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Lst>
  <p:sldSz cx="7556500" cy="10687050"/>
  <p:notesSz cx="7556500" cy="10687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gé de mission Pedagogique" initials="CdmP" lastIdx="6" clrIdx="0">
    <p:extLst>
      <p:ext uri="{19B8F6BF-5375-455C-9EA6-DF929625EA0E}">
        <p15:presenceInfo xmlns="" xmlns:p15="http://schemas.microsoft.com/office/powerpoint/2012/main" userId="S-1-5-21-3279431076-983726168-2059772069-1178" providerId="AD"/>
      </p:ext>
    </p:extLst>
  </p:cmAuthor>
  <p:cmAuthor id="2" name="Florent Martin" initials="FM" lastIdx="9" clrIdx="1">
    <p:extLst>
      <p:ext uri="{19B8F6BF-5375-455C-9EA6-DF929625EA0E}">
        <p15:presenceInfo xmlns="" xmlns:p15="http://schemas.microsoft.com/office/powerpoint/2012/main" userId="S-1-5-21-3279431076-983726168-2059772069-1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238" y="28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2985"/>
            <a:ext cx="6423025" cy="2244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4748"/>
            <a:ext cx="5289550" cy="26717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8021"/>
            <a:ext cx="3287077"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8021"/>
            <a:ext cx="3287077" cy="705345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22594" y="9731879"/>
            <a:ext cx="1130811" cy="95352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650402" cy="133437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482"/>
            <a:ext cx="6800850" cy="170992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8021"/>
            <a:ext cx="6800850"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38957"/>
            <a:ext cx="2418080" cy="5343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38957"/>
            <a:ext cx="1737995" cy="5343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a:xfrm>
            <a:off x="5440680" y="9938957"/>
            <a:ext cx="1737995" cy="5343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object 31"/>
          <p:cNvSpPr txBox="1"/>
          <p:nvPr/>
        </p:nvSpPr>
        <p:spPr>
          <a:xfrm>
            <a:off x="596000" y="2479744"/>
            <a:ext cx="2113915" cy="1219200"/>
          </a:xfrm>
          <a:prstGeom prst="rect">
            <a:avLst/>
          </a:prstGeom>
        </p:spPr>
        <p:txBody>
          <a:bodyPr vert="horz" wrap="square" lIns="0" tIns="0" rIns="0" bIns="0" rtlCol="0">
            <a:spAutoFit/>
          </a:bodyPr>
          <a:lstStyle/>
          <a:p>
            <a:pPr marL="12700">
              <a:lnSpc>
                <a:spcPct val="100000"/>
              </a:lnSpc>
            </a:pPr>
            <a:r>
              <a:rPr sz="1200" b="1" spc="55" dirty="0">
                <a:solidFill>
                  <a:srgbClr val="00AEE6"/>
                </a:solidFill>
                <a:latin typeface="Branding"/>
                <a:cs typeface="Branding"/>
              </a:rPr>
              <a:t>M</a:t>
            </a:r>
            <a:r>
              <a:rPr sz="1200" b="1" spc="60" dirty="0">
                <a:solidFill>
                  <a:srgbClr val="00AEE6"/>
                </a:solidFill>
                <a:latin typeface="Branding"/>
                <a:cs typeface="Branding"/>
              </a:rPr>
              <a:t>essage</a:t>
            </a:r>
            <a:r>
              <a:rPr sz="1200" b="1" dirty="0">
                <a:solidFill>
                  <a:srgbClr val="00AEE6"/>
                </a:solidFill>
                <a:latin typeface="Branding"/>
                <a:cs typeface="Branding"/>
              </a:rPr>
              <a:t>s</a:t>
            </a:r>
            <a:r>
              <a:rPr sz="1200" b="1" spc="120" dirty="0">
                <a:solidFill>
                  <a:srgbClr val="00AEE6"/>
                </a:solidFill>
                <a:latin typeface="Branding"/>
                <a:cs typeface="Branding"/>
              </a:rPr>
              <a:t> </a:t>
            </a:r>
            <a:r>
              <a:rPr sz="1200" b="1" spc="60" dirty="0">
                <a:solidFill>
                  <a:srgbClr val="00AEE6"/>
                </a:solidFill>
                <a:latin typeface="Branding"/>
                <a:cs typeface="Branding"/>
              </a:rPr>
              <a:t>clés</a:t>
            </a:r>
            <a:endParaRPr sz="1200" dirty="0">
              <a:latin typeface="Branding"/>
              <a:cs typeface="Branding"/>
            </a:endParaRPr>
          </a:p>
          <a:p>
            <a:pPr marL="228600" marR="5080" algn="just">
              <a:lnSpc>
                <a:spcPct val="101800"/>
              </a:lnSpc>
              <a:spcBef>
                <a:spcPts val="505"/>
              </a:spcBef>
            </a:pPr>
            <a:r>
              <a:rPr sz="900" b="1" spc="-10" dirty="0">
                <a:solidFill>
                  <a:srgbClr val="00AEE6"/>
                </a:solidFill>
                <a:latin typeface="Branding-Semibold"/>
                <a:cs typeface="Branding-Semibold"/>
              </a:rPr>
              <a:t>L</a:t>
            </a:r>
            <a:r>
              <a:rPr sz="900" b="1" dirty="0">
                <a:solidFill>
                  <a:srgbClr val="00AEE6"/>
                </a:solidFill>
                <a:latin typeface="Branding-Semibold"/>
                <a:cs typeface="Branding-Semibold"/>
              </a:rPr>
              <a:t>es  </a:t>
            </a:r>
            <a:r>
              <a:rPr sz="900" b="1" spc="80" dirty="0">
                <a:solidFill>
                  <a:srgbClr val="00AEE6"/>
                </a:solidFill>
                <a:latin typeface="Branding-Semibold"/>
                <a:cs typeface="Branding-Semibold"/>
              </a:rPr>
              <a:t> </a:t>
            </a:r>
            <a:r>
              <a:rPr sz="900" b="1" spc="-10" dirty="0">
                <a:solidFill>
                  <a:srgbClr val="00AEE6"/>
                </a:solidFill>
                <a:latin typeface="Branding-Semibold"/>
                <a:cs typeface="Branding-Semibold"/>
              </a:rPr>
              <a:t>v</a:t>
            </a:r>
            <a:r>
              <a:rPr sz="900" b="1" dirty="0">
                <a:solidFill>
                  <a:srgbClr val="00AEE6"/>
                </a:solidFill>
                <a:latin typeface="Branding-Semibold"/>
                <a:cs typeface="Branding-Semibold"/>
              </a:rPr>
              <a:t>aleu</a:t>
            </a:r>
            <a:r>
              <a:rPr sz="900" b="1" spc="-10" dirty="0">
                <a:solidFill>
                  <a:srgbClr val="00AEE6"/>
                </a:solidFill>
                <a:latin typeface="Branding-Semibold"/>
                <a:cs typeface="Branding-Semibold"/>
              </a:rPr>
              <a:t>r</a:t>
            </a:r>
            <a:r>
              <a:rPr sz="900" b="1" dirty="0">
                <a:solidFill>
                  <a:srgbClr val="00AEE6"/>
                </a:solidFill>
                <a:latin typeface="Branding-Semibold"/>
                <a:cs typeface="Branding-Semibold"/>
              </a:rPr>
              <a:t>s  </a:t>
            </a:r>
            <a:r>
              <a:rPr sz="900" b="1" spc="95" dirty="0">
                <a:solidFill>
                  <a:srgbClr val="00AEE6"/>
                </a:solidFill>
                <a:latin typeface="Branding-Semibold"/>
                <a:cs typeface="Branding-Semibold"/>
              </a:rPr>
              <a:t> </a:t>
            </a:r>
            <a:r>
              <a:rPr sz="900" b="1" dirty="0">
                <a:solidFill>
                  <a:srgbClr val="00AEE6"/>
                </a:solidFill>
                <a:latin typeface="Branding-Semibold"/>
                <a:cs typeface="Branding-Semibold"/>
              </a:rPr>
              <a:t>de  </a:t>
            </a:r>
            <a:r>
              <a:rPr sz="900" b="1" spc="95" dirty="0">
                <a:solidFill>
                  <a:srgbClr val="00AEE6"/>
                </a:solidFill>
                <a:latin typeface="Branding-Semibold"/>
                <a:cs typeface="Branding-Semibold"/>
              </a:rPr>
              <a:t> </a:t>
            </a:r>
            <a:r>
              <a:rPr sz="900" b="1" dirty="0">
                <a:solidFill>
                  <a:srgbClr val="00AEE6"/>
                </a:solidFill>
                <a:latin typeface="Branding-Semibold"/>
                <a:cs typeface="Branding-Semibold"/>
              </a:rPr>
              <a:t>l</a:t>
            </a:r>
            <a:r>
              <a:rPr sz="900" b="1" spc="-20" dirty="0">
                <a:solidFill>
                  <a:srgbClr val="00AEE6"/>
                </a:solidFill>
                <a:latin typeface="Branding-Semibold"/>
                <a:cs typeface="Branding-Semibold"/>
              </a:rPr>
              <a:t>’</a:t>
            </a:r>
            <a:r>
              <a:rPr sz="900" b="1" dirty="0">
                <a:solidFill>
                  <a:srgbClr val="00AEE6"/>
                </a:solidFill>
                <a:latin typeface="Branding-Semibold"/>
                <a:cs typeface="Branding-Semibold"/>
              </a:rPr>
              <a:t>Olympisme  </a:t>
            </a:r>
            <a:r>
              <a:rPr sz="900" b="1" spc="95" dirty="0">
                <a:solidFill>
                  <a:srgbClr val="00AEE6"/>
                </a:solidFill>
                <a:latin typeface="Branding-Semibold"/>
                <a:cs typeface="Branding-Semibold"/>
              </a:rPr>
              <a:t> </a:t>
            </a:r>
            <a:r>
              <a:rPr sz="900" b="1" dirty="0">
                <a:solidFill>
                  <a:srgbClr val="00AEE6"/>
                </a:solidFill>
                <a:latin typeface="Branding-Semibold"/>
                <a:cs typeface="Branding-Semibold"/>
              </a:rPr>
              <a:t>so</a:t>
            </a:r>
            <a:r>
              <a:rPr sz="900" b="1" spc="-5" dirty="0">
                <a:solidFill>
                  <a:srgbClr val="00AEE6"/>
                </a:solidFill>
                <a:latin typeface="Branding-Semibold"/>
                <a:cs typeface="Branding-Semibold"/>
              </a:rPr>
              <a:t>n</a:t>
            </a:r>
            <a:r>
              <a:rPr sz="900" b="1" dirty="0">
                <a:solidFill>
                  <a:srgbClr val="00AEE6"/>
                </a:solidFill>
                <a:latin typeface="Branding-Semibold"/>
                <a:cs typeface="Branding-Semibold"/>
              </a:rPr>
              <a:t>t l</a:t>
            </a:r>
            <a:r>
              <a:rPr sz="900" b="1" spc="-35" dirty="0">
                <a:solidFill>
                  <a:srgbClr val="00AEE6"/>
                </a:solidFill>
                <a:latin typeface="Branding-Semibold"/>
                <a:cs typeface="Branding-Semibold"/>
              </a:rPr>
              <a:t>’</a:t>
            </a:r>
            <a:r>
              <a:rPr sz="900" b="1" dirty="0">
                <a:solidFill>
                  <a:srgbClr val="00AEE6"/>
                </a:solidFill>
                <a:latin typeface="Branding-Semibold"/>
                <a:cs typeface="Branding-Semibold"/>
              </a:rPr>
              <a:t>amitié,</a:t>
            </a:r>
            <a:r>
              <a:rPr sz="900" b="1" spc="-50" dirty="0">
                <a:solidFill>
                  <a:srgbClr val="00AEE6"/>
                </a:solidFill>
                <a:latin typeface="Branding-Semibold"/>
                <a:cs typeface="Branding-Semibold"/>
              </a:rPr>
              <a:t> </a:t>
            </a:r>
            <a:r>
              <a:rPr sz="900" b="1" dirty="0">
                <a:solidFill>
                  <a:srgbClr val="00AEE6"/>
                </a:solidFill>
                <a:latin typeface="Branding-Semibold"/>
                <a:cs typeface="Branding-Semibold"/>
              </a:rPr>
              <a:t>le </a:t>
            </a:r>
            <a:r>
              <a:rPr sz="900" b="1" spc="-20" dirty="0">
                <a:solidFill>
                  <a:srgbClr val="00AEE6"/>
                </a:solidFill>
                <a:latin typeface="Branding-Semibold"/>
                <a:cs typeface="Branding-Semibold"/>
              </a:rPr>
              <a:t>r</a:t>
            </a:r>
            <a:r>
              <a:rPr sz="900" b="1" dirty="0">
                <a:solidFill>
                  <a:srgbClr val="00AEE6"/>
                </a:solidFill>
                <a:latin typeface="Branding-Semibold"/>
                <a:cs typeface="Branding-Semibold"/>
              </a:rPr>
              <a:t>espect </a:t>
            </a:r>
            <a:r>
              <a:rPr sz="900" b="1" spc="-10" dirty="0">
                <a:solidFill>
                  <a:srgbClr val="00AEE6"/>
                </a:solidFill>
                <a:latin typeface="Branding-Semibold"/>
                <a:cs typeface="Branding-Semibold"/>
              </a:rPr>
              <a:t>e</a:t>
            </a:r>
            <a:r>
              <a:rPr sz="900" b="1" dirty="0">
                <a:solidFill>
                  <a:srgbClr val="00AEE6"/>
                </a:solidFill>
                <a:latin typeface="Branding-Semibold"/>
                <a:cs typeface="Branding-Semibold"/>
              </a:rPr>
              <a:t>t l</a:t>
            </a:r>
            <a:r>
              <a:rPr sz="900" b="1" spc="-50" dirty="0">
                <a:solidFill>
                  <a:srgbClr val="00AEE6"/>
                </a:solidFill>
                <a:latin typeface="Branding-Semibold"/>
                <a:cs typeface="Branding-Semibold"/>
              </a:rPr>
              <a:t>’</a:t>
            </a:r>
            <a:r>
              <a:rPr sz="900" b="1" spc="-10" dirty="0">
                <a:solidFill>
                  <a:srgbClr val="00AEE6"/>
                </a:solidFill>
                <a:latin typeface="Branding-Semibold"/>
                <a:cs typeface="Branding-Semibold"/>
              </a:rPr>
              <a:t>e</a:t>
            </a:r>
            <a:r>
              <a:rPr sz="900" b="1" spc="-25" dirty="0">
                <a:solidFill>
                  <a:srgbClr val="00AEE6"/>
                </a:solidFill>
                <a:latin typeface="Branding-Semibold"/>
                <a:cs typeface="Branding-Semibold"/>
              </a:rPr>
              <a:t>x</a:t>
            </a:r>
            <a:r>
              <a:rPr sz="900" b="1" spc="-15" dirty="0">
                <a:solidFill>
                  <a:srgbClr val="00AEE6"/>
                </a:solidFill>
                <a:latin typeface="Branding-Semibold"/>
                <a:cs typeface="Branding-Semibold"/>
              </a:rPr>
              <a:t>c</a:t>
            </a:r>
            <a:r>
              <a:rPr sz="900" b="1" dirty="0">
                <a:solidFill>
                  <a:srgbClr val="00AEE6"/>
                </a:solidFill>
                <a:latin typeface="Branding-Semibold"/>
                <a:cs typeface="Branding-Semibold"/>
              </a:rPr>
              <a:t>ellen</a:t>
            </a:r>
            <a:r>
              <a:rPr sz="900" b="1" spc="-15" dirty="0">
                <a:solidFill>
                  <a:srgbClr val="00AEE6"/>
                </a:solidFill>
                <a:latin typeface="Branding-Semibold"/>
                <a:cs typeface="Branding-Semibold"/>
              </a:rPr>
              <a:t>c</a:t>
            </a:r>
            <a:r>
              <a:rPr sz="900" b="1" dirty="0">
                <a:solidFill>
                  <a:srgbClr val="00AEE6"/>
                </a:solidFill>
                <a:latin typeface="Branding-Semibold"/>
                <a:cs typeface="Branding-Semibold"/>
              </a:rPr>
              <a:t>e.</a:t>
            </a:r>
            <a:endParaRPr sz="900" dirty="0">
              <a:latin typeface="Branding-Semibold"/>
              <a:cs typeface="Branding-Semibold"/>
            </a:endParaRPr>
          </a:p>
          <a:p>
            <a:pPr marL="228600" marR="5080" algn="just">
              <a:lnSpc>
                <a:spcPct val="101800"/>
              </a:lnSpc>
            </a:pPr>
            <a:r>
              <a:rPr sz="900" b="1" spc="-5" dirty="0">
                <a:solidFill>
                  <a:srgbClr val="00AEE6"/>
                </a:solidFill>
                <a:latin typeface="Branding-Semibold"/>
                <a:cs typeface="Branding-Semibold"/>
              </a:rPr>
              <a:t>Elle</a:t>
            </a:r>
            <a:r>
              <a:rPr sz="900" b="1" dirty="0">
                <a:solidFill>
                  <a:srgbClr val="00AEE6"/>
                </a:solidFill>
                <a:latin typeface="Branding-Semibold"/>
                <a:cs typeface="Branding-Semibold"/>
              </a:rPr>
              <a:t>s</a:t>
            </a:r>
            <a:r>
              <a:rPr sz="900" b="1" spc="-80" dirty="0">
                <a:solidFill>
                  <a:srgbClr val="00AEE6"/>
                </a:solidFill>
                <a:latin typeface="Branding-Semibold"/>
                <a:cs typeface="Branding-Semibold"/>
              </a:rPr>
              <a:t> </a:t>
            </a:r>
            <a:r>
              <a:rPr sz="900" b="1" spc="-5" dirty="0">
                <a:solidFill>
                  <a:srgbClr val="00AEE6"/>
                </a:solidFill>
                <a:latin typeface="Branding-Semibold"/>
                <a:cs typeface="Branding-Semibold"/>
              </a:rPr>
              <a:t>so</a:t>
            </a:r>
            <a:r>
              <a:rPr sz="900" b="1" spc="-10" dirty="0">
                <a:solidFill>
                  <a:srgbClr val="00AEE6"/>
                </a:solidFill>
                <a:latin typeface="Branding-Semibold"/>
                <a:cs typeface="Branding-Semibold"/>
              </a:rPr>
              <a:t>n</a:t>
            </a:r>
            <a:r>
              <a:rPr sz="900" b="1" dirty="0">
                <a:solidFill>
                  <a:srgbClr val="00AEE6"/>
                </a:solidFill>
                <a:latin typeface="Branding-Semibold"/>
                <a:cs typeface="Branding-Semibold"/>
              </a:rPr>
              <a:t>t</a:t>
            </a:r>
            <a:r>
              <a:rPr sz="900" b="1" spc="-95" dirty="0">
                <a:solidFill>
                  <a:srgbClr val="00AEE6"/>
                </a:solidFill>
                <a:latin typeface="Branding-Semibold"/>
                <a:cs typeface="Branding-Semibold"/>
              </a:rPr>
              <a:t> </a:t>
            </a:r>
            <a:r>
              <a:rPr sz="900" b="1" spc="-5" dirty="0">
                <a:solidFill>
                  <a:srgbClr val="00AEE6"/>
                </a:solidFill>
                <a:latin typeface="Branding-Semibold"/>
                <a:cs typeface="Branding-Semibold"/>
              </a:rPr>
              <a:t>t</a:t>
            </a:r>
            <a:r>
              <a:rPr sz="900" b="1" spc="-15" dirty="0">
                <a:solidFill>
                  <a:srgbClr val="00AEE6"/>
                </a:solidFill>
                <a:latin typeface="Branding-Semibold"/>
                <a:cs typeface="Branding-Semibold"/>
              </a:rPr>
              <a:t>r</a:t>
            </a:r>
            <a:r>
              <a:rPr sz="900" b="1" spc="-5" dirty="0">
                <a:solidFill>
                  <a:srgbClr val="00AEE6"/>
                </a:solidFill>
                <a:latin typeface="Branding-Semibold"/>
                <a:cs typeface="Branding-Semibold"/>
              </a:rPr>
              <a:t>ans</a:t>
            </a:r>
            <a:r>
              <a:rPr sz="900" b="1" spc="-15" dirty="0">
                <a:solidFill>
                  <a:srgbClr val="00AEE6"/>
                </a:solidFill>
                <a:latin typeface="Branding-Semibold"/>
                <a:cs typeface="Branding-Semibold"/>
              </a:rPr>
              <a:t>f</a:t>
            </a:r>
            <a:r>
              <a:rPr sz="900" b="1" spc="-5" dirty="0">
                <a:solidFill>
                  <a:srgbClr val="00AEE6"/>
                </a:solidFill>
                <a:latin typeface="Branding-Semibold"/>
                <a:cs typeface="Branding-Semibold"/>
              </a:rPr>
              <a:t>é</a:t>
            </a:r>
            <a:r>
              <a:rPr sz="900" b="1" spc="-15" dirty="0">
                <a:solidFill>
                  <a:srgbClr val="00AEE6"/>
                </a:solidFill>
                <a:latin typeface="Branding-Semibold"/>
                <a:cs typeface="Branding-Semibold"/>
              </a:rPr>
              <a:t>r</a:t>
            </a:r>
            <a:r>
              <a:rPr sz="900" b="1" spc="-5" dirty="0">
                <a:solidFill>
                  <a:srgbClr val="00AEE6"/>
                </a:solidFill>
                <a:latin typeface="Branding-Semibold"/>
                <a:cs typeface="Branding-Semibold"/>
              </a:rPr>
              <a:t>able</a:t>
            </a:r>
            <a:r>
              <a:rPr sz="900" b="1" dirty="0">
                <a:solidFill>
                  <a:srgbClr val="00AEE6"/>
                </a:solidFill>
                <a:latin typeface="Branding-Semibold"/>
                <a:cs typeface="Branding-Semibold"/>
              </a:rPr>
              <a:t>s</a:t>
            </a:r>
            <a:r>
              <a:rPr sz="900" b="1" spc="-80" dirty="0">
                <a:solidFill>
                  <a:srgbClr val="00AEE6"/>
                </a:solidFill>
                <a:latin typeface="Branding-Semibold"/>
                <a:cs typeface="Branding-Semibold"/>
              </a:rPr>
              <a:t> </a:t>
            </a:r>
            <a:r>
              <a:rPr sz="900" b="1" spc="-5" dirty="0">
                <a:solidFill>
                  <a:srgbClr val="00AEE6"/>
                </a:solidFill>
                <a:latin typeface="Branding-Semibold"/>
                <a:cs typeface="Branding-Semibold"/>
              </a:rPr>
              <a:t>d</a:t>
            </a:r>
            <a:r>
              <a:rPr sz="900" b="1" dirty="0">
                <a:solidFill>
                  <a:srgbClr val="00AEE6"/>
                </a:solidFill>
                <a:latin typeface="Branding-Semibold"/>
                <a:cs typeface="Branding-Semibold"/>
              </a:rPr>
              <a:t>e</a:t>
            </a:r>
            <a:r>
              <a:rPr sz="900" b="1" spc="-80" dirty="0">
                <a:solidFill>
                  <a:srgbClr val="00AEE6"/>
                </a:solidFill>
                <a:latin typeface="Branding-Semibold"/>
                <a:cs typeface="Branding-Semibold"/>
              </a:rPr>
              <a:t> </a:t>
            </a:r>
            <a:r>
              <a:rPr sz="900" b="1" spc="-5" dirty="0">
                <a:solidFill>
                  <a:srgbClr val="00AEE6"/>
                </a:solidFill>
                <a:latin typeface="Branding-Semibold"/>
                <a:cs typeface="Branding-Semibold"/>
              </a:rPr>
              <a:t>l</a:t>
            </a:r>
            <a:r>
              <a:rPr sz="900" b="1" spc="-20" dirty="0">
                <a:solidFill>
                  <a:srgbClr val="00AEE6"/>
                </a:solidFill>
                <a:latin typeface="Branding-Semibold"/>
                <a:cs typeface="Branding-Semibold"/>
              </a:rPr>
              <a:t>’</a:t>
            </a:r>
            <a:r>
              <a:rPr sz="900" b="1" spc="-5" dirty="0">
                <a:solidFill>
                  <a:srgbClr val="00AEE6"/>
                </a:solidFill>
                <a:latin typeface="Branding-Semibold"/>
                <a:cs typeface="Branding-Semibold"/>
              </a:rPr>
              <a:t>uni</a:t>
            </a:r>
            <a:r>
              <a:rPr sz="900" b="1" spc="-15" dirty="0">
                <a:solidFill>
                  <a:srgbClr val="00AEE6"/>
                </a:solidFill>
                <a:latin typeface="Branding-Semibold"/>
                <a:cs typeface="Branding-Semibold"/>
              </a:rPr>
              <a:t>v</a:t>
            </a:r>
            <a:r>
              <a:rPr sz="900" b="1" spc="-5" dirty="0">
                <a:solidFill>
                  <a:srgbClr val="00AEE6"/>
                </a:solidFill>
                <a:latin typeface="Branding-Semibold"/>
                <a:cs typeface="Branding-Semibold"/>
              </a:rPr>
              <a:t>e</a:t>
            </a:r>
            <a:r>
              <a:rPr sz="900" b="1" spc="-15" dirty="0">
                <a:solidFill>
                  <a:srgbClr val="00AEE6"/>
                </a:solidFill>
                <a:latin typeface="Branding-Semibold"/>
                <a:cs typeface="Branding-Semibold"/>
              </a:rPr>
              <a:t>r</a:t>
            </a:r>
            <a:r>
              <a:rPr sz="900" b="1" dirty="0">
                <a:solidFill>
                  <a:srgbClr val="00AEE6"/>
                </a:solidFill>
                <a:latin typeface="Branding-Semibold"/>
                <a:cs typeface="Branding-Semibold"/>
              </a:rPr>
              <a:t>s</a:t>
            </a:r>
            <a:r>
              <a:rPr sz="900" b="1" spc="-80" dirty="0">
                <a:solidFill>
                  <a:srgbClr val="00AEE6"/>
                </a:solidFill>
                <a:latin typeface="Branding-Semibold"/>
                <a:cs typeface="Branding-Semibold"/>
              </a:rPr>
              <a:t> </a:t>
            </a:r>
            <a:r>
              <a:rPr sz="900" b="1" spc="-5" dirty="0">
                <a:solidFill>
                  <a:srgbClr val="00AEE6"/>
                </a:solidFill>
                <a:latin typeface="Branding-Semibold"/>
                <a:cs typeface="Branding-Semibold"/>
              </a:rPr>
              <a:t>du spor</a:t>
            </a:r>
            <a:r>
              <a:rPr sz="900" b="1" dirty="0">
                <a:solidFill>
                  <a:srgbClr val="00AEE6"/>
                </a:solidFill>
                <a:latin typeface="Branding-Semibold"/>
                <a:cs typeface="Branding-Semibold"/>
              </a:rPr>
              <a:t>t</a:t>
            </a:r>
            <a:r>
              <a:rPr sz="900" b="1" spc="80" dirty="0">
                <a:solidFill>
                  <a:srgbClr val="00AEE6"/>
                </a:solidFill>
                <a:latin typeface="Branding-Semibold"/>
                <a:cs typeface="Branding-Semibold"/>
              </a:rPr>
              <a:t> </a:t>
            </a:r>
            <a:r>
              <a:rPr sz="900" b="1" spc="-5" dirty="0">
                <a:solidFill>
                  <a:srgbClr val="00AEE6"/>
                </a:solidFill>
                <a:latin typeface="Branding-Semibold"/>
                <a:cs typeface="Branding-Semibold"/>
              </a:rPr>
              <a:t>a</a:t>
            </a:r>
            <a:r>
              <a:rPr sz="900" b="1" dirty="0">
                <a:solidFill>
                  <a:srgbClr val="00AEE6"/>
                </a:solidFill>
                <a:latin typeface="Branding-Semibold"/>
                <a:cs typeface="Branding-Semibold"/>
              </a:rPr>
              <a:t>u</a:t>
            </a:r>
            <a:r>
              <a:rPr sz="900" b="1" spc="80" dirty="0">
                <a:solidFill>
                  <a:srgbClr val="00AEE6"/>
                </a:solidFill>
                <a:latin typeface="Branding-Semibold"/>
                <a:cs typeface="Branding-Semibold"/>
              </a:rPr>
              <a:t> </a:t>
            </a:r>
            <a:r>
              <a:rPr sz="900" b="1" spc="-5" dirty="0">
                <a:solidFill>
                  <a:srgbClr val="00AEE6"/>
                </a:solidFill>
                <a:latin typeface="Branding-Semibold"/>
                <a:cs typeface="Branding-Semibold"/>
              </a:rPr>
              <a:t>mond</a:t>
            </a:r>
            <a:r>
              <a:rPr sz="900" b="1" dirty="0">
                <a:solidFill>
                  <a:srgbClr val="00AEE6"/>
                </a:solidFill>
                <a:latin typeface="Branding-Semibold"/>
                <a:cs typeface="Branding-Semibold"/>
              </a:rPr>
              <a:t>e</a:t>
            </a:r>
            <a:r>
              <a:rPr sz="900" b="1" spc="80" dirty="0">
                <a:solidFill>
                  <a:srgbClr val="00AEE6"/>
                </a:solidFill>
                <a:latin typeface="Branding-Semibold"/>
                <a:cs typeface="Branding-Semibold"/>
              </a:rPr>
              <a:t> </a:t>
            </a:r>
            <a:r>
              <a:rPr sz="900" b="1" spc="-25" dirty="0">
                <a:solidFill>
                  <a:srgbClr val="00AEE6"/>
                </a:solidFill>
                <a:latin typeface="Branding-Semibold"/>
                <a:cs typeface="Branding-Semibold"/>
              </a:rPr>
              <a:t>r</a:t>
            </a:r>
            <a:r>
              <a:rPr sz="900" b="1" spc="-5" dirty="0">
                <a:solidFill>
                  <a:srgbClr val="00AEE6"/>
                </a:solidFill>
                <a:latin typeface="Branding-Semibold"/>
                <a:cs typeface="Branding-Semibold"/>
              </a:rPr>
              <a:t>éel</a:t>
            </a:r>
            <a:r>
              <a:rPr sz="900" b="1" dirty="0">
                <a:solidFill>
                  <a:srgbClr val="00AEE6"/>
                </a:solidFill>
                <a:latin typeface="Branding-Semibold"/>
                <a:cs typeface="Branding-Semibold"/>
              </a:rPr>
              <a:t>.</a:t>
            </a:r>
            <a:r>
              <a:rPr sz="900" b="1" spc="40" dirty="0">
                <a:solidFill>
                  <a:srgbClr val="00AEE6"/>
                </a:solidFill>
                <a:latin typeface="Branding-Semibold"/>
                <a:cs typeface="Branding-Semibold"/>
              </a:rPr>
              <a:t> </a:t>
            </a:r>
            <a:r>
              <a:rPr sz="900" b="1" spc="-15" dirty="0">
                <a:solidFill>
                  <a:srgbClr val="00AEE6"/>
                </a:solidFill>
                <a:latin typeface="Branding-Semibold"/>
                <a:cs typeface="Branding-Semibold"/>
              </a:rPr>
              <a:t>C</a:t>
            </a:r>
            <a:r>
              <a:rPr sz="900" b="1" spc="-5" dirty="0">
                <a:solidFill>
                  <a:srgbClr val="00AEE6"/>
                </a:solidFill>
                <a:latin typeface="Branding-Semibold"/>
                <a:cs typeface="Branding-Semibold"/>
              </a:rPr>
              <a:t>omp</a:t>
            </a:r>
            <a:r>
              <a:rPr sz="900" b="1" spc="-25" dirty="0">
                <a:solidFill>
                  <a:srgbClr val="00AEE6"/>
                </a:solidFill>
                <a:latin typeface="Branding-Semibold"/>
                <a:cs typeface="Branding-Semibold"/>
              </a:rPr>
              <a:t>r</a:t>
            </a:r>
            <a:r>
              <a:rPr sz="900" b="1" spc="-5" dirty="0">
                <a:solidFill>
                  <a:srgbClr val="00AEE6"/>
                </a:solidFill>
                <a:latin typeface="Branding-Semibold"/>
                <a:cs typeface="Branding-Semibold"/>
              </a:rPr>
              <a:t>end</a:t>
            </a:r>
            <a:r>
              <a:rPr sz="900" b="1" spc="-25" dirty="0">
                <a:solidFill>
                  <a:srgbClr val="00AEE6"/>
                </a:solidFill>
                <a:latin typeface="Branding-Semibold"/>
                <a:cs typeface="Branding-Semibold"/>
              </a:rPr>
              <a:t>r</a:t>
            </a:r>
            <a:r>
              <a:rPr sz="900" b="1" dirty="0">
                <a:solidFill>
                  <a:srgbClr val="00AEE6"/>
                </a:solidFill>
                <a:latin typeface="Branding-Semibold"/>
                <a:cs typeface="Branding-Semibold"/>
              </a:rPr>
              <a:t>e</a:t>
            </a:r>
            <a:r>
              <a:rPr sz="900" b="1" spc="80" dirty="0">
                <a:solidFill>
                  <a:srgbClr val="00AEE6"/>
                </a:solidFill>
                <a:latin typeface="Branding-Semibold"/>
                <a:cs typeface="Branding-Semibold"/>
              </a:rPr>
              <a:t> </a:t>
            </a:r>
            <a:r>
              <a:rPr sz="900" b="1" spc="-10" dirty="0">
                <a:solidFill>
                  <a:srgbClr val="00AEE6"/>
                </a:solidFill>
                <a:latin typeface="Branding-Semibold"/>
                <a:cs typeface="Branding-Semibold"/>
              </a:rPr>
              <a:t>e</a:t>
            </a:r>
            <a:r>
              <a:rPr sz="900" b="1" dirty="0">
                <a:solidFill>
                  <a:srgbClr val="00AEE6"/>
                </a:solidFill>
                <a:latin typeface="Branding-Semibold"/>
                <a:cs typeface="Branding-Semibold"/>
              </a:rPr>
              <a:t>t </a:t>
            </a:r>
            <a:r>
              <a:rPr sz="900" b="1" spc="-15" dirty="0">
                <a:solidFill>
                  <a:srgbClr val="00AEE6"/>
                </a:solidFill>
                <a:latin typeface="Branding-Semibold"/>
                <a:cs typeface="Branding-Semibold"/>
              </a:rPr>
              <a:t>s</a:t>
            </a:r>
            <a:r>
              <a:rPr sz="900" b="1" spc="-5" dirty="0">
                <a:solidFill>
                  <a:srgbClr val="00AEE6"/>
                </a:solidFill>
                <a:latin typeface="Branding-Semibold"/>
                <a:cs typeface="Branding-Semibold"/>
              </a:rPr>
              <a:t>’inspi</a:t>
            </a:r>
            <a:r>
              <a:rPr sz="900" b="1" spc="-25" dirty="0">
                <a:solidFill>
                  <a:srgbClr val="00AEE6"/>
                </a:solidFill>
                <a:latin typeface="Branding-Semibold"/>
                <a:cs typeface="Branding-Semibold"/>
              </a:rPr>
              <a:t>r</a:t>
            </a:r>
            <a:r>
              <a:rPr sz="900" b="1" spc="-5" dirty="0">
                <a:solidFill>
                  <a:srgbClr val="00AEE6"/>
                </a:solidFill>
                <a:latin typeface="Branding-Semibold"/>
                <a:cs typeface="Branding-Semibold"/>
              </a:rPr>
              <a:t>e</a:t>
            </a:r>
            <a:r>
              <a:rPr sz="900" b="1" dirty="0">
                <a:solidFill>
                  <a:srgbClr val="00AEE6"/>
                </a:solidFill>
                <a:latin typeface="Branding-Semibold"/>
                <a:cs typeface="Branding-Semibold"/>
              </a:rPr>
              <a:t>r</a:t>
            </a:r>
            <a:r>
              <a:rPr sz="900" b="1" spc="45" dirty="0">
                <a:solidFill>
                  <a:srgbClr val="00AEE6"/>
                </a:solidFill>
                <a:latin typeface="Branding-Semibold"/>
                <a:cs typeface="Branding-Semibold"/>
              </a:rPr>
              <a:t> </a:t>
            </a:r>
            <a:r>
              <a:rPr sz="900" b="1" spc="-5" dirty="0">
                <a:solidFill>
                  <a:srgbClr val="00AEE6"/>
                </a:solidFill>
                <a:latin typeface="Branding-Semibold"/>
                <a:cs typeface="Branding-Semibold"/>
              </a:rPr>
              <a:t>de</a:t>
            </a:r>
            <a:r>
              <a:rPr sz="900" b="1" dirty="0">
                <a:solidFill>
                  <a:srgbClr val="00AEE6"/>
                </a:solidFill>
                <a:latin typeface="Branding-Semibold"/>
                <a:cs typeface="Branding-Semibold"/>
              </a:rPr>
              <a:t>s</a:t>
            </a:r>
            <a:r>
              <a:rPr sz="900" b="1" spc="55" dirty="0">
                <a:solidFill>
                  <a:srgbClr val="00AEE6"/>
                </a:solidFill>
                <a:latin typeface="Branding-Semibold"/>
                <a:cs typeface="Branding-Semibold"/>
              </a:rPr>
              <a:t> </a:t>
            </a:r>
            <a:r>
              <a:rPr sz="900" b="1" spc="-15" dirty="0">
                <a:solidFill>
                  <a:srgbClr val="00AEE6"/>
                </a:solidFill>
                <a:latin typeface="Branding-Semibold"/>
                <a:cs typeface="Branding-Semibold"/>
              </a:rPr>
              <a:t>v</a:t>
            </a:r>
            <a:r>
              <a:rPr sz="900" b="1" spc="-5" dirty="0">
                <a:solidFill>
                  <a:srgbClr val="00AEE6"/>
                </a:solidFill>
                <a:latin typeface="Branding-Semibold"/>
                <a:cs typeface="Branding-Semibold"/>
              </a:rPr>
              <a:t>aleu</a:t>
            </a:r>
            <a:r>
              <a:rPr sz="900" b="1" spc="-15" dirty="0">
                <a:solidFill>
                  <a:srgbClr val="00AEE6"/>
                </a:solidFill>
                <a:latin typeface="Branding-Semibold"/>
                <a:cs typeface="Branding-Semibold"/>
              </a:rPr>
              <a:t>r</a:t>
            </a:r>
            <a:r>
              <a:rPr sz="900" b="1" dirty="0">
                <a:solidFill>
                  <a:srgbClr val="00AEE6"/>
                </a:solidFill>
                <a:latin typeface="Branding-Semibold"/>
                <a:cs typeface="Branding-Semibold"/>
              </a:rPr>
              <a:t>s</a:t>
            </a:r>
            <a:r>
              <a:rPr sz="900" b="1" spc="70" dirty="0">
                <a:solidFill>
                  <a:srgbClr val="00AEE6"/>
                </a:solidFill>
                <a:latin typeface="Branding-Semibold"/>
                <a:cs typeface="Branding-Semibold"/>
              </a:rPr>
              <a:t> </a:t>
            </a:r>
            <a:r>
              <a:rPr sz="900" b="1" spc="-5" dirty="0">
                <a:solidFill>
                  <a:srgbClr val="00AEE6"/>
                </a:solidFill>
                <a:latin typeface="Branding-Semibold"/>
                <a:cs typeface="Branding-Semibold"/>
              </a:rPr>
              <a:t>d</a:t>
            </a:r>
            <a:r>
              <a:rPr sz="900" b="1" dirty="0">
                <a:solidFill>
                  <a:srgbClr val="00AEE6"/>
                </a:solidFill>
                <a:latin typeface="Branding-Semibold"/>
                <a:cs typeface="Branding-Semibold"/>
              </a:rPr>
              <a:t>e</a:t>
            </a:r>
            <a:r>
              <a:rPr sz="900" b="1" spc="70" dirty="0">
                <a:solidFill>
                  <a:srgbClr val="00AEE6"/>
                </a:solidFill>
                <a:latin typeface="Branding-Semibold"/>
                <a:cs typeface="Branding-Semibold"/>
              </a:rPr>
              <a:t> </a:t>
            </a:r>
            <a:r>
              <a:rPr sz="900" b="1" spc="-5" dirty="0">
                <a:solidFill>
                  <a:srgbClr val="00AEE6"/>
                </a:solidFill>
                <a:latin typeface="Branding-Semibold"/>
                <a:cs typeface="Branding-Semibold"/>
              </a:rPr>
              <a:t>l</a:t>
            </a:r>
            <a:r>
              <a:rPr sz="900" b="1" spc="-25" dirty="0">
                <a:solidFill>
                  <a:srgbClr val="00AEE6"/>
                </a:solidFill>
                <a:latin typeface="Branding-Semibold"/>
                <a:cs typeface="Branding-Semibold"/>
              </a:rPr>
              <a:t>’</a:t>
            </a:r>
            <a:r>
              <a:rPr sz="900" b="1" spc="-5" dirty="0">
                <a:solidFill>
                  <a:srgbClr val="00AEE6"/>
                </a:solidFill>
                <a:latin typeface="Branding-Semibold"/>
                <a:cs typeface="Branding-Semibold"/>
              </a:rPr>
              <a:t>Olympisme pe</a:t>
            </a:r>
            <a:r>
              <a:rPr sz="900" b="1" spc="-15" dirty="0">
                <a:solidFill>
                  <a:srgbClr val="00AEE6"/>
                </a:solidFill>
                <a:latin typeface="Branding-Semibold"/>
                <a:cs typeface="Branding-Semibold"/>
              </a:rPr>
              <a:t>r</a:t>
            </a:r>
            <a:r>
              <a:rPr sz="900" b="1" spc="-5" dirty="0">
                <a:solidFill>
                  <a:srgbClr val="00AEE6"/>
                </a:solidFill>
                <a:latin typeface="Branding-Semibold"/>
                <a:cs typeface="Branding-Semibold"/>
              </a:rPr>
              <a:t>m</a:t>
            </a:r>
            <a:r>
              <a:rPr sz="900" b="1" spc="-10" dirty="0">
                <a:solidFill>
                  <a:srgbClr val="00AEE6"/>
                </a:solidFill>
                <a:latin typeface="Branding-Semibold"/>
                <a:cs typeface="Branding-Semibold"/>
              </a:rPr>
              <a:t>e</a:t>
            </a:r>
            <a:r>
              <a:rPr sz="900" b="1" dirty="0">
                <a:solidFill>
                  <a:srgbClr val="00AEE6"/>
                </a:solidFill>
                <a:latin typeface="Branding-Semibold"/>
                <a:cs typeface="Branding-Semibold"/>
              </a:rPr>
              <a:t>t  </a:t>
            </a:r>
            <a:r>
              <a:rPr sz="900" b="1" spc="25" dirty="0">
                <a:solidFill>
                  <a:srgbClr val="00AEE6"/>
                </a:solidFill>
                <a:latin typeface="Branding-Semibold"/>
                <a:cs typeface="Branding-Semibold"/>
              </a:rPr>
              <a:t> </a:t>
            </a:r>
            <a:r>
              <a:rPr sz="900" b="1" spc="-5" dirty="0">
                <a:solidFill>
                  <a:srgbClr val="00AEE6"/>
                </a:solidFill>
                <a:latin typeface="Branding-Semibold"/>
                <a:cs typeface="Branding-Semibold"/>
              </a:rPr>
              <a:t>d</a:t>
            </a:r>
            <a:r>
              <a:rPr sz="900" b="1" dirty="0">
                <a:solidFill>
                  <a:srgbClr val="00AEE6"/>
                </a:solidFill>
                <a:latin typeface="Branding-Semibold"/>
                <a:cs typeface="Branding-Semibold"/>
              </a:rPr>
              <a:t>e  </a:t>
            </a:r>
            <a:r>
              <a:rPr sz="900" b="1" spc="25" dirty="0">
                <a:solidFill>
                  <a:srgbClr val="00AEE6"/>
                </a:solidFill>
                <a:latin typeface="Branding-Semibold"/>
                <a:cs typeface="Branding-Semibold"/>
              </a:rPr>
              <a:t> </a:t>
            </a:r>
            <a:r>
              <a:rPr sz="900" b="1" spc="-5" dirty="0">
                <a:solidFill>
                  <a:srgbClr val="00AEE6"/>
                </a:solidFill>
                <a:latin typeface="Branding-Semibold"/>
                <a:cs typeface="Branding-Semibold"/>
              </a:rPr>
              <a:t>s</a:t>
            </a:r>
            <a:r>
              <a:rPr sz="900" b="1" dirty="0">
                <a:solidFill>
                  <a:srgbClr val="00AEE6"/>
                </a:solidFill>
                <a:latin typeface="Branding-Semibold"/>
                <a:cs typeface="Branding-Semibold"/>
              </a:rPr>
              <a:t>e  </a:t>
            </a:r>
            <a:r>
              <a:rPr sz="900" b="1" spc="25" dirty="0">
                <a:solidFill>
                  <a:srgbClr val="00AEE6"/>
                </a:solidFill>
                <a:latin typeface="Branding-Semibold"/>
                <a:cs typeface="Branding-Semibold"/>
              </a:rPr>
              <a:t> </a:t>
            </a:r>
            <a:r>
              <a:rPr sz="900" b="1" spc="-20" dirty="0">
                <a:solidFill>
                  <a:srgbClr val="00AEE6"/>
                </a:solidFill>
                <a:latin typeface="Branding-Semibold"/>
                <a:cs typeface="Branding-Semibold"/>
              </a:rPr>
              <a:t>c</a:t>
            </a:r>
            <a:r>
              <a:rPr sz="900" b="1" spc="-5" dirty="0">
                <a:solidFill>
                  <a:srgbClr val="00AEE6"/>
                </a:solidFill>
                <a:latin typeface="Branding-Semibold"/>
                <a:cs typeface="Branding-Semibold"/>
              </a:rPr>
              <a:t>onstrui</a:t>
            </a:r>
            <a:r>
              <a:rPr sz="900" b="1" spc="-25" dirty="0">
                <a:solidFill>
                  <a:srgbClr val="00AEE6"/>
                </a:solidFill>
                <a:latin typeface="Branding-Semibold"/>
                <a:cs typeface="Branding-Semibold"/>
              </a:rPr>
              <a:t>r</a:t>
            </a:r>
            <a:r>
              <a:rPr sz="900" b="1" dirty="0">
                <a:solidFill>
                  <a:srgbClr val="00AEE6"/>
                </a:solidFill>
                <a:latin typeface="Branding-Semibold"/>
                <a:cs typeface="Branding-Semibold"/>
              </a:rPr>
              <a:t>e  </a:t>
            </a:r>
            <a:r>
              <a:rPr sz="900" b="1" spc="25" dirty="0">
                <a:solidFill>
                  <a:srgbClr val="00AEE6"/>
                </a:solidFill>
                <a:latin typeface="Branding-Semibold"/>
                <a:cs typeface="Branding-Semibold"/>
              </a:rPr>
              <a:t> </a:t>
            </a:r>
            <a:r>
              <a:rPr sz="900" b="1" spc="-5" dirty="0">
                <a:solidFill>
                  <a:srgbClr val="00AEE6"/>
                </a:solidFill>
                <a:latin typeface="Branding-Semibold"/>
                <a:cs typeface="Branding-Semibold"/>
              </a:rPr>
              <a:t>e</a:t>
            </a:r>
            <a:r>
              <a:rPr sz="900" b="1" dirty="0">
                <a:solidFill>
                  <a:srgbClr val="00AEE6"/>
                </a:solidFill>
                <a:latin typeface="Branding-Semibold"/>
                <a:cs typeface="Branding-Semibold"/>
              </a:rPr>
              <a:t>n  </a:t>
            </a:r>
            <a:r>
              <a:rPr sz="900" b="1" spc="15" dirty="0">
                <a:solidFill>
                  <a:srgbClr val="00AEE6"/>
                </a:solidFill>
                <a:latin typeface="Branding-Semibold"/>
                <a:cs typeface="Branding-Semibold"/>
              </a:rPr>
              <a:t> </a:t>
            </a:r>
            <a:r>
              <a:rPr sz="900" b="1" spc="-5" dirty="0">
                <a:solidFill>
                  <a:srgbClr val="00AEE6"/>
                </a:solidFill>
                <a:latin typeface="Branding-Semibold"/>
                <a:cs typeface="Branding-Semibold"/>
              </a:rPr>
              <a:t>ta</a:t>
            </a:r>
            <a:r>
              <a:rPr sz="900" b="1" spc="-10" dirty="0">
                <a:solidFill>
                  <a:srgbClr val="00AEE6"/>
                </a:solidFill>
                <a:latin typeface="Branding-Semibold"/>
                <a:cs typeface="Branding-Semibold"/>
              </a:rPr>
              <a:t>n</a:t>
            </a:r>
            <a:r>
              <a:rPr sz="900" b="1" dirty="0">
                <a:solidFill>
                  <a:srgbClr val="00AEE6"/>
                </a:solidFill>
                <a:latin typeface="Branding-Semibold"/>
                <a:cs typeface="Branding-Semibold"/>
              </a:rPr>
              <a:t>t </a:t>
            </a:r>
            <a:r>
              <a:rPr sz="900" b="1" spc="-5" dirty="0">
                <a:solidFill>
                  <a:srgbClr val="00AEE6"/>
                </a:solidFill>
                <a:latin typeface="Branding-Semibold"/>
                <a:cs typeface="Branding-Semibold"/>
              </a:rPr>
              <a:t>qu’individ</a:t>
            </a:r>
            <a:r>
              <a:rPr sz="900" b="1" dirty="0">
                <a:solidFill>
                  <a:srgbClr val="00AEE6"/>
                </a:solidFill>
                <a:latin typeface="Branding-Semibold"/>
                <a:cs typeface="Branding-Semibold"/>
              </a:rPr>
              <a:t>u</a:t>
            </a:r>
            <a:r>
              <a:rPr sz="900" b="1" spc="-10" dirty="0">
                <a:solidFill>
                  <a:srgbClr val="00AEE6"/>
                </a:solidFill>
                <a:latin typeface="Branding-Semibold"/>
                <a:cs typeface="Branding-Semibold"/>
              </a:rPr>
              <a:t> e</a:t>
            </a:r>
            <a:r>
              <a:rPr sz="900" b="1" dirty="0">
                <a:solidFill>
                  <a:srgbClr val="00AEE6"/>
                </a:solidFill>
                <a:latin typeface="Branding-Semibold"/>
                <a:cs typeface="Branding-Semibold"/>
              </a:rPr>
              <a:t>t</a:t>
            </a:r>
            <a:r>
              <a:rPr sz="900" b="1" spc="-10" dirty="0">
                <a:solidFill>
                  <a:srgbClr val="00AEE6"/>
                </a:solidFill>
                <a:latin typeface="Branding-Semibold"/>
                <a:cs typeface="Branding-Semibold"/>
              </a:rPr>
              <a:t> </a:t>
            </a:r>
            <a:r>
              <a:rPr sz="900" b="1" spc="-5" dirty="0">
                <a:solidFill>
                  <a:srgbClr val="00AEE6"/>
                </a:solidFill>
                <a:latin typeface="Branding-Semibold"/>
                <a:cs typeface="Branding-Semibold"/>
              </a:rPr>
              <a:t>cit</a:t>
            </a:r>
            <a:r>
              <a:rPr sz="900" b="1" spc="-15" dirty="0">
                <a:solidFill>
                  <a:srgbClr val="00AEE6"/>
                </a:solidFill>
                <a:latin typeface="Branding-Semibold"/>
                <a:cs typeface="Branding-Semibold"/>
              </a:rPr>
              <a:t>oy</a:t>
            </a:r>
            <a:r>
              <a:rPr sz="900" b="1" spc="-5" dirty="0">
                <a:solidFill>
                  <a:srgbClr val="00AEE6"/>
                </a:solidFill>
                <a:latin typeface="Branding-Semibold"/>
                <a:cs typeface="Branding-Semibold"/>
              </a:rPr>
              <a:t>en.</a:t>
            </a:r>
            <a:endParaRPr sz="900" dirty="0">
              <a:latin typeface="Branding-Semibold"/>
              <a:cs typeface="Branding-Semibold"/>
            </a:endParaRPr>
          </a:p>
        </p:txBody>
      </p:sp>
      <p:sp>
        <p:nvSpPr>
          <p:cNvPr id="2" name="object 2"/>
          <p:cNvSpPr/>
          <p:nvPr/>
        </p:nvSpPr>
        <p:spPr>
          <a:xfrm>
            <a:off x="4279650" y="7984452"/>
            <a:ext cx="3273997" cy="2702598"/>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0" y="0"/>
            <a:ext cx="650403" cy="1334386"/>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004023" y="303317"/>
            <a:ext cx="153035" cy="127635"/>
          </a:xfrm>
          <a:custGeom>
            <a:avLst/>
            <a:gdLst/>
            <a:ahLst/>
            <a:cxnLst/>
            <a:rect l="l" t="t" r="r" b="b"/>
            <a:pathLst>
              <a:path w="153034" h="127634">
                <a:moveTo>
                  <a:pt x="138139" y="103022"/>
                </a:moveTo>
                <a:lnTo>
                  <a:pt x="104394" y="103022"/>
                </a:lnTo>
                <a:lnTo>
                  <a:pt x="119532" y="126809"/>
                </a:lnTo>
                <a:lnTo>
                  <a:pt x="119722" y="127393"/>
                </a:lnTo>
                <a:lnTo>
                  <a:pt x="120319" y="127609"/>
                </a:lnTo>
                <a:lnTo>
                  <a:pt x="152171" y="127609"/>
                </a:lnTo>
                <a:lnTo>
                  <a:pt x="152768" y="127012"/>
                </a:lnTo>
                <a:lnTo>
                  <a:pt x="152768" y="126225"/>
                </a:lnTo>
                <a:lnTo>
                  <a:pt x="138139" y="103022"/>
                </a:lnTo>
                <a:close/>
              </a:path>
              <a:path w="153034" h="127634">
                <a:moveTo>
                  <a:pt x="72936" y="0"/>
                </a:moveTo>
                <a:lnTo>
                  <a:pt x="48171" y="0"/>
                </a:lnTo>
                <a:lnTo>
                  <a:pt x="47777" y="203"/>
                </a:lnTo>
                <a:lnTo>
                  <a:pt x="47586" y="596"/>
                </a:lnTo>
                <a:lnTo>
                  <a:pt x="393" y="75704"/>
                </a:lnTo>
                <a:lnTo>
                  <a:pt x="0" y="76085"/>
                </a:lnTo>
                <a:lnTo>
                  <a:pt x="0" y="76479"/>
                </a:lnTo>
                <a:lnTo>
                  <a:pt x="203" y="76873"/>
                </a:lnTo>
                <a:lnTo>
                  <a:pt x="16510" y="102438"/>
                </a:lnTo>
                <a:lnTo>
                  <a:pt x="16713" y="102819"/>
                </a:lnTo>
                <a:lnTo>
                  <a:pt x="17106" y="103225"/>
                </a:lnTo>
                <a:lnTo>
                  <a:pt x="138139" y="103022"/>
                </a:lnTo>
                <a:lnTo>
                  <a:pt x="138010" y="102819"/>
                </a:lnTo>
                <a:lnTo>
                  <a:pt x="151980" y="102819"/>
                </a:lnTo>
                <a:lnTo>
                  <a:pt x="152565" y="102628"/>
                </a:lnTo>
                <a:lnTo>
                  <a:pt x="152768" y="102044"/>
                </a:lnTo>
                <a:lnTo>
                  <a:pt x="152946" y="101650"/>
                </a:lnTo>
                <a:lnTo>
                  <a:pt x="152946" y="101257"/>
                </a:lnTo>
                <a:lnTo>
                  <a:pt x="152768" y="100863"/>
                </a:lnTo>
                <a:lnTo>
                  <a:pt x="136639" y="75704"/>
                </a:lnTo>
                <a:lnTo>
                  <a:pt x="136448" y="75310"/>
                </a:lnTo>
                <a:lnTo>
                  <a:pt x="136055" y="75107"/>
                </a:lnTo>
                <a:lnTo>
                  <a:pt x="34213" y="75107"/>
                </a:lnTo>
                <a:lnTo>
                  <a:pt x="60553" y="33235"/>
                </a:lnTo>
                <a:lnTo>
                  <a:pt x="94151" y="33235"/>
                </a:lnTo>
                <a:lnTo>
                  <a:pt x="73723" y="800"/>
                </a:lnTo>
                <a:lnTo>
                  <a:pt x="73533" y="393"/>
                </a:lnTo>
                <a:lnTo>
                  <a:pt x="72936" y="0"/>
                </a:lnTo>
                <a:close/>
              </a:path>
              <a:path w="153034" h="127634">
                <a:moveTo>
                  <a:pt x="94151" y="33235"/>
                </a:moveTo>
                <a:lnTo>
                  <a:pt x="60553" y="33235"/>
                </a:lnTo>
                <a:lnTo>
                  <a:pt x="87096" y="75107"/>
                </a:lnTo>
                <a:lnTo>
                  <a:pt x="120523" y="75107"/>
                </a:lnTo>
                <a:lnTo>
                  <a:pt x="94151" y="33235"/>
                </a:lnTo>
                <a:close/>
              </a:path>
            </a:pathLst>
          </a:custGeom>
          <a:solidFill>
            <a:srgbClr val="231F20"/>
          </a:solidFill>
        </p:spPr>
        <p:txBody>
          <a:bodyPr wrap="square" lIns="0" tIns="0" rIns="0" bIns="0" rtlCol="0"/>
          <a:lstStyle/>
          <a:p>
            <a:endParaRPr/>
          </a:p>
        </p:txBody>
      </p:sp>
      <p:sp>
        <p:nvSpPr>
          <p:cNvPr id="9" name="object 9"/>
          <p:cNvSpPr/>
          <p:nvPr/>
        </p:nvSpPr>
        <p:spPr>
          <a:xfrm>
            <a:off x="769030" y="303330"/>
            <a:ext cx="124460" cy="127635"/>
          </a:xfrm>
          <a:custGeom>
            <a:avLst/>
            <a:gdLst/>
            <a:ahLst/>
            <a:cxnLst/>
            <a:rect l="l" t="t" r="r" b="b"/>
            <a:pathLst>
              <a:path w="124459" h="127634">
                <a:moveTo>
                  <a:pt x="68287" y="0"/>
                </a:moveTo>
                <a:lnTo>
                  <a:pt x="0" y="0"/>
                </a:lnTo>
                <a:lnTo>
                  <a:pt x="0" y="127596"/>
                </a:lnTo>
                <a:lnTo>
                  <a:pt x="33235" y="127596"/>
                </a:lnTo>
                <a:lnTo>
                  <a:pt x="33235" y="90627"/>
                </a:lnTo>
                <a:lnTo>
                  <a:pt x="68287" y="90627"/>
                </a:lnTo>
                <a:lnTo>
                  <a:pt x="105439" y="79922"/>
                </a:lnTo>
                <a:lnTo>
                  <a:pt x="118716" y="65062"/>
                </a:lnTo>
                <a:lnTo>
                  <a:pt x="33235" y="65062"/>
                </a:lnTo>
                <a:lnTo>
                  <a:pt x="33235" y="25552"/>
                </a:lnTo>
                <a:lnTo>
                  <a:pt x="119468" y="25552"/>
                </a:lnTo>
                <a:lnTo>
                  <a:pt x="114441" y="17953"/>
                </a:lnTo>
                <a:lnTo>
                  <a:pt x="106491" y="10688"/>
                </a:lnTo>
                <a:lnTo>
                  <a:pt x="96158" y="5010"/>
                </a:lnTo>
                <a:lnTo>
                  <a:pt x="83418" y="1315"/>
                </a:lnTo>
                <a:lnTo>
                  <a:pt x="68287" y="0"/>
                </a:lnTo>
                <a:close/>
              </a:path>
              <a:path w="124459" h="127634">
                <a:moveTo>
                  <a:pt x="119468" y="25552"/>
                </a:moveTo>
                <a:lnTo>
                  <a:pt x="68287" y="25552"/>
                </a:lnTo>
                <a:lnTo>
                  <a:pt x="82163" y="28265"/>
                </a:lnTo>
                <a:lnTo>
                  <a:pt x="90751" y="35106"/>
                </a:lnTo>
                <a:lnTo>
                  <a:pt x="94050" y="44133"/>
                </a:lnTo>
                <a:lnTo>
                  <a:pt x="92061" y="53400"/>
                </a:lnTo>
                <a:lnTo>
                  <a:pt x="84783" y="60964"/>
                </a:lnTo>
                <a:lnTo>
                  <a:pt x="72216" y="64880"/>
                </a:lnTo>
                <a:lnTo>
                  <a:pt x="68287" y="65062"/>
                </a:lnTo>
                <a:lnTo>
                  <a:pt x="118716" y="65062"/>
                </a:lnTo>
                <a:lnTo>
                  <a:pt x="119312" y="64197"/>
                </a:lnTo>
                <a:lnTo>
                  <a:pt x="122907" y="54947"/>
                </a:lnTo>
                <a:lnTo>
                  <a:pt x="124242" y="45301"/>
                </a:lnTo>
                <a:lnTo>
                  <a:pt x="123292" y="35656"/>
                </a:lnTo>
                <a:lnTo>
                  <a:pt x="120034" y="26408"/>
                </a:lnTo>
                <a:lnTo>
                  <a:pt x="119468" y="25552"/>
                </a:lnTo>
                <a:close/>
              </a:path>
            </a:pathLst>
          </a:custGeom>
          <a:solidFill>
            <a:srgbClr val="231F20"/>
          </a:solidFill>
        </p:spPr>
        <p:txBody>
          <a:bodyPr wrap="square" lIns="0" tIns="0" rIns="0" bIns="0" rtlCol="0"/>
          <a:lstStyle/>
          <a:p>
            <a:endParaRPr/>
          </a:p>
        </p:txBody>
      </p:sp>
      <p:sp>
        <p:nvSpPr>
          <p:cNvPr id="10" name="object 10"/>
          <p:cNvSpPr/>
          <p:nvPr/>
        </p:nvSpPr>
        <p:spPr>
          <a:xfrm>
            <a:off x="915912" y="303713"/>
            <a:ext cx="88265" cy="127635"/>
          </a:xfrm>
          <a:custGeom>
            <a:avLst/>
            <a:gdLst/>
            <a:ahLst/>
            <a:cxnLst/>
            <a:rect l="l" t="t" r="r" b="b"/>
            <a:pathLst>
              <a:path w="88265" h="127634">
                <a:moveTo>
                  <a:pt x="32829" y="0"/>
                </a:moveTo>
                <a:lnTo>
                  <a:pt x="596" y="0"/>
                </a:lnTo>
                <a:lnTo>
                  <a:pt x="0" y="584"/>
                </a:lnTo>
                <a:lnTo>
                  <a:pt x="0" y="127000"/>
                </a:lnTo>
                <a:lnTo>
                  <a:pt x="596" y="127596"/>
                </a:lnTo>
                <a:lnTo>
                  <a:pt x="87693" y="127596"/>
                </a:lnTo>
                <a:lnTo>
                  <a:pt x="87287" y="127000"/>
                </a:lnTo>
                <a:lnTo>
                  <a:pt x="70192" y="98463"/>
                </a:lnTo>
                <a:lnTo>
                  <a:pt x="33426" y="98463"/>
                </a:lnTo>
                <a:lnTo>
                  <a:pt x="33426" y="584"/>
                </a:lnTo>
                <a:lnTo>
                  <a:pt x="32829" y="0"/>
                </a:lnTo>
                <a:close/>
              </a:path>
            </a:pathLst>
          </a:custGeom>
          <a:solidFill>
            <a:srgbClr val="231F20"/>
          </a:solidFill>
        </p:spPr>
        <p:txBody>
          <a:bodyPr wrap="square" lIns="0" tIns="0" rIns="0" bIns="0" rtlCol="0"/>
          <a:lstStyle/>
          <a:p>
            <a:endParaRPr/>
          </a:p>
        </p:txBody>
      </p:sp>
      <p:sp>
        <p:nvSpPr>
          <p:cNvPr id="11" name="object 11"/>
          <p:cNvSpPr/>
          <p:nvPr/>
        </p:nvSpPr>
        <p:spPr>
          <a:xfrm>
            <a:off x="1156980" y="303326"/>
            <a:ext cx="125730" cy="127635"/>
          </a:xfrm>
          <a:custGeom>
            <a:avLst/>
            <a:gdLst/>
            <a:ahLst/>
            <a:cxnLst/>
            <a:rect l="l" t="t" r="r" b="b"/>
            <a:pathLst>
              <a:path w="125730" h="127634">
                <a:moveTo>
                  <a:pt x="31169" y="0"/>
                </a:moveTo>
                <a:lnTo>
                  <a:pt x="676" y="0"/>
                </a:lnTo>
                <a:lnTo>
                  <a:pt x="295" y="190"/>
                </a:lnTo>
                <a:lnTo>
                  <a:pt x="104" y="787"/>
                </a:lnTo>
                <a:lnTo>
                  <a:pt x="0" y="1765"/>
                </a:lnTo>
                <a:lnTo>
                  <a:pt x="223" y="2159"/>
                </a:lnTo>
                <a:lnTo>
                  <a:pt x="45913" y="75298"/>
                </a:lnTo>
                <a:lnTo>
                  <a:pt x="13592" y="126415"/>
                </a:lnTo>
                <a:lnTo>
                  <a:pt x="13592" y="127000"/>
                </a:lnTo>
                <a:lnTo>
                  <a:pt x="14176" y="127596"/>
                </a:lnTo>
                <a:lnTo>
                  <a:pt x="46612" y="127596"/>
                </a:lnTo>
                <a:lnTo>
                  <a:pt x="47209" y="127000"/>
                </a:lnTo>
                <a:lnTo>
                  <a:pt x="47209" y="126415"/>
                </a:lnTo>
                <a:lnTo>
                  <a:pt x="95794" y="48755"/>
                </a:lnTo>
                <a:lnTo>
                  <a:pt x="62626" y="48755"/>
                </a:lnTo>
                <a:lnTo>
                  <a:pt x="31943" y="584"/>
                </a:lnTo>
                <a:lnTo>
                  <a:pt x="31562" y="190"/>
                </a:lnTo>
                <a:lnTo>
                  <a:pt x="31169" y="0"/>
                </a:lnTo>
                <a:close/>
              </a:path>
              <a:path w="125730" h="127634">
                <a:moveTo>
                  <a:pt x="124552" y="0"/>
                </a:moveTo>
                <a:lnTo>
                  <a:pt x="93284" y="0"/>
                </a:lnTo>
                <a:lnTo>
                  <a:pt x="92891" y="190"/>
                </a:lnTo>
                <a:lnTo>
                  <a:pt x="92700" y="393"/>
                </a:lnTo>
                <a:lnTo>
                  <a:pt x="62626" y="48755"/>
                </a:lnTo>
                <a:lnTo>
                  <a:pt x="95794" y="48755"/>
                </a:lnTo>
                <a:lnTo>
                  <a:pt x="124945" y="2159"/>
                </a:lnTo>
                <a:lnTo>
                  <a:pt x="125326" y="1765"/>
                </a:lnTo>
                <a:lnTo>
                  <a:pt x="125326" y="1168"/>
                </a:lnTo>
                <a:lnTo>
                  <a:pt x="124945" y="393"/>
                </a:lnTo>
                <a:lnTo>
                  <a:pt x="124552" y="0"/>
                </a:lnTo>
                <a:close/>
              </a:path>
            </a:pathLst>
          </a:custGeom>
          <a:solidFill>
            <a:srgbClr val="231F20"/>
          </a:solidFill>
        </p:spPr>
        <p:txBody>
          <a:bodyPr wrap="square" lIns="0" tIns="0" rIns="0" bIns="0" rtlCol="0"/>
          <a:lstStyle/>
          <a:p>
            <a:endParaRPr/>
          </a:p>
        </p:txBody>
      </p:sp>
      <p:sp>
        <p:nvSpPr>
          <p:cNvPr id="12" name="object 12"/>
          <p:cNvSpPr/>
          <p:nvPr/>
        </p:nvSpPr>
        <p:spPr>
          <a:xfrm>
            <a:off x="2162689" y="238822"/>
            <a:ext cx="140970" cy="141605"/>
          </a:xfrm>
          <a:custGeom>
            <a:avLst/>
            <a:gdLst/>
            <a:ahLst/>
            <a:cxnLst/>
            <a:rect l="l" t="t" r="r" b="b"/>
            <a:pathLst>
              <a:path w="140969" h="141604">
                <a:moveTo>
                  <a:pt x="69882" y="0"/>
                </a:moveTo>
                <a:lnTo>
                  <a:pt x="29768" y="12375"/>
                </a:lnTo>
                <a:lnTo>
                  <a:pt x="4016" y="44204"/>
                </a:lnTo>
                <a:lnTo>
                  <a:pt x="0" y="57763"/>
                </a:lnTo>
                <a:lnTo>
                  <a:pt x="828" y="74959"/>
                </a:lnTo>
                <a:lnTo>
                  <a:pt x="16553" y="115804"/>
                </a:lnTo>
                <a:lnTo>
                  <a:pt x="47326" y="138465"/>
                </a:lnTo>
                <a:lnTo>
                  <a:pt x="59858" y="141517"/>
                </a:lnTo>
                <a:lnTo>
                  <a:pt x="76447" y="140466"/>
                </a:lnTo>
                <a:lnTo>
                  <a:pt x="91459" y="136974"/>
                </a:lnTo>
                <a:lnTo>
                  <a:pt x="104754" y="131285"/>
                </a:lnTo>
                <a:lnTo>
                  <a:pt x="112499" y="126110"/>
                </a:lnTo>
                <a:lnTo>
                  <a:pt x="69158" y="126110"/>
                </a:lnTo>
                <a:lnTo>
                  <a:pt x="12846" y="53682"/>
                </a:lnTo>
                <a:lnTo>
                  <a:pt x="58071" y="53682"/>
                </a:lnTo>
                <a:lnTo>
                  <a:pt x="54274" y="49885"/>
                </a:lnTo>
                <a:lnTo>
                  <a:pt x="54274" y="32143"/>
                </a:lnTo>
                <a:lnTo>
                  <a:pt x="61475" y="24942"/>
                </a:lnTo>
                <a:lnTo>
                  <a:pt x="122737" y="24942"/>
                </a:lnTo>
                <a:lnTo>
                  <a:pt x="121708" y="23501"/>
                </a:lnTo>
                <a:lnTo>
                  <a:pt x="111968" y="14271"/>
                </a:lnTo>
                <a:lnTo>
                  <a:pt x="100733" y="7188"/>
                </a:lnTo>
                <a:lnTo>
                  <a:pt x="88259" y="2428"/>
                </a:lnTo>
                <a:lnTo>
                  <a:pt x="74801" y="167"/>
                </a:lnTo>
                <a:lnTo>
                  <a:pt x="69882" y="0"/>
                </a:lnTo>
                <a:close/>
              </a:path>
              <a:path w="140969" h="141604">
                <a:moveTo>
                  <a:pt x="137211" y="53682"/>
                </a:moveTo>
                <a:lnTo>
                  <a:pt x="124721" y="53682"/>
                </a:lnTo>
                <a:lnTo>
                  <a:pt x="69158" y="126110"/>
                </a:lnTo>
                <a:lnTo>
                  <a:pt x="112499" y="126110"/>
                </a:lnTo>
                <a:lnTo>
                  <a:pt x="116194" y="123641"/>
                </a:lnTo>
                <a:lnTo>
                  <a:pt x="125640" y="114285"/>
                </a:lnTo>
                <a:lnTo>
                  <a:pt x="132952" y="103458"/>
                </a:lnTo>
                <a:lnTo>
                  <a:pt x="137992" y="91404"/>
                </a:lnTo>
                <a:lnTo>
                  <a:pt x="140621" y="78365"/>
                </a:lnTo>
                <a:lnTo>
                  <a:pt x="139411" y="62310"/>
                </a:lnTo>
                <a:lnTo>
                  <a:pt x="137211" y="53682"/>
                </a:lnTo>
                <a:close/>
              </a:path>
              <a:path w="140969" h="141604">
                <a:moveTo>
                  <a:pt x="58071" y="53682"/>
                </a:moveTo>
                <a:lnTo>
                  <a:pt x="36913" y="53682"/>
                </a:lnTo>
                <a:lnTo>
                  <a:pt x="69158" y="95986"/>
                </a:lnTo>
                <a:lnTo>
                  <a:pt x="99019" y="57086"/>
                </a:lnTo>
                <a:lnTo>
                  <a:pt x="61475" y="57086"/>
                </a:lnTo>
                <a:lnTo>
                  <a:pt x="58071" y="53682"/>
                </a:lnTo>
                <a:close/>
              </a:path>
              <a:path w="140969" h="141604">
                <a:moveTo>
                  <a:pt x="122737" y="24942"/>
                </a:moveTo>
                <a:lnTo>
                  <a:pt x="79229" y="24942"/>
                </a:lnTo>
                <a:lnTo>
                  <a:pt x="86430" y="32143"/>
                </a:lnTo>
                <a:lnTo>
                  <a:pt x="86430" y="49885"/>
                </a:lnTo>
                <a:lnTo>
                  <a:pt x="79229" y="57086"/>
                </a:lnTo>
                <a:lnTo>
                  <a:pt x="99019" y="57086"/>
                </a:lnTo>
                <a:lnTo>
                  <a:pt x="101632" y="53682"/>
                </a:lnTo>
                <a:lnTo>
                  <a:pt x="137211" y="53682"/>
                </a:lnTo>
                <a:lnTo>
                  <a:pt x="135685" y="47696"/>
                </a:lnTo>
                <a:lnTo>
                  <a:pt x="129699" y="34701"/>
                </a:lnTo>
                <a:lnTo>
                  <a:pt x="122737" y="24942"/>
                </a:lnTo>
                <a:close/>
              </a:path>
            </a:pathLst>
          </a:custGeom>
          <a:solidFill>
            <a:srgbClr val="F26A36"/>
          </a:solidFill>
        </p:spPr>
        <p:txBody>
          <a:bodyPr wrap="square" lIns="0" tIns="0" rIns="0" bIns="0" rtlCol="0"/>
          <a:lstStyle/>
          <a:p>
            <a:endParaRPr/>
          </a:p>
        </p:txBody>
      </p:sp>
      <p:sp>
        <p:nvSpPr>
          <p:cNvPr id="13" name="object 13"/>
          <p:cNvSpPr/>
          <p:nvPr/>
        </p:nvSpPr>
        <p:spPr>
          <a:xfrm>
            <a:off x="1302757" y="303499"/>
            <a:ext cx="112395" cy="127635"/>
          </a:xfrm>
          <a:custGeom>
            <a:avLst/>
            <a:gdLst/>
            <a:ahLst/>
            <a:cxnLst/>
            <a:rect l="l" t="t" r="r" b="b"/>
            <a:pathLst>
              <a:path w="112394" h="127634">
                <a:moveTo>
                  <a:pt x="44234" y="0"/>
                </a:moveTo>
                <a:lnTo>
                  <a:pt x="0" y="0"/>
                </a:lnTo>
                <a:lnTo>
                  <a:pt x="0" y="127431"/>
                </a:lnTo>
                <a:lnTo>
                  <a:pt x="49433" y="127272"/>
                </a:lnTo>
                <a:lnTo>
                  <a:pt x="64619" y="124827"/>
                </a:lnTo>
                <a:lnTo>
                  <a:pt x="78109" y="119664"/>
                </a:lnTo>
                <a:lnTo>
                  <a:pt x="86528" y="114147"/>
                </a:lnTo>
                <a:lnTo>
                  <a:pt x="14376" y="114147"/>
                </a:lnTo>
                <a:lnTo>
                  <a:pt x="14376" y="13284"/>
                </a:lnTo>
                <a:lnTo>
                  <a:pt x="87047" y="13284"/>
                </a:lnTo>
                <a:lnTo>
                  <a:pt x="86271" y="12594"/>
                </a:lnTo>
                <a:lnTo>
                  <a:pt x="74046" y="5793"/>
                </a:lnTo>
                <a:lnTo>
                  <a:pt x="59955" y="1497"/>
                </a:lnTo>
                <a:lnTo>
                  <a:pt x="44234" y="0"/>
                </a:lnTo>
                <a:close/>
              </a:path>
              <a:path w="112394" h="127634">
                <a:moveTo>
                  <a:pt x="87047" y="13284"/>
                </a:moveTo>
                <a:lnTo>
                  <a:pt x="14376" y="13284"/>
                </a:lnTo>
                <a:lnTo>
                  <a:pt x="56212" y="14379"/>
                </a:lnTo>
                <a:lnTo>
                  <a:pt x="70154" y="18994"/>
                </a:lnTo>
                <a:lnTo>
                  <a:pt x="81488" y="26748"/>
                </a:lnTo>
                <a:lnTo>
                  <a:pt x="89933" y="37127"/>
                </a:lnTo>
                <a:lnTo>
                  <a:pt x="95207" y="49620"/>
                </a:lnTo>
                <a:lnTo>
                  <a:pt x="97028" y="63715"/>
                </a:lnTo>
                <a:lnTo>
                  <a:pt x="96047" y="74513"/>
                </a:lnTo>
                <a:lnTo>
                  <a:pt x="73340" y="106818"/>
                </a:lnTo>
                <a:lnTo>
                  <a:pt x="44234" y="114147"/>
                </a:lnTo>
                <a:lnTo>
                  <a:pt x="86528" y="114147"/>
                </a:lnTo>
                <a:lnTo>
                  <a:pt x="110441" y="77913"/>
                </a:lnTo>
                <a:lnTo>
                  <a:pt x="111950" y="63715"/>
                </a:lnTo>
                <a:lnTo>
                  <a:pt x="111810" y="58950"/>
                </a:lnTo>
                <a:lnTo>
                  <a:pt x="109400" y="45077"/>
                </a:lnTo>
                <a:lnTo>
                  <a:pt x="104184" y="32530"/>
                </a:lnTo>
                <a:lnTo>
                  <a:pt x="96396" y="21604"/>
                </a:lnTo>
                <a:lnTo>
                  <a:pt x="87047" y="13284"/>
                </a:lnTo>
                <a:close/>
              </a:path>
            </a:pathLst>
          </a:custGeom>
          <a:solidFill>
            <a:srgbClr val="231F20"/>
          </a:solidFill>
        </p:spPr>
        <p:txBody>
          <a:bodyPr wrap="square" lIns="0" tIns="0" rIns="0" bIns="0" rtlCol="0"/>
          <a:lstStyle/>
          <a:p>
            <a:endParaRPr/>
          </a:p>
        </p:txBody>
      </p:sp>
      <p:sp>
        <p:nvSpPr>
          <p:cNvPr id="14" name="object 14"/>
          <p:cNvSpPr/>
          <p:nvPr/>
        </p:nvSpPr>
        <p:spPr>
          <a:xfrm>
            <a:off x="1419999" y="302593"/>
            <a:ext cx="130175" cy="128905"/>
          </a:xfrm>
          <a:custGeom>
            <a:avLst/>
            <a:gdLst/>
            <a:ahLst/>
            <a:cxnLst/>
            <a:rect l="l" t="t" r="r" b="b"/>
            <a:pathLst>
              <a:path w="130175" h="128904">
                <a:moveTo>
                  <a:pt x="71539" y="0"/>
                </a:moveTo>
                <a:lnTo>
                  <a:pt x="58077" y="0"/>
                </a:lnTo>
                <a:lnTo>
                  <a:pt x="0" y="128346"/>
                </a:lnTo>
                <a:lnTo>
                  <a:pt x="14744" y="128346"/>
                </a:lnTo>
                <a:lnTo>
                  <a:pt x="29857" y="94665"/>
                </a:lnTo>
                <a:lnTo>
                  <a:pt x="114375" y="94665"/>
                </a:lnTo>
                <a:lnTo>
                  <a:pt x="108525" y="81737"/>
                </a:lnTo>
                <a:lnTo>
                  <a:pt x="35496" y="81737"/>
                </a:lnTo>
                <a:lnTo>
                  <a:pt x="64630" y="16751"/>
                </a:lnTo>
                <a:lnTo>
                  <a:pt x="79119" y="16751"/>
                </a:lnTo>
                <a:lnTo>
                  <a:pt x="71539" y="0"/>
                </a:lnTo>
                <a:close/>
              </a:path>
              <a:path w="130175" h="128904">
                <a:moveTo>
                  <a:pt x="114375" y="94665"/>
                </a:moveTo>
                <a:lnTo>
                  <a:pt x="99212" y="94665"/>
                </a:lnTo>
                <a:lnTo>
                  <a:pt x="114147" y="128346"/>
                </a:lnTo>
                <a:lnTo>
                  <a:pt x="129616" y="128346"/>
                </a:lnTo>
                <a:lnTo>
                  <a:pt x="114375" y="94665"/>
                </a:lnTo>
                <a:close/>
              </a:path>
              <a:path w="130175" h="128904">
                <a:moveTo>
                  <a:pt x="79119" y="16751"/>
                </a:moveTo>
                <a:lnTo>
                  <a:pt x="64630" y="16751"/>
                </a:lnTo>
                <a:lnTo>
                  <a:pt x="93573" y="81737"/>
                </a:lnTo>
                <a:lnTo>
                  <a:pt x="108525" y="81737"/>
                </a:lnTo>
                <a:lnTo>
                  <a:pt x="79119" y="16751"/>
                </a:lnTo>
                <a:close/>
              </a:path>
            </a:pathLst>
          </a:custGeom>
          <a:solidFill>
            <a:srgbClr val="231F20"/>
          </a:solidFill>
        </p:spPr>
        <p:txBody>
          <a:bodyPr wrap="square" lIns="0" tIns="0" rIns="0" bIns="0" rtlCol="0"/>
          <a:lstStyle/>
          <a:p>
            <a:endParaRPr/>
          </a:p>
        </p:txBody>
      </p:sp>
      <p:sp>
        <p:nvSpPr>
          <p:cNvPr id="15" name="object 15"/>
          <p:cNvSpPr/>
          <p:nvPr/>
        </p:nvSpPr>
        <p:spPr>
          <a:xfrm>
            <a:off x="1555781"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1" y="53460"/>
                </a:lnTo>
                <a:lnTo>
                  <a:pt x="38897" y="20826"/>
                </a:lnTo>
                <a:lnTo>
                  <a:pt x="67562" y="13307"/>
                </a:lnTo>
                <a:lnTo>
                  <a:pt x="106682" y="13307"/>
                </a:lnTo>
                <a:lnTo>
                  <a:pt x="99813" y="8621"/>
                </a:lnTo>
                <a:lnTo>
                  <a:pt x="89105" y="3878"/>
                </a:lnTo>
                <a:lnTo>
                  <a:pt x="76235" y="959"/>
                </a:lnTo>
                <a:lnTo>
                  <a:pt x="60322" y="0"/>
                </a:lnTo>
                <a:close/>
              </a:path>
              <a:path w="116205" h="132079">
                <a:moveTo>
                  <a:pt x="115963" y="61439"/>
                </a:moveTo>
                <a:lnTo>
                  <a:pt x="63347" y="61439"/>
                </a:lnTo>
                <a:lnTo>
                  <a:pt x="63347"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2" y="13307"/>
                </a:moveTo>
                <a:lnTo>
                  <a:pt x="67562" y="13307"/>
                </a:lnTo>
                <a:lnTo>
                  <a:pt x="81435" y="15690"/>
                </a:lnTo>
                <a:lnTo>
                  <a:pt x="92612" y="20706"/>
                </a:lnTo>
                <a:lnTo>
                  <a:pt x="102133" y="27759"/>
                </a:lnTo>
                <a:lnTo>
                  <a:pt x="109242" y="15053"/>
                </a:lnTo>
                <a:lnTo>
                  <a:pt x="106682" y="13307"/>
                </a:lnTo>
                <a:close/>
              </a:path>
            </a:pathLst>
          </a:custGeom>
          <a:solidFill>
            <a:srgbClr val="231F20"/>
          </a:solidFill>
        </p:spPr>
        <p:txBody>
          <a:bodyPr wrap="square" lIns="0" tIns="0" rIns="0" bIns="0" rtlCol="0"/>
          <a:lstStyle/>
          <a:p>
            <a:endParaRPr/>
          </a:p>
        </p:txBody>
      </p:sp>
      <p:sp>
        <p:nvSpPr>
          <p:cNvPr id="16" name="object 16"/>
          <p:cNvSpPr/>
          <p:nvPr/>
        </p:nvSpPr>
        <p:spPr>
          <a:xfrm>
            <a:off x="1692665" y="301467"/>
            <a:ext cx="130175" cy="132080"/>
          </a:xfrm>
          <a:custGeom>
            <a:avLst/>
            <a:gdLst/>
            <a:ahLst/>
            <a:cxnLst/>
            <a:rect l="l" t="t" r="r" b="b"/>
            <a:pathLst>
              <a:path w="130175" h="132079">
                <a:moveTo>
                  <a:pt x="60487" y="0"/>
                </a:moveTo>
                <a:lnTo>
                  <a:pt x="21483" y="16263"/>
                </a:lnTo>
                <a:lnTo>
                  <a:pt x="1451" y="51621"/>
                </a:lnTo>
                <a:lnTo>
                  <a:pt x="0" y="66116"/>
                </a:lnTo>
                <a:lnTo>
                  <a:pt x="386" y="73478"/>
                </a:lnTo>
                <a:lnTo>
                  <a:pt x="16288" y="109763"/>
                </a:lnTo>
                <a:lnTo>
                  <a:pt x="53141" y="130012"/>
                </a:lnTo>
                <a:lnTo>
                  <a:pt x="69519" y="131507"/>
                </a:lnTo>
                <a:lnTo>
                  <a:pt x="84267" y="128883"/>
                </a:lnTo>
                <a:lnTo>
                  <a:pt x="97339" y="123324"/>
                </a:lnTo>
                <a:lnTo>
                  <a:pt x="105731" y="117253"/>
                </a:lnTo>
                <a:lnTo>
                  <a:pt x="54479" y="117253"/>
                </a:lnTo>
                <a:lnTo>
                  <a:pt x="41356" y="112404"/>
                </a:lnTo>
                <a:lnTo>
                  <a:pt x="16795" y="80326"/>
                </a:lnTo>
                <a:lnTo>
                  <a:pt x="14941" y="65570"/>
                </a:lnTo>
                <a:lnTo>
                  <a:pt x="15131" y="60567"/>
                </a:lnTo>
                <a:lnTo>
                  <a:pt x="43641" y="19859"/>
                </a:lnTo>
                <a:lnTo>
                  <a:pt x="75514" y="14244"/>
                </a:lnTo>
                <a:lnTo>
                  <a:pt x="105287" y="14244"/>
                </a:lnTo>
                <a:lnTo>
                  <a:pt x="103591" y="12732"/>
                </a:lnTo>
                <a:lnTo>
                  <a:pt x="91267" y="5860"/>
                </a:lnTo>
                <a:lnTo>
                  <a:pt x="76859" y="1495"/>
                </a:lnTo>
                <a:lnTo>
                  <a:pt x="60487" y="0"/>
                </a:lnTo>
                <a:close/>
              </a:path>
              <a:path w="130175" h="132079">
                <a:moveTo>
                  <a:pt x="105287" y="14244"/>
                </a:moveTo>
                <a:lnTo>
                  <a:pt x="75514" y="14244"/>
                </a:lnTo>
                <a:lnTo>
                  <a:pt x="88636" y="19094"/>
                </a:lnTo>
                <a:lnTo>
                  <a:pt x="99570" y="27257"/>
                </a:lnTo>
                <a:lnTo>
                  <a:pt x="107897" y="38145"/>
                </a:lnTo>
                <a:lnTo>
                  <a:pt x="113201" y="51171"/>
                </a:lnTo>
                <a:lnTo>
                  <a:pt x="115039" y="65570"/>
                </a:lnTo>
                <a:lnTo>
                  <a:pt x="115062" y="66116"/>
                </a:lnTo>
                <a:lnTo>
                  <a:pt x="114866" y="70932"/>
                </a:lnTo>
                <a:lnTo>
                  <a:pt x="86351" y="111636"/>
                </a:lnTo>
                <a:lnTo>
                  <a:pt x="54479" y="117253"/>
                </a:lnTo>
                <a:lnTo>
                  <a:pt x="105731" y="117253"/>
                </a:lnTo>
                <a:lnTo>
                  <a:pt x="128546" y="79876"/>
                </a:lnTo>
                <a:lnTo>
                  <a:pt x="129997" y="65748"/>
                </a:lnTo>
                <a:lnTo>
                  <a:pt x="130175" y="65570"/>
                </a:lnTo>
                <a:lnTo>
                  <a:pt x="129611" y="58038"/>
                </a:lnTo>
                <a:lnTo>
                  <a:pt x="126840" y="44764"/>
                </a:lnTo>
                <a:lnTo>
                  <a:pt x="121498" y="32547"/>
                </a:lnTo>
                <a:lnTo>
                  <a:pt x="113708" y="21748"/>
                </a:lnTo>
                <a:lnTo>
                  <a:pt x="105287" y="14244"/>
                </a:lnTo>
                <a:close/>
              </a:path>
            </a:pathLst>
          </a:custGeom>
          <a:solidFill>
            <a:srgbClr val="231F20"/>
          </a:solidFill>
        </p:spPr>
        <p:txBody>
          <a:bodyPr wrap="square" lIns="0" tIns="0" rIns="0" bIns="0" rtlCol="0"/>
          <a:lstStyle/>
          <a:p>
            <a:endParaRPr/>
          </a:p>
        </p:txBody>
      </p:sp>
      <p:sp>
        <p:nvSpPr>
          <p:cNvPr id="17" name="object 17"/>
          <p:cNvSpPr/>
          <p:nvPr/>
        </p:nvSpPr>
        <p:spPr>
          <a:xfrm>
            <a:off x="1841568"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0" y="53463"/>
                </a:lnTo>
                <a:lnTo>
                  <a:pt x="38895" y="20826"/>
                </a:lnTo>
                <a:lnTo>
                  <a:pt x="67559" y="13306"/>
                </a:lnTo>
                <a:lnTo>
                  <a:pt x="106681" y="13306"/>
                </a:lnTo>
                <a:lnTo>
                  <a:pt x="99813" y="8621"/>
                </a:lnTo>
                <a:lnTo>
                  <a:pt x="89105" y="3878"/>
                </a:lnTo>
                <a:lnTo>
                  <a:pt x="76235" y="959"/>
                </a:lnTo>
                <a:lnTo>
                  <a:pt x="60322" y="0"/>
                </a:lnTo>
                <a:close/>
              </a:path>
              <a:path w="116205" h="132079">
                <a:moveTo>
                  <a:pt x="115963" y="61439"/>
                </a:moveTo>
                <a:lnTo>
                  <a:pt x="63360" y="61439"/>
                </a:lnTo>
                <a:lnTo>
                  <a:pt x="63360"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1" y="13306"/>
                </a:moveTo>
                <a:lnTo>
                  <a:pt x="67559" y="13306"/>
                </a:lnTo>
                <a:lnTo>
                  <a:pt x="81431" y="15688"/>
                </a:lnTo>
                <a:lnTo>
                  <a:pt x="92610" y="20705"/>
                </a:lnTo>
                <a:lnTo>
                  <a:pt x="102133" y="27759"/>
                </a:lnTo>
                <a:lnTo>
                  <a:pt x="109242" y="15053"/>
                </a:lnTo>
                <a:lnTo>
                  <a:pt x="106681" y="13306"/>
                </a:lnTo>
                <a:close/>
              </a:path>
            </a:pathLst>
          </a:custGeom>
          <a:solidFill>
            <a:srgbClr val="231F20"/>
          </a:solidFill>
        </p:spPr>
        <p:txBody>
          <a:bodyPr wrap="square" lIns="0" tIns="0" rIns="0" bIns="0" rtlCol="0"/>
          <a:lstStyle/>
          <a:p>
            <a:endParaRPr/>
          </a:p>
        </p:txBody>
      </p:sp>
      <p:sp>
        <p:nvSpPr>
          <p:cNvPr id="18" name="object 18"/>
          <p:cNvSpPr/>
          <p:nvPr/>
        </p:nvSpPr>
        <p:spPr>
          <a:xfrm>
            <a:off x="1992562" y="303494"/>
            <a:ext cx="0" cy="127635"/>
          </a:xfrm>
          <a:custGeom>
            <a:avLst/>
            <a:gdLst/>
            <a:ahLst/>
            <a:cxnLst/>
            <a:rect l="l" t="t" r="r" b="b"/>
            <a:pathLst>
              <a:path h="127634">
                <a:moveTo>
                  <a:pt x="0" y="0"/>
                </a:moveTo>
                <a:lnTo>
                  <a:pt x="0" y="127431"/>
                </a:lnTo>
              </a:path>
            </a:pathLst>
          </a:custGeom>
          <a:ln w="14389">
            <a:solidFill>
              <a:srgbClr val="231F20"/>
            </a:solidFill>
          </a:ln>
        </p:spPr>
        <p:txBody>
          <a:bodyPr wrap="square" lIns="0" tIns="0" rIns="0" bIns="0" rtlCol="0"/>
          <a:lstStyle/>
          <a:p>
            <a:endParaRPr/>
          </a:p>
        </p:txBody>
      </p:sp>
      <p:sp>
        <p:nvSpPr>
          <p:cNvPr id="19" name="object 19"/>
          <p:cNvSpPr/>
          <p:nvPr/>
        </p:nvSpPr>
        <p:spPr>
          <a:xfrm>
            <a:off x="2031239" y="424149"/>
            <a:ext cx="93345" cy="0"/>
          </a:xfrm>
          <a:custGeom>
            <a:avLst/>
            <a:gdLst/>
            <a:ahLst/>
            <a:cxnLst/>
            <a:rect l="l" t="t" r="r" b="b"/>
            <a:pathLst>
              <a:path w="93344">
                <a:moveTo>
                  <a:pt x="0" y="0"/>
                </a:moveTo>
                <a:lnTo>
                  <a:pt x="93027" y="0"/>
                </a:lnTo>
              </a:path>
            </a:pathLst>
          </a:custGeom>
          <a:ln w="12700">
            <a:solidFill>
              <a:srgbClr val="231F20"/>
            </a:solidFill>
          </a:ln>
        </p:spPr>
        <p:txBody>
          <a:bodyPr wrap="square" lIns="0" tIns="0" rIns="0" bIns="0" rtlCol="0"/>
          <a:lstStyle/>
          <a:p>
            <a:endParaRPr/>
          </a:p>
        </p:txBody>
      </p:sp>
      <p:sp>
        <p:nvSpPr>
          <p:cNvPr id="20" name="object 20"/>
          <p:cNvSpPr/>
          <p:nvPr/>
        </p:nvSpPr>
        <p:spPr>
          <a:xfrm>
            <a:off x="2031239" y="39557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a:p>
        </p:txBody>
      </p:sp>
      <p:sp>
        <p:nvSpPr>
          <p:cNvPr id="21" name="object 21"/>
          <p:cNvSpPr/>
          <p:nvPr/>
        </p:nvSpPr>
        <p:spPr>
          <a:xfrm>
            <a:off x="2031239" y="366999"/>
            <a:ext cx="84455" cy="0"/>
          </a:xfrm>
          <a:custGeom>
            <a:avLst/>
            <a:gdLst/>
            <a:ahLst/>
            <a:cxnLst/>
            <a:rect l="l" t="t" r="r" b="b"/>
            <a:pathLst>
              <a:path w="84455">
                <a:moveTo>
                  <a:pt x="0" y="0"/>
                </a:moveTo>
                <a:lnTo>
                  <a:pt x="83921" y="0"/>
                </a:lnTo>
              </a:path>
            </a:pathLst>
          </a:custGeom>
          <a:ln w="12700">
            <a:solidFill>
              <a:srgbClr val="231F20"/>
            </a:solidFill>
          </a:ln>
        </p:spPr>
        <p:txBody>
          <a:bodyPr wrap="square" lIns="0" tIns="0" rIns="0" bIns="0" rtlCol="0"/>
          <a:lstStyle/>
          <a:p>
            <a:endParaRPr/>
          </a:p>
        </p:txBody>
      </p:sp>
      <p:sp>
        <p:nvSpPr>
          <p:cNvPr id="22" name="object 22"/>
          <p:cNvSpPr/>
          <p:nvPr/>
        </p:nvSpPr>
        <p:spPr>
          <a:xfrm>
            <a:off x="2031239" y="33842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a:p>
        </p:txBody>
      </p:sp>
      <p:sp>
        <p:nvSpPr>
          <p:cNvPr id="23" name="object 23"/>
          <p:cNvSpPr/>
          <p:nvPr/>
        </p:nvSpPr>
        <p:spPr>
          <a:xfrm>
            <a:off x="2031239" y="309849"/>
            <a:ext cx="92710" cy="0"/>
          </a:xfrm>
          <a:custGeom>
            <a:avLst/>
            <a:gdLst/>
            <a:ahLst/>
            <a:cxnLst/>
            <a:rect l="l" t="t" r="r" b="b"/>
            <a:pathLst>
              <a:path w="92710">
                <a:moveTo>
                  <a:pt x="0" y="0"/>
                </a:moveTo>
                <a:lnTo>
                  <a:pt x="92113" y="0"/>
                </a:lnTo>
              </a:path>
            </a:pathLst>
          </a:custGeom>
          <a:ln w="12700">
            <a:solidFill>
              <a:srgbClr val="231F20"/>
            </a:solidFill>
          </a:ln>
        </p:spPr>
        <p:txBody>
          <a:bodyPr wrap="square" lIns="0" tIns="0" rIns="0" bIns="0" rtlCol="0"/>
          <a:lstStyle/>
          <a:p>
            <a:endParaRPr/>
          </a:p>
        </p:txBody>
      </p:sp>
      <p:sp>
        <p:nvSpPr>
          <p:cNvPr id="24" name="object 24"/>
          <p:cNvSpPr/>
          <p:nvPr/>
        </p:nvSpPr>
        <p:spPr>
          <a:xfrm>
            <a:off x="2986738" y="1724703"/>
            <a:ext cx="0" cy="2724785"/>
          </a:xfrm>
          <a:custGeom>
            <a:avLst/>
            <a:gdLst/>
            <a:ahLst/>
            <a:cxnLst/>
            <a:rect l="l" t="t" r="r" b="b"/>
            <a:pathLst>
              <a:path h="2724785">
                <a:moveTo>
                  <a:pt x="0" y="0"/>
                </a:moveTo>
                <a:lnTo>
                  <a:pt x="0" y="2724505"/>
                </a:lnTo>
              </a:path>
            </a:pathLst>
          </a:custGeom>
          <a:ln w="3175">
            <a:solidFill>
              <a:srgbClr val="8C8E90"/>
            </a:solidFill>
          </a:ln>
        </p:spPr>
        <p:txBody>
          <a:bodyPr wrap="square" lIns="0" tIns="0" rIns="0" bIns="0" rtlCol="0"/>
          <a:lstStyle/>
          <a:p>
            <a:endParaRPr/>
          </a:p>
        </p:txBody>
      </p:sp>
      <p:sp>
        <p:nvSpPr>
          <p:cNvPr id="25" name="object 25"/>
          <p:cNvSpPr/>
          <p:nvPr/>
        </p:nvSpPr>
        <p:spPr>
          <a:xfrm>
            <a:off x="5039488" y="1724703"/>
            <a:ext cx="0" cy="2724785"/>
          </a:xfrm>
          <a:custGeom>
            <a:avLst/>
            <a:gdLst/>
            <a:ahLst/>
            <a:cxnLst/>
            <a:rect l="l" t="t" r="r" b="b"/>
            <a:pathLst>
              <a:path h="2724785">
                <a:moveTo>
                  <a:pt x="0" y="0"/>
                </a:moveTo>
                <a:lnTo>
                  <a:pt x="0" y="2724505"/>
                </a:lnTo>
              </a:path>
            </a:pathLst>
          </a:custGeom>
          <a:ln w="3175">
            <a:solidFill>
              <a:srgbClr val="8C8E90"/>
            </a:solidFill>
          </a:ln>
        </p:spPr>
        <p:txBody>
          <a:bodyPr wrap="square" lIns="0" tIns="0" rIns="0" bIns="0" rtlCol="0"/>
          <a:lstStyle/>
          <a:p>
            <a:endParaRPr/>
          </a:p>
        </p:txBody>
      </p:sp>
      <p:sp>
        <p:nvSpPr>
          <p:cNvPr id="26" name="object 26"/>
          <p:cNvSpPr/>
          <p:nvPr/>
        </p:nvSpPr>
        <p:spPr>
          <a:xfrm>
            <a:off x="4013114" y="1724703"/>
            <a:ext cx="0" cy="2724785"/>
          </a:xfrm>
          <a:custGeom>
            <a:avLst/>
            <a:gdLst/>
            <a:ahLst/>
            <a:cxnLst/>
            <a:rect l="l" t="t" r="r" b="b"/>
            <a:pathLst>
              <a:path h="2724785">
                <a:moveTo>
                  <a:pt x="0" y="0"/>
                </a:moveTo>
                <a:lnTo>
                  <a:pt x="0" y="2724505"/>
                </a:lnTo>
              </a:path>
            </a:pathLst>
          </a:custGeom>
          <a:ln w="3175">
            <a:solidFill>
              <a:srgbClr val="8C8E90"/>
            </a:solidFill>
          </a:ln>
        </p:spPr>
        <p:txBody>
          <a:bodyPr wrap="square" lIns="0" tIns="0" rIns="0" bIns="0" rtlCol="0"/>
          <a:lstStyle/>
          <a:p>
            <a:endParaRPr/>
          </a:p>
        </p:txBody>
      </p:sp>
      <p:sp>
        <p:nvSpPr>
          <p:cNvPr id="27" name="object 27"/>
          <p:cNvSpPr txBox="1"/>
          <p:nvPr/>
        </p:nvSpPr>
        <p:spPr>
          <a:xfrm>
            <a:off x="442400" y="827382"/>
            <a:ext cx="5617195" cy="566822"/>
          </a:xfrm>
          <a:prstGeom prst="rect">
            <a:avLst/>
          </a:prstGeom>
        </p:spPr>
        <p:txBody>
          <a:bodyPr vert="horz" wrap="square" lIns="0" tIns="0" rIns="0" bIns="0" rtlCol="0">
            <a:spAutoFit/>
          </a:bodyPr>
          <a:lstStyle/>
          <a:p>
            <a:pPr marL="12700">
              <a:lnSpc>
                <a:spcPct val="100000"/>
              </a:lnSpc>
            </a:pPr>
            <a:r>
              <a:rPr sz="2000" spc="100" dirty="0">
                <a:solidFill>
                  <a:srgbClr val="00AEE6"/>
                </a:solidFill>
                <a:latin typeface="Branding-Medium"/>
                <a:cs typeface="Branding-Medium"/>
              </a:rPr>
              <a:t>LE</a:t>
            </a:r>
            <a:r>
              <a:rPr sz="2000" dirty="0">
                <a:solidFill>
                  <a:srgbClr val="00AEE6"/>
                </a:solidFill>
                <a:latin typeface="Branding-Medium"/>
                <a:cs typeface="Branding-Medium"/>
              </a:rPr>
              <a:t>S</a:t>
            </a:r>
            <a:r>
              <a:rPr sz="2000" spc="200" dirty="0">
                <a:solidFill>
                  <a:srgbClr val="00AEE6"/>
                </a:solidFill>
                <a:latin typeface="Branding-Medium"/>
                <a:cs typeface="Branding-Medium"/>
              </a:rPr>
              <a:t> </a:t>
            </a:r>
            <a:r>
              <a:rPr sz="2000" dirty="0">
                <a:solidFill>
                  <a:srgbClr val="00AEE6"/>
                </a:solidFill>
                <a:latin typeface="Branding-Medium"/>
                <a:cs typeface="Branding-Medium"/>
              </a:rPr>
              <a:t>3</a:t>
            </a:r>
            <a:r>
              <a:rPr sz="2000" spc="160" dirty="0">
                <a:solidFill>
                  <a:srgbClr val="00AEE6"/>
                </a:solidFill>
                <a:latin typeface="Branding-Medium"/>
                <a:cs typeface="Branding-Medium"/>
              </a:rPr>
              <a:t> </a:t>
            </a:r>
            <a:r>
              <a:rPr sz="2000" spc="25" dirty="0">
                <a:solidFill>
                  <a:srgbClr val="00AEE6"/>
                </a:solidFill>
                <a:latin typeface="Branding-Medium"/>
                <a:cs typeface="Branding-Medium"/>
              </a:rPr>
              <a:t>V</a:t>
            </a:r>
            <a:r>
              <a:rPr sz="2000" spc="100" dirty="0">
                <a:solidFill>
                  <a:srgbClr val="00AEE6"/>
                </a:solidFill>
                <a:latin typeface="Branding-Medium"/>
                <a:cs typeface="Branding-Medium"/>
              </a:rPr>
              <a:t>ALEUR</a:t>
            </a:r>
            <a:r>
              <a:rPr sz="2000" dirty="0">
                <a:solidFill>
                  <a:srgbClr val="00AEE6"/>
                </a:solidFill>
                <a:latin typeface="Branding-Medium"/>
                <a:cs typeface="Branding-Medium"/>
              </a:rPr>
              <a:t>S</a:t>
            </a:r>
            <a:r>
              <a:rPr sz="2000" spc="200" dirty="0">
                <a:solidFill>
                  <a:srgbClr val="00AEE6"/>
                </a:solidFill>
                <a:latin typeface="Branding-Medium"/>
                <a:cs typeface="Branding-Medium"/>
              </a:rPr>
              <a:t> </a:t>
            </a:r>
            <a:r>
              <a:rPr sz="2000" spc="100" dirty="0">
                <a:solidFill>
                  <a:srgbClr val="00AEE6"/>
                </a:solidFill>
                <a:latin typeface="Branding-Medium"/>
                <a:cs typeface="Branding-Medium"/>
              </a:rPr>
              <a:t>D</a:t>
            </a:r>
            <a:r>
              <a:rPr sz="2000" dirty="0">
                <a:solidFill>
                  <a:srgbClr val="00AEE6"/>
                </a:solidFill>
                <a:latin typeface="Branding-Medium"/>
                <a:cs typeface="Branding-Medium"/>
              </a:rPr>
              <a:t>E</a:t>
            </a:r>
            <a:r>
              <a:rPr sz="2000" spc="195" dirty="0">
                <a:solidFill>
                  <a:srgbClr val="00AEE6"/>
                </a:solidFill>
                <a:latin typeface="Branding-Medium"/>
                <a:cs typeface="Branding-Medium"/>
              </a:rPr>
              <a:t> </a:t>
            </a:r>
            <a:r>
              <a:rPr sz="2300" spc="-50" dirty="0">
                <a:solidFill>
                  <a:srgbClr val="00AEE6"/>
                </a:solidFill>
                <a:latin typeface="TRIALHandelson-Two"/>
                <a:cs typeface="TRIALHandelson-Two"/>
              </a:rPr>
              <a:t>L</a:t>
            </a:r>
            <a:r>
              <a:rPr sz="2300" spc="114" dirty="0">
                <a:solidFill>
                  <a:srgbClr val="00AEE6"/>
                </a:solidFill>
                <a:latin typeface="TRIALHandelson-Two"/>
                <a:cs typeface="TRIALHandelson-Two"/>
              </a:rPr>
              <a:t>’O</a:t>
            </a:r>
            <a:r>
              <a:rPr sz="2300" spc="-60" dirty="0">
                <a:solidFill>
                  <a:srgbClr val="00AEE6"/>
                </a:solidFill>
                <a:latin typeface="TRIALHandelson-Two"/>
                <a:cs typeface="TRIALHandelson-Two"/>
              </a:rPr>
              <a:t>L</a:t>
            </a:r>
            <a:r>
              <a:rPr sz="2300" spc="50" dirty="0">
                <a:solidFill>
                  <a:srgbClr val="00AEE6"/>
                </a:solidFill>
                <a:latin typeface="TRIALHandelson-Two"/>
                <a:cs typeface="TRIALHandelson-Two"/>
              </a:rPr>
              <a:t>Y</a:t>
            </a:r>
            <a:r>
              <a:rPr sz="2300" spc="100" dirty="0">
                <a:solidFill>
                  <a:srgbClr val="00AEE6"/>
                </a:solidFill>
                <a:latin typeface="TRIALHandelson-Two"/>
                <a:cs typeface="TRIALHandelson-Two"/>
              </a:rPr>
              <a:t>MPI</a:t>
            </a:r>
            <a:r>
              <a:rPr sz="2300" spc="125" dirty="0">
                <a:solidFill>
                  <a:srgbClr val="00AEE6"/>
                </a:solidFill>
                <a:latin typeface="TRIALHandelson-Two"/>
                <a:cs typeface="TRIALHandelson-Two"/>
              </a:rPr>
              <a:t>SME</a:t>
            </a:r>
            <a:endParaRPr sz="2300" dirty="0">
              <a:latin typeface="TRIALHandelson-Two"/>
              <a:cs typeface="TRIALHandelson-Two"/>
            </a:endParaRPr>
          </a:p>
          <a:p>
            <a:pPr marL="29209">
              <a:lnSpc>
                <a:spcPct val="100000"/>
              </a:lnSpc>
              <a:spcBef>
                <a:spcPts val="130"/>
              </a:spcBef>
            </a:pPr>
            <a:r>
              <a:rPr sz="1300" b="1" dirty="0">
                <a:solidFill>
                  <a:srgbClr val="414042"/>
                </a:solidFill>
                <a:latin typeface="Branding"/>
                <a:cs typeface="Branding"/>
              </a:rPr>
              <a:t>Des</a:t>
            </a:r>
            <a:r>
              <a:rPr sz="1300" b="1" spc="-20" dirty="0">
                <a:solidFill>
                  <a:srgbClr val="414042"/>
                </a:solidFill>
                <a:latin typeface="Branding"/>
                <a:cs typeface="Branding"/>
              </a:rPr>
              <a:t> </a:t>
            </a:r>
            <a:r>
              <a:rPr sz="1300" b="1" spc="-10" dirty="0">
                <a:solidFill>
                  <a:srgbClr val="414042"/>
                </a:solidFill>
                <a:latin typeface="Branding"/>
                <a:cs typeface="Branding"/>
              </a:rPr>
              <a:t>v</a:t>
            </a:r>
            <a:r>
              <a:rPr sz="1300" b="1" dirty="0">
                <a:solidFill>
                  <a:srgbClr val="414042"/>
                </a:solidFill>
                <a:latin typeface="Branding"/>
                <a:cs typeface="Branding"/>
              </a:rPr>
              <a:t>aleu</a:t>
            </a:r>
            <a:r>
              <a:rPr sz="1300" b="1" spc="-15" dirty="0">
                <a:solidFill>
                  <a:srgbClr val="414042"/>
                </a:solidFill>
                <a:latin typeface="Branding"/>
                <a:cs typeface="Branding"/>
              </a:rPr>
              <a:t>r</a:t>
            </a:r>
            <a:r>
              <a:rPr sz="1300" b="1" dirty="0">
                <a:solidFill>
                  <a:srgbClr val="414042"/>
                </a:solidFill>
                <a:latin typeface="Branding"/>
                <a:cs typeface="Branding"/>
              </a:rPr>
              <a:t>s pour</a:t>
            </a:r>
            <a:r>
              <a:rPr sz="1300" b="1" spc="-30" dirty="0">
                <a:solidFill>
                  <a:srgbClr val="414042"/>
                </a:solidFill>
                <a:latin typeface="Branding"/>
                <a:cs typeface="Branding"/>
              </a:rPr>
              <a:t> </a:t>
            </a:r>
            <a:r>
              <a:rPr sz="1300" b="1" dirty="0">
                <a:solidFill>
                  <a:srgbClr val="414042"/>
                </a:solidFill>
                <a:latin typeface="Branding"/>
                <a:cs typeface="Branding"/>
              </a:rPr>
              <a:t>la</a:t>
            </a:r>
            <a:r>
              <a:rPr sz="1300" b="1" spc="-20" dirty="0">
                <a:solidFill>
                  <a:srgbClr val="414042"/>
                </a:solidFill>
                <a:latin typeface="Branding"/>
                <a:cs typeface="Branding"/>
              </a:rPr>
              <a:t> </a:t>
            </a:r>
            <a:r>
              <a:rPr sz="1300" b="1" dirty="0">
                <a:solidFill>
                  <a:srgbClr val="414042"/>
                </a:solidFill>
                <a:latin typeface="Branding"/>
                <a:cs typeface="Branding"/>
              </a:rPr>
              <a:t>vie • </a:t>
            </a:r>
            <a:r>
              <a:rPr lang="fr-FR" sz="1300" spc="-10" dirty="0" smtClean="0">
                <a:solidFill>
                  <a:srgbClr val="414042"/>
                </a:solidFill>
                <a:latin typeface="Branding-Semilight"/>
                <a:cs typeface="Branding-Semilight"/>
              </a:rPr>
              <a:t>Jeu de l’horloge</a:t>
            </a:r>
            <a:endParaRPr sz="1300" dirty="0">
              <a:latin typeface="Branding-Semilight"/>
              <a:cs typeface="Branding-Semilight"/>
            </a:endParaRPr>
          </a:p>
        </p:txBody>
      </p:sp>
      <p:sp>
        <p:nvSpPr>
          <p:cNvPr id="28" name="object 28"/>
          <p:cNvSpPr txBox="1"/>
          <p:nvPr/>
        </p:nvSpPr>
        <p:spPr>
          <a:xfrm>
            <a:off x="596000" y="1709244"/>
            <a:ext cx="2120265" cy="660400"/>
          </a:xfrm>
          <a:prstGeom prst="rect">
            <a:avLst/>
          </a:prstGeom>
        </p:spPr>
        <p:txBody>
          <a:bodyPr vert="horz" wrap="square" lIns="0" tIns="0" rIns="0" bIns="0" rtlCol="0">
            <a:spAutoFit/>
          </a:bodyPr>
          <a:lstStyle/>
          <a:p>
            <a:pPr marL="12700" algn="just">
              <a:lnSpc>
                <a:spcPct val="100000"/>
              </a:lnSpc>
            </a:pPr>
            <a:r>
              <a:rPr sz="1200" b="1" spc="60" dirty="0">
                <a:solidFill>
                  <a:srgbClr val="00AEE6"/>
                </a:solidFill>
                <a:latin typeface="Branding"/>
                <a:cs typeface="Branding"/>
              </a:rPr>
              <a:t>Objectif</a:t>
            </a:r>
            <a:endParaRPr sz="1200" dirty="0">
              <a:latin typeface="Branding"/>
              <a:cs typeface="Branding"/>
            </a:endParaRPr>
          </a:p>
          <a:p>
            <a:pPr marL="12700" marR="5080" algn="just">
              <a:lnSpc>
                <a:spcPct val="101800"/>
              </a:lnSpc>
              <a:spcBef>
                <a:spcPts val="505"/>
              </a:spcBef>
            </a:pPr>
            <a:r>
              <a:rPr sz="900" b="1" spc="-10" dirty="0">
                <a:solidFill>
                  <a:srgbClr val="00AEE6"/>
                </a:solidFill>
                <a:latin typeface="Branding-Semibold"/>
                <a:cs typeface="Branding-Semibold"/>
              </a:rPr>
              <a:t>L</a:t>
            </a:r>
            <a:r>
              <a:rPr sz="900" b="1" dirty="0">
                <a:solidFill>
                  <a:srgbClr val="00AEE6"/>
                </a:solidFill>
                <a:latin typeface="Branding-Semibold"/>
                <a:cs typeface="Branding-Semibold"/>
              </a:rPr>
              <a:t>es     </a:t>
            </a:r>
            <a:r>
              <a:rPr sz="900" b="1" spc="-95" dirty="0">
                <a:solidFill>
                  <a:srgbClr val="00AEE6"/>
                </a:solidFill>
                <a:latin typeface="Branding-Semibold"/>
                <a:cs typeface="Branding-Semibold"/>
              </a:rPr>
              <a:t> </a:t>
            </a:r>
            <a:r>
              <a:rPr sz="900" b="1" spc="-10" dirty="0">
                <a:solidFill>
                  <a:srgbClr val="00AEE6"/>
                </a:solidFill>
                <a:latin typeface="Branding-Semibold"/>
                <a:cs typeface="Branding-Semibold"/>
              </a:rPr>
              <a:t>v</a:t>
            </a:r>
            <a:r>
              <a:rPr sz="900" b="1" dirty="0">
                <a:solidFill>
                  <a:srgbClr val="00AEE6"/>
                </a:solidFill>
                <a:latin typeface="Branding-Semibold"/>
                <a:cs typeface="Branding-Semibold"/>
              </a:rPr>
              <a:t>aleu</a:t>
            </a:r>
            <a:r>
              <a:rPr sz="900" b="1" spc="-10" dirty="0">
                <a:solidFill>
                  <a:srgbClr val="00AEE6"/>
                </a:solidFill>
                <a:latin typeface="Branding-Semibold"/>
                <a:cs typeface="Branding-Semibold"/>
              </a:rPr>
              <a:t>r</a:t>
            </a:r>
            <a:r>
              <a:rPr sz="900" b="1" dirty="0">
                <a:solidFill>
                  <a:srgbClr val="00AEE6"/>
                </a:solidFill>
                <a:latin typeface="Branding-Semibold"/>
                <a:cs typeface="Branding-Semibold"/>
              </a:rPr>
              <a:t>s     </a:t>
            </a:r>
            <a:r>
              <a:rPr sz="900" b="1" spc="-85" dirty="0">
                <a:solidFill>
                  <a:srgbClr val="00AEE6"/>
                </a:solidFill>
                <a:latin typeface="Branding-Semibold"/>
                <a:cs typeface="Branding-Semibold"/>
              </a:rPr>
              <a:t> </a:t>
            </a:r>
            <a:r>
              <a:rPr sz="900" b="1" dirty="0">
                <a:solidFill>
                  <a:srgbClr val="00AEE6"/>
                </a:solidFill>
                <a:latin typeface="Branding-Semibold"/>
                <a:cs typeface="Branding-Semibold"/>
              </a:rPr>
              <a:t>de     </a:t>
            </a:r>
            <a:r>
              <a:rPr sz="900" b="1" spc="-85" dirty="0">
                <a:solidFill>
                  <a:srgbClr val="00AEE6"/>
                </a:solidFill>
                <a:latin typeface="Branding-Semibold"/>
                <a:cs typeface="Branding-Semibold"/>
              </a:rPr>
              <a:t> </a:t>
            </a:r>
            <a:r>
              <a:rPr sz="900" b="1" dirty="0">
                <a:solidFill>
                  <a:srgbClr val="00AEE6"/>
                </a:solidFill>
                <a:latin typeface="Branding-Semibold"/>
                <a:cs typeface="Branding-Semibold"/>
              </a:rPr>
              <a:t>l</a:t>
            </a:r>
            <a:r>
              <a:rPr sz="900" b="1" spc="-20" dirty="0">
                <a:solidFill>
                  <a:srgbClr val="00AEE6"/>
                </a:solidFill>
                <a:latin typeface="Branding-Semibold"/>
                <a:cs typeface="Branding-Semibold"/>
              </a:rPr>
              <a:t>’</a:t>
            </a:r>
            <a:r>
              <a:rPr sz="900" b="1" dirty="0">
                <a:solidFill>
                  <a:srgbClr val="00AEE6"/>
                </a:solidFill>
                <a:latin typeface="Branding-Semibold"/>
                <a:cs typeface="Branding-Semibold"/>
              </a:rPr>
              <a:t>Olympisme     </a:t>
            </a:r>
            <a:r>
              <a:rPr sz="900" b="1" spc="-85" dirty="0">
                <a:solidFill>
                  <a:srgbClr val="00AEE6"/>
                </a:solidFill>
                <a:latin typeface="Branding-Semibold"/>
                <a:cs typeface="Branding-Semibold"/>
              </a:rPr>
              <a:t> </a:t>
            </a:r>
            <a:r>
              <a:rPr sz="900" b="1" dirty="0">
                <a:solidFill>
                  <a:srgbClr val="00AEE6"/>
                </a:solidFill>
                <a:latin typeface="Branding-Semibold"/>
                <a:cs typeface="Branding-Semibold"/>
              </a:rPr>
              <a:t>so</a:t>
            </a:r>
            <a:r>
              <a:rPr sz="900" b="1" spc="-5" dirty="0">
                <a:solidFill>
                  <a:srgbClr val="00AEE6"/>
                </a:solidFill>
                <a:latin typeface="Branding-Semibold"/>
                <a:cs typeface="Branding-Semibold"/>
              </a:rPr>
              <a:t>n</a:t>
            </a:r>
            <a:r>
              <a:rPr sz="900" b="1" dirty="0">
                <a:solidFill>
                  <a:srgbClr val="00AEE6"/>
                </a:solidFill>
                <a:latin typeface="Branding-Semibold"/>
                <a:cs typeface="Branding-Semibold"/>
              </a:rPr>
              <a:t>t t</a:t>
            </a:r>
            <a:r>
              <a:rPr sz="900" b="1" spc="-10" dirty="0">
                <a:solidFill>
                  <a:srgbClr val="00AEE6"/>
                </a:solidFill>
                <a:latin typeface="Branding-Semibold"/>
                <a:cs typeface="Branding-Semibold"/>
              </a:rPr>
              <a:t>r</a:t>
            </a:r>
            <a:r>
              <a:rPr sz="900" b="1" dirty="0">
                <a:solidFill>
                  <a:srgbClr val="00AEE6"/>
                </a:solidFill>
                <a:latin typeface="Branding-Semibold"/>
                <a:cs typeface="Branding-Semibold"/>
              </a:rPr>
              <a:t>ans</a:t>
            </a:r>
            <a:r>
              <a:rPr sz="900" b="1" spc="-10" dirty="0">
                <a:solidFill>
                  <a:srgbClr val="00AEE6"/>
                </a:solidFill>
                <a:latin typeface="Branding-Semibold"/>
                <a:cs typeface="Branding-Semibold"/>
              </a:rPr>
              <a:t>f</a:t>
            </a:r>
            <a:r>
              <a:rPr sz="900" b="1" dirty="0">
                <a:solidFill>
                  <a:srgbClr val="00AEE6"/>
                </a:solidFill>
                <a:latin typeface="Branding-Semibold"/>
                <a:cs typeface="Branding-Semibold"/>
              </a:rPr>
              <a:t>é</a:t>
            </a:r>
            <a:r>
              <a:rPr sz="900" b="1" spc="-10" dirty="0">
                <a:solidFill>
                  <a:srgbClr val="00AEE6"/>
                </a:solidFill>
                <a:latin typeface="Branding-Semibold"/>
                <a:cs typeface="Branding-Semibold"/>
              </a:rPr>
              <a:t>r</a:t>
            </a:r>
            <a:r>
              <a:rPr sz="900" b="1" dirty="0">
                <a:solidFill>
                  <a:srgbClr val="00AEE6"/>
                </a:solidFill>
                <a:latin typeface="Branding-Semibold"/>
                <a:cs typeface="Branding-Semibold"/>
              </a:rPr>
              <a:t>ables</a:t>
            </a:r>
            <a:r>
              <a:rPr sz="900" b="1" spc="-25" dirty="0">
                <a:solidFill>
                  <a:srgbClr val="00AEE6"/>
                </a:solidFill>
                <a:latin typeface="Branding-Semibold"/>
                <a:cs typeface="Branding-Semibold"/>
              </a:rPr>
              <a:t> </a:t>
            </a:r>
            <a:r>
              <a:rPr sz="900" b="1" dirty="0">
                <a:solidFill>
                  <a:srgbClr val="00AEE6"/>
                </a:solidFill>
                <a:latin typeface="Branding-Semibold"/>
                <a:cs typeface="Branding-Semibold"/>
              </a:rPr>
              <a:t>à</a:t>
            </a:r>
            <a:r>
              <a:rPr sz="900" b="1" spc="-25" dirty="0">
                <a:solidFill>
                  <a:srgbClr val="00AEE6"/>
                </a:solidFill>
                <a:latin typeface="Branding-Semibold"/>
                <a:cs typeface="Branding-Semibold"/>
              </a:rPr>
              <a:t> </a:t>
            </a:r>
            <a:r>
              <a:rPr sz="900" b="1" dirty="0">
                <a:solidFill>
                  <a:srgbClr val="00AEE6"/>
                </a:solidFill>
                <a:latin typeface="Branding-Semibold"/>
                <a:cs typeface="Branding-Semibold"/>
              </a:rPr>
              <a:t>n</a:t>
            </a:r>
            <a:r>
              <a:rPr sz="900" b="1" spc="-10" dirty="0">
                <a:solidFill>
                  <a:srgbClr val="00AEE6"/>
                </a:solidFill>
                <a:latin typeface="Branding-Semibold"/>
                <a:cs typeface="Branding-Semibold"/>
              </a:rPr>
              <a:t>o</a:t>
            </a:r>
            <a:r>
              <a:rPr sz="900" b="1" dirty="0">
                <a:solidFill>
                  <a:srgbClr val="00AEE6"/>
                </a:solidFill>
                <a:latin typeface="Branding-Semibold"/>
                <a:cs typeface="Branding-Semibold"/>
              </a:rPr>
              <a:t>t</a:t>
            </a:r>
            <a:r>
              <a:rPr sz="900" b="1" spc="-20" dirty="0">
                <a:solidFill>
                  <a:srgbClr val="00AEE6"/>
                </a:solidFill>
                <a:latin typeface="Branding-Semibold"/>
                <a:cs typeface="Branding-Semibold"/>
              </a:rPr>
              <a:t>r</a:t>
            </a:r>
            <a:r>
              <a:rPr sz="900" b="1" dirty="0">
                <a:solidFill>
                  <a:srgbClr val="00AEE6"/>
                </a:solidFill>
                <a:latin typeface="Branding-Semibold"/>
                <a:cs typeface="Branding-Semibold"/>
              </a:rPr>
              <a:t>e</a:t>
            </a:r>
            <a:r>
              <a:rPr sz="900" b="1" spc="-40" dirty="0">
                <a:solidFill>
                  <a:srgbClr val="00AEE6"/>
                </a:solidFill>
                <a:latin typeface="Branding-Semibold"/>
                <a:cs typeface="Branding-Semibold"/>
              </a:rPr>
              <a:t> </a:t>
            </a:r>
            <a:r>
              <a:rPr sz="900" b="1" dirty="0">
                <a:solidFill>
                  <a:srgbClr val="00AEE6"/>
                </a:solidFill>
                <a:latin typeface="Branding-Semibold"/>
                <a:cs typeface="Branding-Semibold"/>
              </a:rPr>
              <a:t>vie</a:t>
            </a:r>
            <a:r>
              <a:rPr sz="900" b="1" spc="-25" dirty="0">
                <a:solidFill>
                  <a:srgbClr val="00AEE6"/>
                </a:solidFill>
                <a:latin typeface="Branding-Semibold"/>
                <a:cs typeface="Branding-Semibold"/>
              </a:rPr>
              <a:t> </a:t>
            </a:r>
            <a:r>
              <a:rPr sz="900" b="1" dirty="0">
                <a:solidFill>
                  <a:srgbClr val="00AEE6"/>
                </a:solidFill>
                <a:latin typeface="Branding-Semibold"/>
                <a:cs typeface="Branding-Semibold"/>
              </a:rPr>
              <a:t>de</a:t>
            </a:r>
            <a:r>
              <a:rPr sz="900" b="1" spc="-40" dirty="0">
                <a:solidFill>
                  <a:srgbClr val="00AEE6"/>
                </a:solidFill>
                <a:latin typeface="Branding-Semibold"/>
                <a:cs typeface="Branding-Semibold"/>
              </a:rPr>
              <a:t> </a:t>
            </a:r>
            <a:r>
              <a:rPr sz="900" b="1" dirty="0">
                <a:solidFill>
                  <a:srgbClr val="00AEE6"/>
                </a:solidFill>
                <a:latin typeface="Branding-Semibold"/>
                <a:cs typeface="Branding-Semibold"/>
              </a:rPr>
              <a:t>tous</a:t>
            </a:r>
            <a:r>
              <a:rPr sz="900" b="1" spc="-25" dirty="0">
                <a:solidFill>
                  <a:srgbClr val="00AEE6"/>
                </a:solidFill>
                <a:latin typeface="Branding-Semibold"/>
                <a:cs typeface="Branding-Semibold"/>
              </a:rPr>
              <a:t> </a:t>
            </a:r>
            <a:r>
              <a:rPr sz="900" b="1" dirty="0">
                <a:solidFill>
                  <a:srgbClr val="00AEE6"/>
                </a:solidFill>
                <a:latin typeface="Branding-Semibold"/>
                <a:cs typeface="Branding-Semibold"/>
              </a:rPr>
              <a:t>les</a:t>
            </a:r>
            <a:r>
              <a:rPr sz="900" b="1" spc="-25" dirty="0">
                <a:solidFill>
                  <a:srgbClr val="00AEE6"/>
                </a:solidFill>
                <a:latin typeface="Branding-Semibold"/>
                <a:cs typeface="Branding-Semibold"/>
              </a:rPr>
              <a:t> </a:t>
            </a:r>
            <a:r>
              <a:rPr sz="900" b="1" dirty="0">
                <a:solidFill>
                  <a:srgbClr val="00AEE6"/>
                </a:solidFill>
                <a:latin typeface="Branding-Semibold"/>
                <a:cs typeface="Branding-Semibold"/>
              </a:rPr>
              <a:t>jou</a:t>
            </a:r>
            <a:r>
              <a:rPr sz="900" b="1" spc="-10" dirty="0">
                <a:solidFill>
                  <a:srgbClr val="00AEE6"/>
                </a:solidFill>
                <a:latin typeface="Branding-Semibold"/>
                <a:cs typeface="Branding-Semibold"/>
              </a:rPr>
              <a:t>r</a:t>
            </a:r>
            <a:r>
              <a:rPr sz="900" b="1" dirty="0">
                <a:solidFill>
                  <a:srgbClr val="00AEE6"/>
                </a:solidFill>
                <a:latin typeface="Branding-Semibold"/>
                <a:cs typeface="Branding-Semibold"/>
              </a:rPr>
              <a:t>s, au qu</a:t>
            </a:r>
            <a:r>
              <a:rPr sz="900" b="1" spc="-10" dirty="0">
                <a:solidFill>
                  <a:srgbClr val="00AEE6"/>
                </a:solidFill>
                <a:latin typeface="Branding-Semibold"/>
                <a:cs typeface="Branding-Semibold"/>
              </a:rPr>
              <a:t>o</a:t>
            </a:r>
            <a:r>
              <a:rPr sz="900" b="1" dirty="0">
                <a:solidFill>
                  <a:srgbClr val="00AEE6"/>
                </a:solidFill>
                <a:latin typeface="Branding-Semibold"/>
                <a:cs typeface="Branding-Semibold"/>
              </a:rPr>
              <a:t>tidien.</a:t>
            </a:r>
            <a:endParaRPr sz="900" dirty="0">
              <a:latin typeface="Branding-Semibold"/>
              <a:cs typeface="Branding-Semibold"/>
            </a:endParaRPr>
          </a:p>
        </p:txBody>
      </p:sp>
      <p:sp>
        <p:nvSpPr>
          <p:cNvPr id="29" name="object 29"/>
          <p:cNvSpPr/>
          <p:nvPr/>
        </p:nvSpPr>
        <p:spPr>
          <a:xfrm>
            <a:off x="685098" y="2774802"/>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a:p>
        </p:txBody>
      </p:sp>
      <p:sp>
        <p:nvSpPr>
          <p:cNvPr id="30" name="object 30"/>
          <p:cNvSpPr/>
          <p:nvPr/>
        </p:nvSpPr>
        <p:spPr>
          <a:xfrm>
            <a:off x="685098" y="316039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a:p>
        </p:txBody>
      </p:sp>
      <p:sp>
        <p:nvSpPr>
          <p:cNvPr id="32" name="object 32"/>
          <p:cNvSpPr/>
          <p:nvPr/>
        </p:nvSpPr>
        <p:spPr>
          <a:xfrm flipH="1">
            <a:off x="411033" y="1724700"/>
            <a:ext cx="45719" cy="2266295"/>
          </a:xfrm>
          <a:custGeom>
            <a:avLst/>
            <a:gdLst/>
            <a:ahLst/>
            <a:cxnLst/>
            <a:rect l="l" t="t" r="r" b="b"/>
            <a:pathLst>
              <a:path h="1964054">
                <a:moveTo>
                  <a:pt x="0" y="1963902"/>
                </a:moveTo>
                <a:lnTo>
                  <a:pt x="0" y="0"/>
                </a:lnTo>
              </a:path>
            </a:pathLst>
          </a:custGeom>
          <a:ln w="38100">
            <a:solidFill>
              <a:srgbClr val="00AEE6"/>
            </a:solidFill>
          </a:ln>
        </p:spPr>
        <p:txBody>
          <a:bodyPr wrap="square" lIns="0" tIns="0" rIns="0" bIns="0" rtlCol="0"/>
          <a:lstStyle/>
          <a:p>
            <a:endParaRPr/>
          </a:p>
        </p:txBody>
      </p:sp>
      <p:sp>
        <p:nvSpPr>
          <p:cNvPr id="33" name="object 33"/>
          <p:cNvSpPr txBox="1"/>
          <p:nvPr/>
        </p:nvSpPr>
        <p:spPr>
          <a:xfrm>
            <a:off x="441200" y="5747625"/>
            <a:ext cx="3920490" cy="912558"/>
          </a:xfrm>
          <a:prstGeom prst="rect">
            <a:avLst/>
          </a:prstGeom>
        </p:spPr>
        <p:txBody>
          <a:bodyPr vert="horz" wrap="square" lIns="0" tIns="0" rIns="0" bIns="0" rtlCol="0">
            <a:spAutoFit/>
          </a:bodyPr>
          <a:lstStyle/>
          <a:p>
            <a:pPr marL="12700" algn="just">
              <a:lnSpc>
                <a:spcPct val="100000"/>
              </a:lnSpc>
            </a:pPr>
            <a:r>
              <a:rPr sz="1600" b="1" dirty="0">
                <a:solidFill>
                  <a:srgbClr val="F26522"/>
                </a:solidFill>
                <a:latin typeface="Branding"/>
                <a:cs typeface="Branding"/>
              </a:rPr>
              <a:t>BUT</a:t>
            </a:r>
            <a:r>
              <a:rPr sz="1600" b="1" spc="-45" dirty="0">
                <a:solidFill>
                  <a:srgbClr val="F26522"/>
                </a:solidFill>
                <a:latin typeface="Branding"/>
                <a:cs typeface="Branding"/>
              </a:rPr>
              <a:t> </a:t>
            </a:r>
            <a:r>
              <a:rPr sz="1600" b="1" dirty="0">
                <a:solidFill>
                  <a:srgbClr val="F26522"/>
                </a:solidFill>
                <a:latin typeface="Branding"/>
                <a:cs typeface="Branding"/>
              </a:rPr>
              <a:t>DU</a:t>
            </a:r>
            <a:r>
              <a:rPr sz="1600" b="1" spc="-50" dirty="0">
                <a:solidFill>
                  <a:srgbClr val="F26522"/>
                </a:solidFill>
                <a:latin typeface="Branding"/>
                <a:cs typeface="Branding"/>
              </a:rPr>
              <a:t> </a:t>
            </a:r>
            <a:r>
              <a:rPr sz="1600" b="1" dirty="0">
                <a:solidFill>
                  <a:srgbClr val="F26522"/>
                </a:solidFill>
                <a:latin typeface="Branding"/>
                <a:cs typeface="Branding"/>
              </a:rPr>
              <a:t>JEU :</a:t>
            </a:r>
            <a:endParaRPr sz="1600" dirty="0">
              <a:latin typeface="Branding"/>
              <a:cs typeface="Branding"/>
            </a:endParaRPr>
          </a:p>
          <a:p>
            <a:pPr marL="12700" marR="5080" algn="just">
              <a:lnSpc>
                <a:spcPct val="111100"/>
              </a:lnSpc>
              <a:spcBef>
                <a:spcPts val="425"/>
              </a:spcBef>
            </a:pPr>
            <a:r>
              <a:rPr lang="fr-FR" sz="900" b="1" spc="-10" dirty="0" smtClean="0">
                <a:solidFill>
                  <a:srgbClr val="414042"/>
                </a:solidFill>
                <a:latin typeface="Branding"/>
                <a:cs typeface="Branding"/>
              </a:rPr>
              <a:t>L’équipe qui remporte le jeu est celle qui réalise le plus grand nombre de passes pendant que l’autre équipe effectue un relai autour de la zone de jeu. Un point est marqué lorsque les passeurs ont réussi à effectuer un tour complet de passes .</a:t>
            </a:r>
            <a:endParaRPr sz="900" dirty="0">
              <a:latin typeface="Branding"/>
              <a:cs typeface="Branding"/>
            </a:endParaRPr>
          </a:p>
        </p:txBody>
      </p:sp>
      <p:sp>
        <p:nvSpPr>
          <p:cNvPr id="34" name="object 34"/>
          <p:cNvSpPr txBox="1"/>
          <p:nvPr/>
        </p:nvSpPr>
        <p:spPr>
          <a:xfrm>
            <a:off x="447498" y="6791325"/>
            <a:ext cx="3926204" cy="3629199"/>
          </a:xfrm>
          <a:prstGeom prst="rect">
            <a:avLst/>
          </a:prstGeom>
        </p:spPr>
        <p:txBody>
          <a:bodyPr vert="horz" wrap="square" lIns="0" tIns="0" rIns="0" bIns="0" rtlCol="0">
            <a:spAutoFit/>
          </a:bodyPr>
          <a:lstStyle/>
          <a:p>
            <a:pPr marL="12700" algn="just">
              <a:lnSpc>
                <a:spcPct val="100000"/>
              </a:lnSpc>
            </a:pPr>
            <a:r>
              <a:rPr sz="1600" b="1" spc="-35" dirty="0">
                <a:solidFill>
                  <a:srgbClr val="F26522"/>
                </a:solidFill>
                <a:latin typeface="Branding"/>
                <a:cs typeface="Branding"/>
              </a:rPr>
              <a:t>C</a:t>
            </a:r>
            <a:r>
              <a:rPr sz="1600" b="1" dirty="0">
                <a:solidFill>
                  <a:srgbClr val="F26522"/>
                </a:solidFill>
                <a:latin typeface="Branding"/>
                <a:cs typeface="Branding"/>
              </a:rPr>
              <a:t>ONSIGNES</a:t>
            </a:r>
            <a:r>
              <a:rPr sz="1600" b="1" spc="-130" dirty="0">
                <a:solidFill>
                  <a:srgbClr val="F26522"/>
                </a:solidFill>
                <a:latin typeface="Branding"/>
                <a:cs typeface="Branding"/>
              </a:rPr>
              <a:t> </a:t>
            </a:r>
            <a:r>
              <a:rPr sz="1600" b="1" dirty="0">
                <a:solidFill>
                  <a:srgbClr val="F26522"/>
                </a:solidFill>
                <a:latin typeface="Branding"/>
                <a:cs typeface="Branding"/>
              </a:rPr>
              <a:t>:</a:t>
            </a:r>
            <a:endParaRPr sz="1600" dirty="0">
              <a:latin typeface="Branding"/>
              <a:cs typeface="Branding"/>
            </a:endParaRPr>
          </a:p>
          <a:p>
            <a:pPr marL="12700" marR="5080" algn="just">
              <a:lnSpc>
                <a:spcPct val="111100"/>
              </a:lnSpc>
              <a:spcBef>
                <a:spcPts val="425"/>
              </a:spcBef>
            </a:pPr>
            <a:r>
              <a:rPr lang="fr-FR" sz="900" dirty="0">
                <a:solidFill>
                  <a:srgbClr val="414042"/>
                </a:solidFill>
                <a:latin typeface="Branding-Semilight"/>
                <a:cs typeface="Branding-Semilight"/>
              </a:rPr>
              <a:t>Répartir les enfants en deux groupes </a:t>
            </a:r>
            <a:r>
              <a:rPr lang="fr-FR" sz="900" dirty="0" smtClean="0">
                <a:solidFill>
                  <a:srgbClr val="414042"/>
                </a:solidFill>
                <a:latin typeface="Branding-Semilight"/>
                <a:cs typeface="Branding-Semilight"/>
              </a:rPr>
              <a:t>égaux et un joueur de chaque équipe est désigné comme arbitre. </a:t>
            </a:r>
            <a:r>
              <a:rPr lang="fr-FR" sz="900" dirty="0">
                <a:solidFill>
                  <a:srgbClr val="414042"/>
                </a:solidFill>
                <a:latin typeface="Branding-Semilight"/>
                <a:cs typeface="Branding-Semilight"/>
              </a:rPr>
              <a:t>Le jeu se divise en deux manches. </a:t>
            </a:r>
          </a:p>
          <a:p>
            <a:pPr marL="12700" marR="5080" algn="just">
              <a:lnSpc>
                <a:spcPct val="111100"/>
              </a:lnSpc>
              <a:spcBef>
                <a:spcPts val="425"/>
              </a:spcBef>
            </a:pPr>
            <a:r>
              <a:rPr lang="fr-FR" sz="900" dirty="0">
                <a:solidFill>
                  <a:srgbClr val="414042"/>
                </a:solidFill>
                <a:latin typeface="Branding-Semilight"/>
                <a:cs typeface="Branding-Semilight"/>
              </a:rPr>
              <a:t>L’équipe des passeurs se positionne à l’intérieur du cercle, chaque enfant devant un plot (avec un ballon pour l’équipe). L’équipe des coureurs se positionne derrière la ligne de départ pour le relais.</a:t>
            </a:r>
          </a:p>
          <a:p>
            <a:pPr marL="12700" marR="5080" algn="just">
              <a:lnSpc>
                <a:spcPct val="111100"/>
              </a:lnSpc>
              <a:spcBef>
                <a:spcPts val="425"/>
              </a:spcBef>
            </a:pPr>
            <a:r>
              <a:rPr lang="fr-FR" sz="900" dirty="0">
                <a:solidFill>
                  <a:srgbClr val="414042"/>
                </a:solidFill>
                <a:latin typeface="Branding-Semilight"/>
                <a:cs typeface="Branding-Semilight"/>
              </a:rPr>
              <a:t>Au signal de l’animateur, les deux équipes commencent le jeu. Les passeurs se font des passes le plus rapidement possible en comptant à haute voix, chaque point qu’il marque (quand le joueur de la base récupère la balle</a:t>
            </a:r>
            <a:r>
              <a:rPr lang="fr-FR" sz="900" dirty="0" smtClean="0">
                <a:solidFill>
                  <a:srgbClr val="414042"/>
                </a:solidFill>
                <a:latin typeface="Branding-Semilight"/>
                <a:cs typeface="Branding-Semilight"/>
              </a:rPr>
              <a:t>). L’arbitre de l’équipe adverse se positionne au milieu du cercle et veille au respect des règles.</a:t>
            </a:r>
            <a:endParaRPr lang="fr-FR" sz="900" dirty="0">
              <a:solidFill>
                <a:srgbClr val="414042"/>
              </a:solidFill>
              <a:latin typeface="Branding-Semilight"/>
              <a:cs typeface="Branding-Semilight"/>
            </a:endParaRPr>
          </a:p>
          <a:p>
            <a:pPr marL="12700" marR="5080" algn="just">
              <a:lnSpc>
                <a:spcPct val="111100"/>
              </a:lnSpc>
              <a:spcBef>
                <a:spcPts val="425"/>
              </a:spcBef>
            </a:pPr>
            <a:r>
              <a:rPr lang="fr-FR" sz="900" dirty="0">
                <a:solidFill>
                  <a:srgbClr val="414042"/>
                </a:solidFill>
                <a:latin typeface="Branding-Semilight"/>
                <a:cs typeface="Branding-Semilight"/>
              </a:rPr>
              <a:t>Pendant ce temps, les coureurs font un relais autour du cercle. </a:t>
            </a:r>
            <a:r>
              <a:rPr lang="fr-FR" sz="900" dirty="0" smtClean="0">
                <a:solidFill>
                  <a:srgbClr val="414042"/>
                </a:solidFill>
                <a:latin typeface="Branding-Semilight"/>
                <a:cs typeface="Branding-Semilight"/>
              </a:rPr>
              <a:t>Un </a:t>
            </a:r>
            <a:r>
              <a:rPr lang="fr-FR" sz="900" dirty="0">
                <a:solidFill>
                  <a:srgbClr val="414042"/>
                </a:solidFill>
                <a:latin typeface="Branding-Semilight"/>
                <a:cs typeface="Branding-Semilight"/>
              </a:rPr>
              <a:t>premier coureur </a:t>
            </a:r>
            <a:r>
              <a:rPr lang="fr-FR" sz="900" dirty="0" smtClean="0">
                <a:solidFill>
                  <a:srgbClr val="414042"/>
                </a:solidFill>
                <a:latin typeface="Branding-Semilight"/>
                <a:cs typeface="Branding-Semilight"/>
              </a:rPr>
              <a:t>fait le tour du cercle en courant puis </a:t>
            </a:r>
            <a:r>
              <a:rPr lang="fr-FR" sz="900" dirty="0">
                <a:solidFill>
                  <a:srgbClr val="414042"/>
                </a:solidFill>
                <a:latin typeface="Branding-Semilight"/>
                <a:cs typeface="Branding-Semilight"/>
              </a:rPr>
              <a:t>revient à la ligne de départ. Il tape dans la main du second joueur qui part courir à son tour. </a:t>
            </a:r>
            <a:r>
              <a:rPr lang="fr-FR" sz="900" dirty="0" smtClean="0">
                <a:solidFill>
                  <a:srgbClr val="414042"/>
                </a:solidFill>
                <a:latin typeface="Branding-Semilight"/>
                <a:cs typeface="Branding-Semilight"/>
              </a:rPr>
              <a:t>L’arbitre de l’équipe adverse se positionne à côté de la ligne de départ et veille au respect des règles.</a:t>
            </a:r>
            <a:endParaRPr lang="fr-FR" sz="900" dirty="0">
              <a:solidFill>
                <a:srgbClr val="414042"/>
              </a:solidFill>
              <a:latin typeface="Branding-Semilight"/>
              <a:cs typeface="Branding-Semilight"/>
            </a:endParaRPr>
          </a:p>
          <a:p>
            <a:pPr marL="12700" marR="5080" algn="just">
              <a:lnSpc>
                <a:spcPct val="111100"/>
              </a:lnSpc>
              <a:spcBef>
                <a:spcPts val="425"/>
              </a:spcBef>
            </a:pPr>
            <a:r>
              <a:rPr lang="fr-FR" sz="900" dirty="0">
                <a:solidFill>
                  <a:srgbClr val="414042"/>
                </a:solidFill>
                <a:latin typeface="Branding-Semilight"/>
                <a:cs typeface="Branding-Semilight"/>
              </a:rPr>
              <a:t>Une fois que les coureurs ont terminé le relais, les passeurs stoppent aussi leur jeu. Les deux équipes changent de </a:t>
            </a:r>
            <a:r>
              <a:rPr lang="fr-FR" sz="900" dirty="0" smtClean="0">
                <a:solidFill>
                  <a:srgbClr val="414042"/>
                </a:solidFill>
                <a:latin typeface="Branding-Semilight"/>
                <a:cs typeface="Branding-Semilight"/>
              </a:rPr>
              <a:t>rôle (ainsi que les arbitres) </a:t>
            </a:r>
            <a:r>
              <a:rPr lang="fr-FR" sz="900" dirty="0">
                <a:solidFill>
                  <a:srgbClr val="414042"/>
                </a:solidFill>
                <a:latin typeface="Branding-Semilight"/>
                <a:cs typeface="Branding-Semilight"/>
              </a:rPr>
              <a:t>et la deuxième manche peut commencer.</a:t>
            </a:r>
          </a:p>
          <a:p>
            <a:pPr marL="12700" marR="5080" algn="just">
              <a:lnSpc>
                <a:spcPct val="111100"/>
              </a:lnSpc>
              <a:spcBef>
                <a:spcPts val="425"/>
              </a:spcBef>
            </a:pPr>
            <a:r>
              <a:rPr lang="fr-FR" sz="900" dirty="0">
                <a:solidFill>
                  <a:srgbClr val="414042"/>
                </a:solidFill>
                <a:latin typeface="Branding-Semilight"/>
                <a:cs typeface="Branding-Semilight"/>
              </a:rPr>
              <a:t>L'équipe gagnante sera celle qui </a:t>
            </a:r>
            <a:r>
              <a:rPr lang="fr-FR" sz="900" dirty="0" smtClean="0">
                <a:solidFill>
                  <a:srgbClr val="414042"/>
                </a:solidFill>
                <a:latin typeface="Branding-Semilight"/>
                <a:cs typeface="Branding-Semilight"/>
              </a:rPr>
              <a:t>aura accumulé le plus de points lors de la phase de passes.</a:t>
            </a:r>
            <a:endParaRPr lang="fr-FR" sz="900" dirty="0">
              <a:solidFill>
                <a:srgbClr val="414042"/>
              </a:solidFill>
              <a:latin typeface="Branding-Semilight"/>
              <a:cs typeface="Branding-Semilight"/>
            </a:endParaRPr>
          </a:p>
        </p:txBody>
      </p:sp>
      <p:sp>
        <p:nvSpPr>
          <p:cNvPr id="35" name="object 35"/>
          <p:cNvSpPr/>
          <p:nvPr/>
        </p:nvSpPr>
        <p:spPr>
          <a:xfrm>
            <a:off x="453898" y="5524853"/>
            <a:ext cx="579120" cy="0"/>
          </a:xfrm>
          <a:custGeom>
            <a:avLst/>
            <a:gdLst/>
            <a:ahLst/>
            <a:cxnLst/>
            <a:rect l="l" t="t" r="r" b="b"/>
            <a:pathLst>
              <a:path w="579119">
                <a:moveTo>
                  <a:pt x="0" y="0"/>
                </a:moveTo>
                <a:lnTo>
                  <a:pt x="578548" y="0"/>
                </a:lnTo>
              </a:path>
            </a:pathLst>
          </a:custGeom>
          <a:ln w="25400">
            <a:solidFill>
              <a:srgbClr val="F26522"/>
            </a:solidFill>
          </a:ln>
        </p:spPr>
        <p:txBody>
          <a:bodyPr wrap="square" lIns="0" tIns="0" rIns="0" bIns="0" rtlCol="0"/>
          <a:lstStyle/>
          <a:p>
            <a:endParaRPr/>
          </a:p>
        </p:txBody>
      </p:sp>
      <p:sp>
        <p:nvSpPr>
          <p:cNvPr id="36" name="object 36"/>
          <p:cNvSpPr txBox="1"/>
          <p:nvPr/>
        </p:nvSpPr>
        <p:spPr>
          <a:xfrm>
            <a:off x="441200" y="5077252"/>
            <a:ext cx="2437654" cy="307777"/>
          </a:xfrm>
          <a:prstGeom prst="rect">
            <a:avLst/>
          </a:prstGeom>
        </p:spPr>
        <p:txBody>
          <a:bodyPr vert="horz" wrap="square" lIns="0" tIns="0" rIns="0" bIns="0" rtlCol="0">
            <a:spAutoFit/>
          </a:bodyPr>
          <a:lstStyle/>
          <a:p>
            <a:pPr marL="12700">
              <a:lnSpc>
                <a:spcPct val="100000"/>
              </a:lnSpc>
            </a:pPr>
            <a:r>
              <a:rPr sz="2000" spc="100" dirty="0">
                <a:solidFill>
                  <a:srgbClr val="F26522"/>
                </a:solidFill>
                <a:latin typeface="Branding-Medium"/>
                <a:cs typeface="Branding-Medium"/>
              </a:rPr>
              <a:t>JE</a:t>
            </a:r>
            <a:r>
              <a:rPr sz="2000" dirty="0">
                <a:solidFill>
                  <a:srgbClr val="F26522"/>
                </a:solidFill>
                <a:latin typeface="Branding-Medium"/>
                <a:cs typeface="Branding-Medium"/>
              </a:rPr>
              <a:t>U</a:t>
            </a:r>
            <a:r>
              <a:rPr sz="2000" spc="200" dirty="0">
                <a:solidFill>
                  <a:srgbClr val="F26522"/>
                </a:solidFill>
                <a:latin typeface="Branding-Medium"/>
                <a:cs typeface="Branding-Medium"/>
              </a:rPr>
              <a:t> </a:t>
            </a:r>
            <a:r>
              <a:rPr sz="2000" spc="80" dirty="0">
                <a:solidFill>
                  <a:srgbClr val="F26522"/>
                </a:solidFill>
                <a:latin typeface="Branding-Medium"/>
                <a:cs typeface="Branding-Medium"/>
              </a:rPr>
              <a:t>S</a:t>
            </a:r>
            <a:r>
              <a:rPr sz="2000" spc="100" dirty="0">
                <a:solidFill>
                  <a:srgbClr val="F26522"/>
                </a:solidFill>
                <a:latin typeface="Branding-Medium"/>
                <a:cs typeface="Branding-Medium"/>
              </a:rPr>
              <a:t>AN</a:t>
            </a:r>
            <a:r>
              <a:rPr sz="2000" dirty="0">
                <a:solidFill>
                  <a:srgbClr val="F26522"/>
                </a:solidFill>
                <a:latin typeface="Branding-Medium"/>
                <a:cs typeface="Branding-Medium"/>
              </a:rPr>
              <a:t>S</a:t>
            </a:r>
            <a:r>
              <a:rPr sz="2000" spc="140" dirty="0">
                <a:solidFill>
                  <a:srgbClr val="F26522"/>
                </a:solidFill>
                <a:latin typeface="Branding-Medium"/>
                <a:cs typeface="Branding-Medium"/>
              </a:rPr>
              <a:t> </a:t>
            </a:r>
            <a:r>
              <a:rPr sz="2000" spc="100" dirty="0">
                <a:solidFill>
                  <a:srgbClr val="F26522"/>
                </a:solidFill>
                <a:latin typeface="Branding-Medium"/>
                <a:cs typeface="Branding-Medium"/>
              </a:rPr>
              <a:t>THÈME</a:t>
            </a:r>
            <a:endParaRPr sz="2000" dirty="0">
              <a:latin typeface="Branding-Medium"/>
              <a:cs typeface="Branding-Medium"/>
            </a:endParaRPr>
          </a:p>
        </p:txBody>
      </p:sp>
      <p:sp>
        <p:nvSpPr>
          <p:cNvPr id="37" name="object 37"/>
          <p:cNvSpPr/>
          <p:nvPr/>
        </p:nvSpPr>
        <p:spPr>
          <a:xfrm>
            <a:off x="4811034" y="598396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a:p>
        </p:txBody>
      </p:sp>
      <p:sp>
        <p:nvSpPr>
          <p:cNvPr id="39" name="object 39"/>
          <p:cNvSpPr/>
          <p:nvPr/>
        </p:nvSpPr>
        <p:spPr>
          <a:xfrm>
            <a:off x="4811034" y="64865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a:p>
        </p:txBody>
      </p:sp>
      <p:sp>
        <p:nvSpPr>
          <p:cNvPr id="40" name="object 40"/>
          <p:cNvSpPr/>
          <p:nvPr/>
        </p:nvSpPr>
        <p:spPr>
          <a:xfrm>
            <a:off x="4826062" y="6873953"/>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a:p>
        </p:txBody>
      </p:sp>
      <p:sp>
        <p:nvSpPr>
          <p:cNvPr id="41" name="object 41"/>
          <p:cNvSpPr txBox="1"/>
          <p:nvPr/>
        </p:nvSpPr>
        <p:spPr>
          <a:xfrm>
            <a:off x="4700932" y="5642549"/>
            <a:ext cx="2595643" cy="2297552"/>
          </a:xfrm>
          <a:prstGeom prst="rect">
            <a:avLst/>
          </a:prstGeom>
        </p:spPr>
        <p:txBody>
          <a:bodyPr vert="horz" wrap="square" lIns="0" tIns="0" rIns="0" bIns="0" rtlCol="0">
            <a:spAutoFit/>
          </a:bodyPr>
          <a:lstStyle/>
          <a:p>
            <a:pPr marL="12700">
              <a:lnSpc>
                <a:spcPct val="100000"/>
              </a:lnSpc>
            </a:pPr>
            <a:r>
              <a:rPr sz="1200" b="1" spc="35" dirty="0">
                <a:solidFill>
                  <a:srgbClr val="F26522"/>
                </a:solidFill>
                <a:latin typeface="Branding"/>
                <a:cs typeface="Branding"/>
              </a:rPr>
              <a:t>R</a:t>
            </a:r>
            <a:r>
              <a:rPr sz="1200" b="1" spc="60" dirty="0">
                <a:solidFill>
                  <a:srgbClr val="F26522"/>
                </a:solidFill>
                <a:latin typeface="Branding"/>
                <a:cs typeface="Branding"/>
              </a:rPr>
              <a:t>ègles</a:t>
            </a:r>
            <a:endParaRPr sz="1200" dirty="0">
              <a:latin typeface="Branding"/>
              <a:cs typeface="Branding"/>
            </a:endParaRPr>
          </a:p>
          <a:p>
            <a:pPr marL="228600" marR="20320">
              <a:lnSpc>
                <a:spcPct val="104200"/>
              </a:lnSpc>
              <a:spcBef>
                <a:spcPts val="484"/>
              </a:spcBef>
            </a:pPr>
            <a:r>
              <a:rPr sz="800" dirty="0">
                <a:solidFill>
                  <a:srgbClr val="F26522"/>
                </a:solidFill>
                <a:latin typeface="Branding-Semilight"/>
                <a:cs typeface="Branding-Semilight"/>
              </a:rPr>
              <a:t>Si le ballon sort de la </a:t>
            </a:r>
            <a:r>
              <a:rPr sz="800" spc="-10" dirty="0">
                <a:solidFill>
                  <a:srgbClr val="F26522"/>
                </a:solidFill>
                <a:latin typeface="Branding-Semilight"/>
                <a:cs typeface="Branding-Semilight"/>
              </a:rPr>
              <a:t>z</a:t>
            </a:r>
            <a:r>
              <a:rPr sz="800" dirty="0">
                <a:solidFill>
                  <a:srgbClr val="F26522"/>
                </a:solidFill>
                <a:latin typeface="Branding-Semilight"/>
                <a:cs typeface="Branding-Semilight"/>
              </a:rPr>
              <a:t>one de jeu,</a:t>
            </a:r>
            <a:r>
              <a:rPr sz="800" spc="-45" dirty="0">
                <a:solidFill>
                  <a:srgbClr val="F26522"/>
                </a:solidFill>
                <a:latin typeface="Branding-Semilight"/>
                <a:cs typeface="Branding-Semilight"/>
              </a:rPr>
              <a:t> </a:t>
            </a:r>
            <a:r>
              <a:rPr sz="800" dirty="0">
                <a:solidFill>
                  <a:srgbClr val="F26522"/>
                </a:solidFill>
                <a:latin typeface="Branding-Semilight"/>
                <a:cs typeface="Branding-Semilight"/>
              </a:rPr>
              <a:t>le </a:t>
            </a:r>
            <a:r>
              <a:rPr sz="800" dirty="0" err="1">
                <a:solidFill>
                  <a:srgbClr val="F26522"/>
                </a:solidFill>
                <a:latin typeface="Branding-Semilight"/>
                <a:cs typeface="Branding-Semilight"/>
              </a:rPr>
              <a:t>ballon</a:t>
            </a:r>
            <a:r>
              <a:rPr sz="800" dirty="0">
                <a:solidFill>
                  <a:srgbClr val="F26522"/>
                </a:solidFill>
                <a:latin typeface="Branding-Semilight"/>
                <a:cs typeface="Branding-Semilight"/>
              </a:rPr>
              <a:t> </a:t>
            </a:r>
            <a:r>
              <a:rPr lang="fr-FR" sz="800" dirty="0" smtClean="0">
                <a:solidFill>
                  <a:srgbClr val="F26522"/>
                </a:solidFill>
                <a:latin typeface="Branding-Semilight"/>
                <a:cs typeface="Branding-Semilight"/>
              </a:rPr>
              <a:t>est</a:t>
            </a:r>
            <a:r>
              <a:rPr sz="80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récupéré par le joueur le plus proche et le remet en jeu. L’équipe reprend le comptage là où elle avait arrêté.</a:t>
            </a:r>
            <a:br>
              <a:rPr lang="fr-FR" sz="800" dirty="0" smtClean="0">
                <a:solidFill>
                  <a:srgbClr val="F26522"/>
                </a:solidFill>
                <a:latin typeface="Branding-Semilight"/>
                <a:cs typeface="Branding-Semilight"/>
              </a:rPr>
            </a:br>
            <a:r>
              <a:rPr lang="fr-FR" sz="800" dirty="0" smtClean="0">
                <a:solidFill>
                  <a:srgbClr val="F26522"/>
                </a:solidFill>
                <a:latin typeface="Branding-Semilight"/>
                <a:cs typeface="Branding-Semilight"/>
              </a:rPr>
              <a:t>Les passeurs n’ont pas le droit de bouger de leurs plots, mis à part pour aller chercher le ballon s’il est perdu.</a:t>
            </a:r>
            <a:br>
              <a:rPr lang="fr-FR" sz="800" dirty="0" smtClean="0">
                <a:solidFill>
                  <a:srgbClr val="F26522"/>
                </a:solidFill>
                <a:latin typeface="Branding-Semilight"/>
                <a:cs typeface="Branding-Semilight"/>
              </a:rPr>
            </a:br>
            <a:r>
              <a:rPr lang="fr-FR" sz="800" dirty="0" smtClean="0">
                <a:solidFill>
                  <a:srgbClr val="F26522"/>
                </a:solidFill>
                <a:latin typeface="Branding-Semilight"/>
                <a:cs typeface="Branding-Semilight"/>
              </a:rPr>
              <a:t>Les coureurs doivent partir derrière la ligne de départ (au début du relais et quand un joueur tape dans la main du coéquipier).</a:t>
            </a:r>
          </a:p>
          <a:p>
            <a:pPr marL="228600" marR="167640" algn="just">
              <a:lnSpc>
                <a:spcPct val="104200"/>
              </a:lnSpc>
            </a:pPr>
            <a:r>
              <a:rPr sz="800" spc="-5" dirty="0" err="1" smtClean="0">
                <a:solidFill>
                  <a:srgbClr val="F26522"/>
                </a:solidFill>
                <a:latin typeface="Branding-Semilight"/>
                <a:cs typeface="Branding-Semilight"/>
              </a:rPr>
              <a:t>A</a:t>
            </a:r>
            <a:r>
              <a:rPr sz="800" dirty="0" err="1" smtClean="0">
                <a:solidFill>
                  <a:srgbClr val="F26522"/>
                </a:solidFill>
                <a:latin typeface="Branding-Semilight"/>
                <a:cs typeface="Branding-Semilight"/>
              </a:rPr>
              <a:t>ucune</a:t>
            </a:r>
            <a:r>
              <a:rPr sz="800" dirty="0" smtClean="0">
                <a:solidFill>
                  <a:srgbClr val="F26522"/>
                </a:solidFill>
                <a:latin typeface="Branding-Semilight"/>
                <a:cs typeface="Branding-Semilight"/>
              </a:rPr>
              <a:t> </a:t>
            </a:r>
            <a:r>
              <a:rPr sz="800" dirty="0">
                <a:solidFill>
                  <a:srgbClr val="F26522"/>
                </a:solidFill>
                <a:latin typeface="Branding-Semilight"/>
                <a:cs typeface="Branding-Semilight"/>
              </a:rPr>
              <a:t>aut</a:t>
            </a:r>
            <a:r>
              <a:rPr sz="800" spc="-25" dirty="0">
                <a:solidFill>
                  <a:srgbClr val="F26522"/>
                </a:solidFill>
                <a:latin typeface="Branding-Semilight"/>
                <a:cs typeface="Branding-Semilight"/>
              </a:rPr>
              <a:t>r</a:t>
            </a:r>
            <a:r>
              <a:rPr sz="800" dirty="0">
                <a:solidFill>
                  <a:srgbClr val="F26522"/>
                </a:solidFill>
                <a:latin typeface="Branding-Semilight"/>
                <a:cs typeface="Branding-Semilight"/>
              </a:rPr>
              <a:t>e </a:t>
            </a:r>
            <a:r>
              <a:rPr sz="800" spc="-25" dirty="0">
                <a:solidFill>
                  <a:srgbClr val="F26522"/>
                </a:solidFill>
                <a:latin typeface="Branding-Semilight"/>
                <a:cs typeface="Branding-Semilight"/>
              </a:rPr>
              <a:t>r</a:t>
            </a:r>
            <a:r>
              <a:rPr sz="800" dirty="0">
                <a:solidFill>
                  <a:srgbClr val="F26522"/>
                </a:solidFill>
                <a:latin typeface="Branding-Semilight"/>
                <a:cs typeface="Branding-Semilight"/>
              </a:rPr>
              <a:t>ègle dans le jeu sans</a:t>
            </a:r>
            <a:r>
              <a:rPr sz="800" spc="-15" dirty="0">
                <a:solidFill>
                  <a:srgbClr val="F26522"/>
                </a:solidFill>
                <a:latin typeface="Branding-Semilight"/>
                <a:cs typeface="Branding-Semilight"/>
              </a:rPr>
              <a:t> </a:t>
            </a:r>
            <a:r>
              <a:rPr sz="800" dirty="0">
                <a:solidFill>
                  <a:srgbClr val="F26522"/>
                </a:solidFill>
                <a:latin typeface="Branding-Semilight"/>
                <a:cs typeface="Branding-Semilight"/>
              </a:rPr>
              <a:t>thème </a:t>
            </a:r>
            <a:r>
              <a:rPr sz="800" spc="-30" dirty="0">
                <a:solidFill>
                  <a:srgbClr val="F26522"/>
                </a:solidFill>
                <a:latin typeface="Branding-Semilight"/>
                <a:cs typeface="Branding-Semilight"/>
              </a:rPr>
              <a:t>n</a:t>
            </a:r>
            <a:r>
              <a:rPr sz="800" spc="-45" dirty="0">
                <a:solidFill>
                  <a:srgbClr val="F26522"/>
                </a:solidFill>
                <a:latin typeface="Branding-Semilight"/>
                <a:cs typeface="Branding-Semilight"/>
              </a:rPr>
              <a:t>’</a:t>
            </a:r>
            <a:r>
              <a:rPr sz="800" dirty="0">
                <a:solidFill>
                  <a:srgbClr val="F26522"/>
                </a:solidFill>
                <a:latin typeface="Branding-Semilight"/>
                <a:cs typeface="Branding-Semilight"/>
              </a:rPr>
              <a:t>est ajoutée.</a:t>
            </a:r>
            <a:r>
              <a:rPr sz="800" spc="-45" dirty="0">
                <a:solidFill>
                  <a:srgbClr val="F26522"/>
                </a:solidFill>
                <a:latin typeface="Branding-Semilight"/>
                <a:cs typeface="Branding-Semilight"/>
              </a:rPr>
              <a:t> </a:t>
            </a:r>
            <a:r>
              <a:rPr sz="800" spc="-80" dirty="0">
                <a:solidFill>
                  <a:srgbClr val="F26522"/>
                </a:solidFill>
                <a:latin typeface="Branding-Semilight"/>
                <a:cs typeface="Branding-Semilight"/>
              </a:rPr>
              <a:t>L</a:t>
            </a:r>
            <a:r>
              <a:rPr sz="800" spc="-45" dirty="0">
                <a:solidFill>
                  <a:srgbClr val="F26522"/>
                </a:solidFill>
                <a:latin typeface="Branding-Semilight"/>
                <a:cs typeface="Branding-Semilight"/>
              </a:rPr>
              <a:t>’</a:t>
            </a:r>
            <a:r>
              <a:rPr sz="800" dirty="0">
                <a:solidFill>
                  <a:srgbClr val="F26522"/>
                </a:solidFill>
                <a:latin typeface="Branding-Semilight"/>
                <a:cs typeface="Branding-Semilight"/>
              </a:rPr>
              <a:t>objectif</a:t>
            </a:r>
            <a:r>
              <a:rPr sz="800" spc="-20" dirty="0">
                <a:solidFill>
                  <a:srgbClr val="F26522"/>
                </a:solidFill>
                <a:latin typeface="Branding-Semilight"/>
                <a:cs typeface="Branding-Semilight"/>
              </a:rPr>
              <a:t> </a:t>
            </a:r>
            <a:r>
              <a:rPr sz="800" dirty="0">
                <a:solidFill>
                  <a:srgbClr val="F26522"/>
                </a:solidFill>
                <a:latin typeface="Branding-Semilight"/>
                <a:cs typeface="Branding-Semilight"/>
              </a:rPr>
              <a:t>est que les e</a:t>
            </a:r>
            <a:r>
              <a:rPr sz="800" spc="-10" dirty="0">
                <a:solidFill>
                  <a:srgbClr val="F26522"/>
                </a:solidFill>
                <a:latin typeface="Branding-Semilight"/>
                <a:cs typeface="Branding-Semilight"/>
              </a:rPr>
              <a:t>n</a:t>
            </a:r>
            <a:r>
              <a:rPr sz="800" spc="-5" dirty="0">
                <a:solidFill>
                  <a:srgbClr val="F26522"/>
                </a:solidFill>
                <a:latin typeface="Branding-Semilight"/>
                <a:cs typeface="Branding-Semilight"/>
              </a:rPr>
              <a:t>f</a:t>
            </a:r>
            <a:r>
              <a:rPr sz="800" dirty="0">
                <a:solidFill>
                  <a:srgbClr val="F26522"/>
                </a:solidFill>
                <a:latin typeface="Branding-Semilight"/>
                <a:cs typeface="Branding-Semilight"/>
              </a:rPr>
              <a:t>a</a:t>
            </a:r>
            <a:r>
              <a:rPr sz="800" spc="-5" dirty="0">
                <a:solidFill>
                  <a:srgbClr val="F26522"/>
                </a:solidFill>
                <a:latin typeface="Branding-Semilight"/>
                <a:cs typeface="Branding-Semilight"/>
              </a:rPr>
              <a:t>n</a:t>
            </a:r>
            <a:r>
              <a:rPr sz="800" dirty="0">
                <a:solidFill>
                  <a:srgbClr val="F26522"/>
                </a:solidFill>
                <a:latin typeface="Branding-Semilight"/>
                <a:cs typeface="Branding-Semilight"/>
              </a:rPr>
              <a:t>ts se </a:t>
            </a:r>
            <a:r>
              <a:rPr sz="800" spc="-25" dirty="0">
                <a:solidFill>
                  <a:srgbClr val="F26522"/>
                </a:solidFill>
                <a:latin typeface="Branding-Semilight"/>
                <a:cs typeface="Branding-Semilight"/>
              </a:rPr>
              <a:t>r</a:t>
            </a:r>
            <a:r>
              <a:rPr sz="800" dirty="0">
                <a:solidFill>
                  <a:srgbClr val="F26522"/>
                </a:solidFill>
                <a:latin typeface="Branding-Semilight"/>
                <a:cs typeface="Branding-Semilight"/>
              </a:rPr>
              <a:t>ende</a:t>
            </a:r>
            <a:r>
              <a:rPr sz="800" spc="-5" dirty="0">
                <a:solidFill>
                  <a:srgbClr val="F26522"/>
                </a:solidFill>
                <a:latin typeface="Branding-Semilight"/>
                <a:cs typeface="Branding-Semilight"/>
              </a:rPr>
              <a:t>n</a:t>
            </a:r>
            <a:r>
              <a:rPr sz="800" dirty="0">
                <a:solidFill>
                  <a:srgbClr val="F26522"/>
                </a:solidFill>
                <a:latin typeface="Branding-Semilight"/>
                <a:cs typeface="Branding-Semilight"/>
              </a:rPr>
              <a:t>t </a:t>
            </a:r>
            <a:r>
              <a:rPr sz="800" spc="-15" dirty="0">
                <a:solidFill>
                  <a:srgbClr val="F26522"/>
                </a:solidFill>
                <a:latin typeface="Branding-Semilight"/>
                <a:cs typeface="Branding-Semilight"/>
              </a:rPr>
              <a:t>c</a:t>
            </a:r>
            <a:r>
              <a:rPr sz="800" dirty="0">
                <a:solidFill>
                  <a:srgbClr val="F26522"/>
                </a:solidFill>
                <a:latin typeface="Branding-Semilight"/>
                <a:cs typeface="Branding-Semilight"/>
              </a:rPr>
              <a:t>om</a:t>
            </a:r>
            <a:r>
              <a:rPr sz="800" spc="-5" dirty="0">
                <a:solidFill>
                  <a:srgbClr val="F26522"/>
                </a:solidFill>
                <a:latin typeface="Branding-Semilight"/>
                <a:cs typeface="Branding-Semilight"/>
              </a:rPr>
              <a:t>p</a:t>
            </a:r>
            <a:r>
              <a:rPr sz="800" dirty="0">
                <a:solidFill>
                  <a:srgbClr val="F26522"/>
                </a:solidFill>
                <a:latin typeface="Branding-Semilight"/>
                <a:cs typeface="Branding-Semilight"/>
              </a:rPr>
              <a:t>te de l’i</a:t>
            </a:r>
            <a:r>
              <a:rPr sz="800" spc="-5" dirty="0">
                <a:solidFill>
                  <a:srgbClr val="F26522"/>
                </a:solidFill>
                <a:latin typeface="Branding-Semilight"/>
                <a:cs typeface="Branding-Semilight"/>
              </a:rPr>
              <a:t>n</a:t>
            </a:r>
            <a:r>
              <a:rPr sz="800" dirty="0">
                <a:solidFill>
                  <a:srgbClr val="F26522"/>
                </a:solidFill>
                <a:latin typeface="Branding-Semilight"/>
                <a:cs typeface="Branding-Semilight"/>
              </a:rPr>
              <a:t>té</a:t>
            </a:r>
            <a:r>
              <a:rPr sz="800" spc="-25" dirty="0">
                <a:solidFill>
                  <a:srgbClr val="F26522"/>
                </a:solidFill>
                <a:latin typeface="Branding-Semilight"/>
                <a:cs typeface="Branding-Semilight"/>
              </a:rPr>
              <a:t>r</a:t>
            </a:r>
            <a:r>
              <a:rPr sz="800" spc="-5" dirty="0">
                <a:solidFill>
                  <a:srgbClr val="F26522"/>
                </a:solidFill>
                <a:latin typeface="Branding-Semilight"/>
                <a:cs typeface="Branding-Semilight"/>
              </a:rPr>
              <a:t>ê</a:t>
            </a:r>
            <a:r>
              <a:rPr sz="800" dirty="0">
                <a:solidFill>
                  <a:srgbClr val="F26522"/>
                </a:solidFill>
                <a:latin typeface="Branding-Semilight"/>
                <a:cs typeface="Branding-Semilight"/>
              </a:rPr>
              <a:t>t de m</a:t>
            </a:r>
            <a:r>
              <a:rPr sz="800" spc="-5" dirty="0">
                <a:solidFill>
                  <a:srgbClr val="F26522"/>
                </a:solidFill>
                <a:latin typeface="Branding-Semilight"/>
                <a:cs typeface="Branding-Semilight"/>
              </a:rPr>
              <a:t>e</a:t>
            </a:r>
            <a:r>
              <a:rPr sz="800" dirty="0">
                <a:solidFill>
                  <a:srgbClr val="F26522"/>
                </a:solidFill>
                <a:latin typeface="Branding-Semilight"/>
                <a:cs typeface="Branding-Semilight"/>
              </a:rPr>
              <a:t>tt</a:t>
            </a:r>
            <a:r>
              <a:rPr sz="800" spc="-25" dirty="0">
                <a:solidFill>
                  <a:srgbClr val="F26522"/>
                </a:solidFill>
                <a:latin typeface="Branding-Semilight"/>
                <a:cs typeface="Branding-Semilight"/>
              </a:rPr>
              <a:t>r</a:t>
            </a:r>
            <a:r>
              <a:rPr sz="800" dirty="0">
                <a:solidFill>
                  <a:srgbClr val="F26522"/>
                </a:solidFill>
                <a:latin typeface="Branding-Semilight"/>
                <a:cs typeface="Branding-Semilight"/>
              </a:rPr>
              <a:t>e des </a:t>
            </a:r>
            <a:r>
              <a:rPr sz="800" spc="-25" dirty="0">
                <a:solidFill>
                  <a:srgbClr val="F26522"/>
                </a:solidFill>
                <a:latin typeface="Branding-Semilight"/>
                <a:cs typeface="Branding-Semilight"/>
              </a:rPr>
              <a:t>r</a:t>
            </a:r>
            <a:r>
              <a:rPr sz="800" dirty="0">
                <a:solidFill>
                  <a:srgbClr val="F26522"/>
                </a:solidFill>
                <a:latin typeface="Branding-Semilight"/>
                <a:cs typeface="Branding-Semilight"/>
              </a:rPr>
              <a:t>ègles clai</a:t>
            </a:r>
            <a:r>
              <a:rPr sz="800" spc="-25" dirty="0">
                <a:solidFill>
                  <a:srgbClr val="F26522"/>
                </a:solidFill>
                <a:latin typeface="Branding-Semilight"/>
                <a:cs typeface="Branding-Semilight"/>
              </a:rPr>
              <a:t>r</a:t>
            </a:r>
            <a:r>
              <a:rPr sz="800" dirty="0">
                <a:solidFill>
                  <a:srgbClr val="F26522"/>
                </a:solidFill>
                <a:latin typeface="Branding-Semilight"/>
                <a:cs typeface="Branding-Semilight"/>
              </a:rPr>
              <a:t>es dans un </a:t>
            </a:r>
            <a:r>
              <a:rPr sz="800" dirty="0" err="1" smtClean="0">
                <a:solidFill>
                  <a:srgbClr val="F26522"/>
                </a:solidFill>
                <a:latin typeface="Branding-Semilight"/>
                <a:cs typeface="Branding-Semilight"/>
              </a:rPr>
              <a:t>jeu</a:t>
            </a:r>
            <a:r>
              <a:rPr sz="800" dirty="0" smtClean="0">
                <a:solidFill>
                  <a:srgbClr val="F26522"/>
                </a:solidFill>
                <a:latin typeface="Branding-Semilight"/>
                <a:cs typeface="Branding-Semilight"/>
              </a:rPr>
              <a:t>,</a:t>
            </a:r>
            <a:r>
              <a:rPr sz="800" spc="-45" dirty="0" smtClean="0">
                <a:solidFill>
                  <a:srgbClr val="F26522"/>
                </a:solidFill>
                <a:latin typeface="Branding-Semilight"/>
                <a:cs typeface="Branding-Semilight"/>
              </a:rPr>
              <a:t> </a:t>
            </a:r>
            <a:r>
              <a:rPr sz="800" spc="-5" dirty="0" smtClean="0">
                <a:solidFill>
                  <a:srgbClr val="F26522"/>
                </a:solidFill>
                <a:latin typeface="Branding-Semilight"/>
                <a:cs typeface="Branding-Semilight"/>
              </a:rPr>
              <a:t>e</a:t>
            </a:r>
            <a:r>
              <a:rPr sz="800" dirty="0" smtClean="0">
                <a:solidFill>
                  <a:srgbClr val="F26522"/>
                </a:solidFill>
                <a:latin typeface="Branding-Semilight"/>
                <a:cs typeface="Branding-Semilight"/>
              </a:rPr>
              <a:t>t de la </a:t>
            </a:r>
            <a:r>
              <a:rPr sz="800" spc="-5" dirty="0" err="1" smtClean="0">
                <a:solidFill>
                  <a:srgbClr val="F26522"/>
                </a:solidFill>
                <a:latin typeface="Branding-Semilight"/>
                <a:cs typeface="Branding-Semilight"/>
              </a:rPr>
              <a:t>difficulté</a:t>
            </a:r>
            <a:r>
              <a:rPr sz="800" dirty="0" smtClean="0">
                <a:solidFill>
                  <a:srgbClr val="F26522"/>
                </a:solidFill>
                <a:latin typeface="Branding-Semilight"/>
                <a:cs typeface="Branding-Semilight"/>
              </a:rPr>
              <a:t> pour</a:t>
            </a:r>
            <a:r>
              <a:rPr sz="800" spc="-25" dirty="0" smtClean="0">
                <a:solidFill>
                  <a:srgbClr val="F26522"/>
                </a:solidFill>
                <a:latin typeface="Branding-Semilight"/>
                <a:cs typeface="Branding-Semilight"/>
              </a:rPr>
              <a:t> </a:t>
            </a:r>
            <a:r>
              <a:rPr sz="800" dirty="0" smtClean="0">
                <a:solidFill>
                  <a:srgbClr val="F26522"/>
                </a:solidFill>
                <a:latin typeface="Branding-Semilight"/>
                <a:cs typeface="Branding-Semilight"/>
              </a:rPr>
              <a:t>les </a:t>
            </a:r>
            <a:r>
              <a:rPr sz="800" dirty="0" err="1" smtClean="0">
                <a:solidFill>
                  <a:srgbClr val="F26522"/>
                </a:solidFill>
                <a:latin typeface="Branding-Semilight"/>
                <a:cs typeface="Branding-Semilight"/>
              </a:rPr>
              <a:t>arbit</a:t>
            </a:r>
            <a:r>
              <a:rPr sz="800" spc="-25" dirty="0" err="1" smtClean="0">
                <a:solidFill>
                  <a:srgbClr val="F26522"/>
                </a:solidFill>
                <a:latin typeface="Branding-Semilight"/>
                <a:cs typeface="Branding-Semilight"/>
              </a:rPr>
              <a:t>r</a:t>
            </a:r>
            <a:r>
              <a:rPr sz="800" dirty="0" err="1" smtClean="0">
                <a:solidFill>
                  <a:srgbClr val="F26522"/>
                </a:solidFill>
                <a:latin typeface="Branding-Semilight"/>
                <a:cs typeface="Branding-Semilight"/>
              </a:rPr>
              <a:t>es</a:t>
            </a:r>
            <a:r>
              <a:rPr sz="800" dirty="0" smtClean="0">
                <a:solidFill>
                  <a:srgbClr val="F26522"/>
                </a:solidFill>
                <a:latin typeface="Branding-Semilight"/>
                <a:cs typeface="Branding-Semilight"/>
              </a:rPr>
              <a:t> </a:t>
            </a:r>
            <a:r>
              <a:rPr sz="800" dirty="0" err="1" smtClean="0">
                <a:solidFill>
                  <a:srgbClr val="F26522"/>
                </a:solidFill>
                <a:latin typeface="Branding-Semilight"/>
                <a:cs typeface="Branding-Semilight"/>
              </a:rPr>
              <a:t>si</a:t>
            </a:r>
            <a:r>
              <a:rPr sz="800" dirty="0" smtClean="0">
                <a:solidFill>
                  <a:srgbClr val="F26522"/>
                </a:solidFill>
                <a:latin typeface="Branding-Semilight"/>
                <a:cs typeface="Branding-Semilight"/>
              </a:rPr>
              <a:t> un </a:t>
            </a:r>
            <a:r>
              <a:rPr sz="800" dirty="0" err="1" smtClean="0">
                <a:solidFill>
                  <a:srgbClr val="F26522"/>
                </a:solidFill>
                <a:latin typeface="Branding-Semilight"/>
                <a:cs typeface="Branding-Semilight"/>
              </a:rPr>
              <a:t>jeu</a:t>
            </a:r>
            <a:r>
              <a:rPr sz="800" dirty="0" smtClean="0">
                <a:solidFill>
                  <a:srgbClr val="F26522"/>
                </a:solidFill>
                <a:latin typeface="Branding-Semilight"/>
                <a:cs typeface="Branding-Semilight"/>
              </a:rPr>
              <a:t> </a:t>
            </a:r>
            <a:r>
              <a:rPr sz="800" spc="-30" dirty="0" err="1" smtClean="0">
                <a:solidFill>
                  <a:srgbClr val="F26522"/>
                </a:solidFill>
                <a:latin typeface="Branding-Semilight"/>
                <a:cs typeface="Branding-Semilight"/>
              </a:rPr>
              <a:t>n</a:t>
            </a:r>
            <a:r>
              <a:rPr sz="800" spc="-45" dirty="0" err="1" smtClean="0">
                <a:solidFill>
                  <a:srgbClr val="F26522"/>
                </a:solidFill>
                <a:latin typeface="Branding-Semilight"/>
                <a:cs typeface="Branding-Semilight"/>
              </a:rPr>
              <a:t>’</a:t>
            </a:r>
            <a:r>
              <a:rPr sz="800" dirty="0" err="1" smtClean="0">
                <a:solidFill>
                  <a:srgbClr val="F26522"/>
                </a:solidFill>
                <a:latin typeface="Branding-Semilight"/>
                <a:cs typeface="Branding-Semilight"/>
              </a:rPr>
              <a:t>est</a:t>
            </a:r>
            <a:r>
              <a:rPr sz="800" dirty="0" smtClean="0">
                <a:solidFill>
                  <a:srgbClr val="F26522"/>
                </a:solidFill>
                <a:latin typeface="Branding-Semilight"/>
                <a:cs typeface="Branding-Semilight"/>
              </a:rPr>
              <a:t> pas </a:t>
            </a:r>
            <a:r>
              <a:rPr sz="800" spc="-5" dirty="0" err="1" smtClean="0">
                <a:solidFill>
                  <a:srgbClr val="F26522"/>
                </a:solidFill>
                <a:latin typeface="Branding-Semilight"/>
                <a:cs typeface="Branding-Semilight"/>
              </a:rPr>
              <a:t>suffisamme</a:t>
            </a:r>
            <a:r>
              <a:rPr sz="800" spc="-10" dirty="0" err="1" smtClean="0">
                <a:solidFill>
                  <a:srgbClr val="F26522"/>
                </a:solidFill>
                <a:latin typeface="Branding-Semilight"/>
                <a:cs typeface="Branding-Semilight"/>
              </a:rPr>
              <a:t>n</a:t>
            </a:r>
            <a:r>
              <a:rPr sz="800" dirty="0" err="1" smtClean="0">
                <a:solidFill>
                  <a:srgbClr val="F26522"/>
                </a:solidFill>
                <a:latin typeface="Branding-Semilight"/>
                <a:cs typeface="Branding-Semilight"/>
              </a:rPr>
              <a:t>t</a:t>
            </a:r>
            <a:r>
              <a:rPr sz="800" dirty="0" smtClean="0">
                <a:solidFill>
                  <a:srgbClr val="F26522"/>
                </a:solidFill>
                <a:latin typeface="Branding-Semilight"/>
                <a:cs typeface="Branding-Semilight"/>
              </a:rPr>
              <a:t> </a:t>
            </a:r>
            <a:r>
              <a:rPr sz="800" dirty="0" err="1" smtClean="0">
                <a:solidFill>
                  <a:srgbClr val="F26522"/>
                </a:solidFill>
                <a:latin typeface="Branding-Semilight"/>
                <a:cs typeface="Branding-Semilight"/>
              </a:rPr>
              <a:t>cad</a:t>
            </a:r>
            <a:r>
              <a:rPr sz="800" spc="-25" dirty="0" err="1" smtClean="0">
                <a:solidFill>
                  <a:srgbClr val="F26522"/>
                </a:solidFill>
                <a:latin typeface="Branding-Semilight"/>
                <a:cs typeface="Branding-Semilight"/>
              </a:rPr>
              <a:t>r</a:t>
            </a:r>
            <a:r>
              <a:rPr sz="800" dirty="0" err="1" smtClean="0">
                <a:solidFill>
                  <a:srgbClr val="F26522"/>
                </a:solidFill>
                <a:latin typeface="Branding-Semilight"/>
                <a:cs typeface="Branding-Semilight"/>
              </a:rPr>
              <a:t>é</a:t>
            </a:r>
            <a:r>
              <a:rPr sz="800" dirty="0" smtClean="0">
                <a:solidFill>
                  <a:srgbClr val="F26522"/>
                </a:solidFill>
                <a:latin typeface="Branding-Semilight"/>
                <a:cs typeface="Branding-Semilight"/>
              </a:rPr>
              <a:t> </a:t>
            </a:r>
            <a:r>
              <a:rPr sz="800" spc="-5" dirty="0" smtClean="0">
                <a:solidFill>
                  <a:srgbClr val="F26522"/>
                </a:solidFill>
                <a:latin typeface="Branding-Semilight"/>
                <a:cs typeface="Branding-Semilight"/>
              </a:rPr>
              <a:t>e</a:t>
            </a:r>
            <a:r>
              <a:rPr sz="800" dirty="0" smtClean="0">
                <a:solidFill>
                  <a:srgbClr val="F26522"/>
                </a:solidFill>
                <a:latin typeface="Branding-Semilight"/>
                <a:cs typeface="Branding-Semilight"/>
              </a:rPr>
              <a:t>t </a:t>
            </a:r>
            <a:r>
              <a:rPr sz="800" spc="-25" dirty="0" err="1" smtClean="0">
                <a:solidFill>
                  <a:srgbClr val="F26522"/>
                </a:solidFill>
                <a:latin typeface="Branding-Semilight"/>
                <a:cs typeface="Branding-Semilight"/>
              </a:rPr>
              <a:t>r</a:t>
            </a:r>
            <a:r>
              <a:rPr sz="800" dirty="0" err="1" smtClean="0">
                <a:solidFill>
                  <a:srgbClr val="F26522"/>
                </a:solidFill>
                <a:latin typeface="Branding-Semilight"/>
                <a:cs typeface="Branding-Semilight"/>
              </a:rPr>
              <a:t>égleme</a:t>
            </a:r>
            <a:r>
              <a:rPr sz="800" spc="-5" dirty="0" err="1" smtClean="0">
                <a:solidFill>
                  <a:srgbClr val="F26522"/>
                </a:solidFill>
                <a:latin typeface="Branding-Semilight"/>
                <a:cs typeface="Branding-Semilight"/>
              </a:rPr>
              <a:t>n</a:t>
            </a:r>
            <a:r>
              <a:rPr sz="800" dirty="0" err="1" smtClean="0">
                <a:solidFill>
                  <a:srgbClr val="F26522"/>
                </a:solidFill>
                <a:latin typeface="Branding-Semilight"/>
                <a:cs typeface="Branding-Semilight"/>
              </a:rPr>
              <a:t>té</a:t>
            </a:r>
            <a:r>
              <a:rPr sz="800" dirty="0" smtClean="0">
                <a:solidFill>
                  <a:srgbClr val="F26522"/>
                </a:solidFill>
                <a:latin typeface="Branding-Semilight"/>
                <a:cs typeface="Branding-Semilight"/>
              </a:rPr>
              <a:t>.</a:t>
            </a:r>
            <a:endParaRPr sz="800" dirty="0">
              <a:latin typeface="Branding-Semilight"/>
              <a:cs typeface="Branding-Semilight"/>
            </a:endParaRPr>
          </a:p>
        </p:txBody>
      </p:sp>
      <p:sp>
        <p:nvSpPr>
          <p:cNvPr id="42" name="object 42"/>
          <p:cNvSpPr/>
          <p:nvPr/>
        </p:nvSpPr>
        <p:spPr>
          <a:xfrm>
            <a:off x="2976802" y="5150907"/>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F26522"/>
            </a:solidFill>
          </a:ln>
        </p:spPr>
        <p:txBody>
          <a:bodyPr wrap="square" lIns="0" tIns="0" rIns="0" bIns="0" rtlCol="0"/>
          <a:lstStyle/>
          <a:p>
            <a:endParaRPr/>
          </a:p>
        </p:txBody>
      </p:sp>
      <p:sp>
        <p:nvSpPr>
          <p:cNvPr id="43" name="object 43"/>
          <p:cNvSpPr/>
          <p:nvPr/>
        </p:nvSpPr>
        <p:spPr>
          <a:xfrm>
            <a:off x="3083422" y="5137184"/>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F26522"/>
          </a:solidFill>
        </p:spPr>
        <p:txBody>
          <a:bodyPr wrap="square" lIns="0" tIns="0" rIns="0" bIns="0" rtlCol="0"/>
          <a:lstStyle/>
          <a:p>
            <a:endParaRPr/>
          </a:p>
        </p:txBody>
      </p:sp>
      <p:sp>
        <p:nvSpPr>
          <p:cNvPr id="44" name="object 44"/>
          <p:cNvSpPr/>
          <p:nvPr/>
        </p:nvSpPr>
        <p:spPr>
          <a:xfrm>
            <a:off x="2979243" y="5137184"/>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F26522"/>
          </a:solidFill>
        </p:spPr>
        <p:txBody>
          <a:bodyPr wrap="square" lIns="0" tIns="0" rIns="0" bIns="0" rtlCol="0"/>
          <a:lstStyle/>
          <a:p>
            <a:endParaRPr/>
          </a:p>
        </p:txBody>
      </p:sp>
      <p:sp>
        <p:nvSpPr>
          <p:cNvPr id="45" name="object 45"/>
          <p:cNvSpPr/>
          <p:nvPr/>
        </p:nvSpPr>
        <p:spPr>
          <a:xfrm>
            <a:off x="3031737" y="5118962"/>
            <a:ext cx="19685" cy="16510"/>
          </a:xfrm>
          <a:custGeom>
            <a:avLst/>
            <a:gdLst/>
            <a:ahLst/>
            <a:cxnLst/>
            <a:rect l="l" t="t" r="r" b="b"/>
            <a:pathLst>
              <a:path w="19685"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F26522"/>
          </a:solidFill>
        </p:spPr>
        <p:txBody>
          <a:bodyPr wrap="square" lIns="0" tIns="0" rIns="0" bIns="0" rtlCol="0"/>
          <a:lstStyle/>
          <a:p>
            <a:endParaRPr/>
          </a:p>
        </p:txBody>
      </p:sp>
      <p:sp>
        <p:nvSpPr>
          <p:cNvPr id="46" name="object 46"/>
          <p:cNvSpPr/>
          <p:nvPr/>
        </p:nvSpPr>
        <p:spPr>
          <a:xfrm>
            <a:off x="3033440" y="5176698"/>
            <a:ext cx="16510" cy="38735"/>
          </a:xfrm>
          <a:custGeom>
            <a:avLst/>
            <a:gdLst/>
            <a:ahLst/>
            <a:cxnLst/>
            <a:rect l="l" t="t" r="r" b="b"/>
            <a:pathLst>
              <a:path w="16510"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F26522"/>
          </a:solidFill>
        </p:spPr>
        <p:txBody>
          <a:bodyPr wrap="square" lIns="0" tIns="0" rIns="0" bIns="0" rtlCol="0"/>
          <a:lstStyle/>
          <a:p>
            <a:endParaRPr/>
          </a:p>
        </p:txBody>
      </p:sp>
      <p:sp>
        <p:nvSpPr>
          <p:cNvPr id="47" name="object 47"/>
          <p:cNvSpPr txBox="1"/>
          <p:nvPr/>
        </p:nvSpPr>
        <p:spPr>
          <a:xfrm>
            <a:off x="3143220" y="5106537"/>
            <a:ext cx="330230" cy="253916"/>
          </a:xfrm>
          <a:prstGeom prst="rect">
            <a:avLst/>
          </a:prstGeom>
        </p:spPr>
        <p:txBody>
          <a:bodyPr vert="horz" wrap="square" lIns="0" tIns="0" rIns="0" bIns="0" rtlCol="0">
            <a:spAutoFit/>
          </a:bodyPr>
          <a:lstStyle/>
          <a:p>
            <a:pPr marL="12700">
              <a:lnSpc>
                <a:spcPct val="100000"/>
              </a:lnSpc>
            </a:pPr>
            <a:r>
              <a:rPr sz="1650" spc="80" dirty="0" smtClean="0">
                <a:solidFill>
                  <a:srgbClr val="F26522"/>
                </a:solidFill>
                <a:latin typeface="Branding-Medium"/>
                <a:cs typeface="Branding-Medium"/>
              </a:rPr>
              <a:t>1</a:t>
            </a:r>
            <a:r>
              <a:rPr lang="fr-FR" sz="1650" spc="80" dirty="0">
                <a:solidFill>
                  <a:srgbClr val="F26522"/>
                </a:solidFill>
                <a:latin typeface="Branding-Medium"/>
                <a:cs typeface="Branding-Medium"/>
              </a:rPr>
              <a:t>0</a:t>
            </a:r>
            <a:endParaRPr sz="1650" dirty="0">
              <a:latin typeface="Branding-Medium"/>
              <a:cs typeface="Branding-Medium"/>
            </a:endParaRPr>
          </a:p>
        </p:txBody>
      </p:sp>
      <p:sp>
        <p:nvSpPr>
          <p:cNvPr id="63" name="object 63"/>
          <p:cNvSpPr txBox="1"/>
          <p:nvPr/>
        </p:nvSpPr>
        <p:spPr>
          <a:xfrm>
            <a:off x="6077901" y="548611"/>
            <a:ext cx="11176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 6</a:t>
            </a:r>
            <a:endParaRPr sz="650" dirty="0">
              <a:latin typeface="Branding"/>
              <a:cs typeface="Branding"/>
            </a:endParaRPr>
          </a:p>
        </p:txBody>
      </p:sp>
      <p:sp>
        <p:nvSpPr>
          <p:cNvPr id="64" name="object 64"/>
          <p:cNvSpPr/>
          <p:nvPr/>
        </p:nvSpPr>
        <p:spPr>
          <a:xfrm>
            <a:off x="6192687" y="523991"/>
            <a:ext cx="53340" cy="141605"/>
          </a:xfrm>
          <a:custGeom>
            <a:avLst/>
            <a:gdLst/>
            <a:ahLst/>
            <a:cxnLst/>
            <a:rect l="l" t="t" r="r" b="b"/>
            <a:pathLst>
              <a:path w="53339" h="141604">
                <a:moveTo>
                  <a:pt x="29016" y="0"/>
                </a:moveTo>
                <a:lnTo>
                  <a:pt x="0" y="27081"/>
                </a:lnTo>
                <a:lnTo>
                  <a:pt x="6384" y="37947"/>
                </a:lnTo>
                <a:lnTo>
                  <a:pt x="10927" y="49868"/>
                </a:lnTo>
                <a:lnTo>
                  <a:pt x="13411" y="62651"/>
                </a:lnTo>
                <a:lnTo>
                  <a:pt x="12789" y="78405"/>
                </a:lnTo>
                <a:lnTo>
                  <a:pt x="10437" y="91579"/>
                </a:lnTo>
                <a:lnTo>
                  <a:pt x="6523" y="102696"/>
                </a:lnTo>
                <a:lnTo>
                  <a:pt x="1209" y="112278"/>
                </a:lnTo>
                <a:lnTo>
                  <a:pt x="29016" y="141147"/>
                </a:lnTo>
                <a:lnTo>
                  <a:pt x="50650" y="95316"/>
                </a:lnTo>
                <a:lnTo>
                  <a:pt x="52747" y="82338"/>
                </a:lnTo>
                <a:lnTo>
                  <a:pt x="52388" y="66230"/>
                </a:lnTo>
                <a:lnTo>
                  <a:pt x="44378" y="27076"/>
                </a:lnTo>
                <a:lnTo>
                  <a:pt x="33981" y="6898"/>
                </a:lnTo>
                <a:lnTo>
                  <a:pt x="29016" y="0"/>
                </a:lnTo>
                <a:close/>
              </a:path>
            </a:pathLst>
          </a:custGeom>
          <a:solidFill>
            <a:srgbClr val="FFCB04"/>
          </a:solidFill>
        </p:spPr>
        <p:txBody>
          <a:bodyPr wrap="square" lIns="0" tIns="0" rIns="0" bIns="0" rtlCol="0"/>
          <a:lstStyle/>
          <a:p>
            <a:endParaRPr/>
          </a:p>
        </p:txBody>
      </p:sp>
      <p:sp>
        <p:nvSpPr>
          <p:cNvPr id="65" name="object 65"/>
          <p:cNvSpPr/>
          <p:nvPr/>
        </p:nvSpPr>
        <p:spPr>
          <a:xfrm>
            <a:off x="6063770" y="479537"/>
            <a:ext cx="144780" cy="54610"/>
          </a:xfrm>
          <a:custGeom>
            <a:avLst/>
            <a:gdLst/>
            <a:ahLst/>
            <a:cxnLst/>
            <a:rect l="l" t="t" r="r" b="b"/>
            <a:pathLst>
              <a:path w="144779" h="54609">
                <a:moveTo>
                  <a:pt x="74459" y="0"/>
                </a:moveTo>
                <a:lnTo>
                  <a:pt x="32504" y="5510"/>
                </a:lnTo>
                <a:lnTo>
                  <a:pt x="0" y="21348"/>
                </a:lnTo>
                <a:lnTo>
                  <a:pt x="22116" y="54153"/>
                </a:lnTo>
                <a:lnTo>
                  <a:pt x="32854" y="47503"/>
                </a:lnTo>
                <a:lnTo>
                  <a:pt x="44664" y="42680"/>
                </a:lnTo>
                <a:lnTo>
                  <a:pt x="57364" y="39898"/>
                </a:lnTo>
                <a:lnTo>
                  <a:pt x="128176" y="39898"/>
                </a:lnTo>
                <a:lnTo>
                  <a:pt x="144506" y="29959"/>
                </a:lnTo>
                <a:lnTo>
                  <a:pt x="112532" y="9211"/>
                </a:lnTo>
                <a:lnTo>
                  <a:pt x="87687" y="1634"/>
                </a:lnTo>
                <a:lnTo>
                  <a:pt x="74459" y="0"/>
                </a:lnTo>
                <a:close/>
              </a:path>
              <a:path w="144779" h="54609">
                <a:moveTo>
                  <a:pt x="128176" y="39898"/>
                </a:moveTo>
                <a:lnTo>
                  <a:pt x="57364" y="39898"/>
                </a:lnTo>
                <a:lnTo>
                  <a:pt x="73530" y="40432"/>
                </a:lnTo>
                <a:lnTo>
                  <a:pt x="87192" y="42701"/>
                </a:lnTo>
                <a:lnTo>
                  <a:pt x="98749" y="46546"/>
                </a:lnTo>
                <a:lnTo>
                  <a:pt x="108602" y="51812"/>
                </a:lnTo>
                <a:lnTo>
                  <a:pt x="128176" y="39898"/>
                </a:lnTo>
                <a:close/>
              </a:path>
            </a:pathLst>
          </a:custGeom>
          <a:solidFill>
            <a:srgbClr val="FFCB04"/>
          </a:solidFill>
        </p:spPr>
        <p:txBody>
          <a:bodyPr wrap="square" lIns="0" tIns="0" rIns="0" bIns="0" rtlCol="0"/>
          <a:lstStyle/>
          <a:p>
            <a:endParaRPr/>
          </a:p>
        </p:txBody>
      </p:sp>
      <p:sp>
        <p:nvSpPr>
          <p:cNvPr id="66" name="object 66"/>
          <p:cNvSpPr/>
          <p:nvPr/>
        </p:nvSpPr>
        <p:spPr>
          <a:xfrm>
            <a:off x="6056654" y="652627"/>
            <a:ext cx="144780" cy="57785"/>
          </a:xfrm>
          <a:custGeom>
            <a:avLst/>
            <a:gdLst/>
            <a:ahLst/>
            <a:cxnLst/>
            <a:rect l="l" t="t" r="r" b="b"/>
            <a:pathLst>
              <a:path w="144779" h="57784">
                <a:moveTo>
                  <a:pt x="37502" y="8141"/>
                </a:moveTo>
                <a:lnTo>
                  <a:pt x="0" y="30086"/>
                </a:lnTo>
                <a:lnTo>
                  <a:pt x="10116" y="37707"/>
                </a:lnTo>
                <a:lnTo>
                  <a:pt x="21047" y="44204"/>
                </a:lnTo>
                <a:lnTo>
                  <a:pt x="32707" y="49487"/>
                </a:lnTo>
                <a:lnTo>
                  <a:pt x="45010" y="53467"/>
                </a:lnTo>
                <a:lnTo>
                  <a:pt x="57872" y="56056"/>
                </a:lnTo>
                <a:lnTo>
                  <a:pt x="71206" y="57164"/>
                </a:lnTo>
                <a:lnTo>
                  <a:pt x="85367" y="56437"/>
                </a:lnTo>
                <a:lnTo>
                  <a:pt x="123225" y="46019"/>
                </a:lnTo>
                <a:lnTo>
                  <a:pt x="144413" y="33053"/>
                </a:lnTo>
                <a:lnTo>
                  <a:pt x="134303" y="17685"/>
                </a:lnTo>
                <a:lnTo>
                  <a:pt x="75053" y="17685"/>
                </a:lnTo>
                <a:lnTo>
                  <a:pt x="61498" y="16560"/>
                </a:lnTo>
                <a:lnTo>
                  <a:pt x="48956" y="13311"/>
                </a:lnTo>
                <a:lnTo>
                  <a:pt x="37502" y="8141"/>
                </a:lnTo>
                <a:close/>
              </a:path>
              <a:path w="144779" h="57784">
                <a:moveTo>
                  <a:pt x="122669" y="0"/>
                </a:moveTo>
                <a:lnTo>
                  <a:pt x="112318" y="7304"/>
                </a:lnTo>
                <a:lnTo>
                  <a:pt x="100799" y="12823"/>
                </a:lnTo>
                <a:lnTo>
                  <a:pt x="88311" y="16352"/>
                </a:lnTo>
                <a:lnTo>
                  <a:pt x="75053" y="17685"/>
                </a:lnTo>
                <a:lnTo>
                  <a:pt x="134303" y="17685"/>
                </a:lnTo>
                <a:lnTo>
                  <a:pt x="122669" y="0"/>
                </a:lnTo>
                <a:close/>
              </a:path>
            </a:pathLst>
          </a:custGeom>
          <a:solidFill>
            <a:srgbClr val="FFCB04"/>
          </a:solidFill>
        </p:spPr>
        <p:txBody>
          <a:bodyPr wrap="square" lIns="0" tIns="0" rIns="0" bIns="0" rtlCol="0"/>
          <a:lstStyle/>
          <a:p>
            <a:endParaRPr/>
          </a:p>
        </p:txBody>
      </p:sp>
      <p:sp>
        <p:nvSpPr>
          <p:cNvPr id="67" name="object 67"/>
          <p:cNvSpPr/>
          <p:nvPr/>
        </p:nvSpPr>
        <p:spPr>
          <a:xfrm>
            <a:off x="6015537" y="520399"/>
            <a:ext cx="56515" cy="144145"/>
          </a:xfrm>
          <a:custGeom>
            <a:avLst/>
            <a:gdLst/>
            <a:ahLst/>
            <a:cxnLst/>
            <a:rect l="l" t="t" r="r" b="b"/>
            <a:pathLst>
              <a:path w="56514" h="144145">
                <a:moveTo>
                  <a:pt x="27127" y="0"/>
                </a:moveTo>
                <a:lnTo>
                  <a:pt x="3714" y="44997"/>
                </a:lnTo>
                <a:lnTo>
                  <a:pt x="0" y="71187"/>
                </a:lnTo>
                <a:lnTo>
                  <a:pt x="712" y="85340"/>
                </a:lnTo>
                <a:lnTo>
                  <a:pt x="10965" y="123046"/>
                </a:lnTo>
                <a:lnTo>
                  <a:pt x="23753" y="144127"/>
                </a:lnTo>
                <a:lnTo>
                  <a:pt x="56070" y="121335"/>
                </a:lnTo>
                <a:lnTo>
                  <a:pt x="49014" y="110833"/>
                </a:lnTo>
                <a:lnTo>
                  <a:pt x="43759" y="99198"/>
                </a:lnTo>
                <a:lnTo>
                  <a:pt x="40515" y="86625"/>
                </a:lnTo>
                <a:lnTo>
                  <a:pt x="40766" y="69714"/>
                </a:lnTo>
                <a:lnTo>
                  <a:pt x="42675" y="55748"/>
                </a:lnTo>
                <a:lnTo>
                  <a:pt x="46081" y="44192"/>
                </a:lnTo>
                <a:lnTo>
                  <a:pt x="50822" y="34513"/>
                </a:lnTo>
                <a:lnTo>
                  <a:pt x="27127" y="0"/>
                </a:lnTo>
                <a:close/>
              </a:path>
            </a:pathLst>
          </a:custGeom>
          <a:solidFill>
            <a:srgbClr val="FFCB04"/>
          </a:solidFill>
        </p:spPr>
        <p:txBody>
          <a:bodyPr wrap="square" lIns="0" tIns="0" rIns="0" bIns="0" rtlCol="0"/>
          <a:lstStyle/>
          <a:p>
            <a:endParaRPr/>
          </a:p>
        </p:txBody>
      </p:sp>
      <p:sp>
        <p:nvSpPr>
          <p:cNvPr id="69" name="object 69"/>
          <p:cNvSpPr/>
          <p:nvPr/>
        </p:nvSpPr>
        <p:spPr>
          <a:xfrm>
            <a:off x="3342431" y="2971143"/>
            <a:ext cx="313690" cy="210820"/>
          </a:xfrm>
          <a:custGeom>
            <a:avLst/>
            <a:gdLst/>
            <a:ahLst/>
            <a:cxnLst/>
            <a:rect l="l" t="t" r="r" b="b"/>
            <a:pathLst>
              <a:path w="313689" h="210819">
                <a:moveTo>
                  <a:pt x="313182" y="210578"/>
                </a:moveTo>
                <a:lnTo>
                  <a:pt x="0" y="210578"/>
                </a:lnTo>
                <a:lnTo>
                  <a:pt x="0" y="0"/>
                </a:lnTo>
                <a:lnTo>
                  <a:pt x="313182" y="0"/>
                </a:lnTo>
                <a:lnTo>
                  <a:pt x="313182" y="210578"/>
                </a:lnTo>
                <a:close/>
              </a:path>
            </a:pathLst>
          </a:custGeom>
          <a:ln w="15011">
            <a:solidFill>
              <a:srgbClr val="00AEE6"/>
            </a:solidFill>
          </a:ln>
        </p:spPr>
        <p:txBody>
          <a:bodyPr wrap="square" lIns="0" tIns="0" rIns="0" bIns="0" rtlCol="0"/>
          <a:lstStyle/>
          <a:p>
            <a:endParaRPr/>
          </a:p>
        </p:txBody>
      </p:sp>
      <p:sp>
        <p:nvSpPr>
          <p:cNvPr id="70" name="object 70"/>
          <p:cNvSpPr/>
          <p:nvPr/>
        </p:nvSpPr>
        <p:spPr>
          <a:xfrm>
            <a:off x="3609726" y="3024506"/>
            <a:ext cx="46990" cy="104139"/>
          </a:xfrm>
          <a:custGeom>
            <a:avLst/>
            <a:gdLst/>
            <a:ahLst/>
            <a:cxnLst/>
            <a:rect l="l" t="t" r="r" b="b"/>
            <a:pathLst>
              <a:path w="46989" h="104139">
                <a:moveTo>
                  <a:pt x="46951" y="103860"/>
                </a:moveTo>
                <a:lnTo>
                  <a:pt x="0" y="103860"/>
                </a:lnTo>
                <a:lnTo>
                  <a:pt x="0" y="0"/>
                </a:lnTo>
                <a:lnTo>
                  <a:pt x="46951" y="0"/>
                </a:lnTo>
              </a:path>
            </a:pathLst>
          </a:custGeom>
          <a:ln w="15011">
            <a:solidFill>
              <a:srgbClr val="00AEE6"/>
            </a:solidFill>
          </a:ln>
        </p:spPr>
        <p:txBody>
          <a:bodyPr wrap="square" lIns="0" tIns="0" rIns="0" bIns="0" rtlCol="0"/>
          <a:lstStyle/>
          <a:p>
            <a:endParaRPr/>
          </a:p>
        </p:txBody>
      </p:sp>
      <p:sp>
        <p:nvSpPr>
          <p:cNvPr id="71" name="object 71"/>
          <p:cNvSpPr/>
          <p:nvPr/>
        </p:nvSpPr>
        <p:spPr>
          <a:xfrm>
            <a:off x="3342441" y="3024503"/>
            <a:ext cx="46990" cy="104139"/>
          </a:xfrm>
          <a:custGeom>
            <a:avLst/>
            <a:gdLst/>
            <a:ahLst/>
            <a:cxnLst/>
            <a:rect l="l" t="t" r="r" b="b"/>
            <a:pathLst>
              <a:path w="46989" h="104139">
                <a:moveTo>
                  <a:pt x="0" y="0"/>
                </a:moveTo>
                <a:lnTo>
                  <a:pt x="46951" y="0"/>
                </a:lnTo>
                <a:lnTo>
                  <a:pt x="46951" y="103860"/>
                </a:lnTo>
                <a:lnTo>
                  <a:pt x="0" y="103860"/>
                </a:lnTo>
              </a:path>
            </a:pathLst>
          </a:custGeom>
          <a:ln w="15011">
            <a:solidFill>
              <a:srgbClr val="00AEE6"/>
            </a:solidFill>
          </a:ln>
        </p:spPr>
        <p:txBody>
          <a:bodyPr wrap="square" lIns="0" tIns="0" rIns="0" bIns="0" rtlCol="0"/>
          <a:lstStyle/>
          <a:p>
            <a:endParaRPr/>
          </a:p>
        </p:txBody>
      </p:sp>
      <p:sp>
        <p:nvSpPr>
          <p:cNvPr id="72" name="object 72"/>
          <p:cNvSpPr/>
          <p:nvPr/>
        </p:nvSpPr>
        <p:spPr>
          <a:xfrm>
            <a:off x="3499028" y="2991290"/>
            <a:ext cx="0" cy="170815"/>
          </a:xfrm>
          <a:custGeom>
            <a:avLst/>
            <a:gdLst/>
            <a:ahLst/>
            <a:cxnLst/>
            <a:rect l="l" t="t" r="r" b="b"/>
            <a:pathLst>
              <a:path h="170814">
                <a:moveTo>
                  <a:pt x="0" y="0"/>
                </a:moveTo>
                <a:lnTo>
                  <a:pt x="0" y="170281"/>
                </a:lnTo>
              </a:path>
            </a:pathLst>
          </a:custGeom>
          <a:ln w="15011">
            <a:solidFill>
              <a:srgbClr val="00AEE6"/>
            </a:solidFill>
          </a:ln>
        </p:spPr>
        <p:txBody>
          <a:bodyPr wrap="square" lIns="0" tIns="0" rIns="0" bIns="0" rtlCol="0"/>
          <a:lstStyle/>
          <a:p>
            <a:endParaRPr/>
          </a:p>
        </p:txBody>
      </p:sp>
      <p:sp>
        <p:nvSpPr>
          <p:cNvPr id="73" name="object 73"/>
          <p:cNvSpPr/>
          <p:nvPr/>
        </p:nvSpPr>
        <p:spPr>
          <a:xfrm>
            <a:off x="3470053" y="3045350"/>
            <a:ext cx="60325" cy="61594"/>
          </a:xfrm>
          <a:custGeom>
            <a:avLst/>
            <a:gdLst/>
            <a:ahLst/>
            <a:cxnLst/>
            <a:rect l="l" t="t" r="r" b="b"/>
            <a:pathLst>
              <a:path w="60325" h="61594">
                <a:moveTo>
                  <a:pt x="60243" y="31084"/>
                </a:moveTo>
                <a:lnTo>
                  <a:pt x="57034" y="44901"/>
                </a:lnTo>
                <a:lnTo>
                  <a:pt x="48421" y="55573"/>
                </a:lnTo>
                <a:lnTo>
                  <a:pt x="35929" y="61576"/>
                </a:lnTo>
                <a:lnTo>
                  <a:pt x="19476" y="59485"/>
                </a:lnTo>
                <a:lnTo>
                  <a:pt x="7375" y="52786"/>
                </a:lnTo>
                <a:lnTo>
                  <a:pt x="0" y="42618"/>
                </a:lnTo>
                <a:lnTo>
                  <a:pt x="893" y="24851"/>
                </a:lnTo>
                <a:lnTo>
                  <a:pt x="6121" y="11868"/>
                </a:lnTo>
                <a:lnTo>
                  <a:pt x="14689" y="3604"/>
                </a:lnTo>
                <a:lnTo>
                  <a:pt x="25603" y="0"/>
                </a:lnTo>
                <a:lnTo>
                  <a:pt x="40798" y="2766"/>
                </a:lnTo>
                <a:lnTo>
                  <a:pt x="52172" y="10493"/>
                </a:lnTo>
                <a:lnTo>
                  <a:pt x="58843" y="21871"/>
                </a:lnTo>
                <a:lnTo>
                  <a:pt x="60243" y="31084"/>
                </a:lnTo>
                <a:close/>
              </a:path>
            </a:pathLst>
          </a:custGeom>
          <a:ln w="15011">
            <a:solidFill>
              <a:srgbClr val="00AEE6"/>
            </a:solidFill>
          </a:ln>
        </p:spPr>
        <p:txBody>
          <a:bodyPr wrap="square" lIns="0" tIns="0" rIns="0" bIns="0" rtlCol="0"/>
          <a:lstStyle/>
          <a:p>
            <a:endParaRPr/>
          </a:p>
        </p:txBody>
      </p:sp>
      <p:sp>
        <p:nvSpPr>
          <p:cNvPr id="74" name="object 74"/>
          <p:cNvSpPr/>
          <p:nvPr/>
        </p:nvSpPr>
        <p:spPr>
          <a:xfrm>
            <a:off x="3389139" y="1801561"/>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a:p>
        </p:txBody>
      </p:sp>
      <p:sp>
        <p:nvSpPr>
          <p:cNvPr id="75" name="object 75"/>
          <p:cNvSpPr/>
          <p:nvPr/>
        </p:nvSpPr>
        <p:spPr>
          <a:xfrm>
            <a:off x="3350197" y="1868249"/>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a:p>
        </p:txBody>
      </p:sp>
      <p:sp>
        <p:nvSpPr>
          <p:cNvPr id="76" name="object 76"/>
          <p:cNvSpPr/>
          <p:nvPr/>
        </p:nvSpPr>
        <p:spPr>
          <a:xfrm>
            <a:off x="3559518" y="1801561"/>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a:p>
        </p:txBody>
      </p:sp>
      <p:sp>
        <p:nvSpPr>
          <p:cNvPr id="77" name="object 77"/>
          <p:cNvSpPr/>
          <p:nvPr/>
        </p:nvSpPr>
        <p:spPr>
          <a:xfrm>
            <a:off x="3520577" y="1868249"/>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a:p>
        </p:txBody>
      </p:sp>
      <p:sp>
        <p:nvSpPr>
          <p:cNvPr id="89" name="object 89"/>
          <p:cNvSpPr/>
          <p:nvPr/>
        </p:nvSpPr>
        <p:spPr>
          <a:xfrm>
            <a:off x="3422884" y="3667312"/>
            <a:ext cx="154940" cy="153670"/>
          </a:xfrm>
          <a:custGeom>
            <a:avLst/>
            <a:gdLst/>
            <a:ahLst/>
            <a:cxnLst/>
            <a:rect l="l" t="t" r="r" b="b"/>
            <a:pathLst>
              <a:path w="154939" h="153670">
                <a:moveTo>
                  <a:pt x="154718" y="76633"/>
                </a:moveTo>
                <a:lnTo>
                  <a:pt x="143237" y="117209"/>
                </a:lnTo>
                <a:lnTo>
                  <a:pt x="113281" y="145169"/>
                </a:lnTo>
                <a:lnTo>
                  <a:pt x="86371" y="153481"/>
                </a:lnTo>
                <a:lnTo>
                  <a:pt x="70054" y="152430"/>
                </a:lnTo>
                <a:lnTo>
                  <a:pt x="29814" y="136304"/>
                </a:lnTo>
                <a:lnTo>
                  <a:pt x="5516" y="105156"/>
                </a:lnTo>
                <a:lnTo>
                  <a:pt x="0" y="78860"/>
                </a:lnTo>
                <a:lnTo>
                  <a:pt x="1310" y="63873"/>
                </a:lnTo>
                <a:lnTo>
                  <a:pt x="19187" y="25960"/>
                </a:lnTo>
                <a:lnTo>
                  <a:pt x="52968" y="3200"/>
                </a:lnTo>
                <a:lnTo>
                  <a:pt x="66649" y="0"/>
                </a:lnTo>
                <a:lnTo>
                  <a:pt x="83265" y="962"/>
                </a:lnTo>
                <a:lnTo>
                  <a:pt x="124048" y="16618"/>
                </a:lnTo>
                <a:lnTo>
                  <a:pt x="148723" y="47108"/>
                </a:lnTo>
                <a:lnTo>
                  <a:pt x="154718" y="76633"/>
                </a:lnTo>
                <a:close/>
              </a:path>
            </a:pathLst>
          </a:custGeom>
          <a:ln w="16002">
            <a:solidFill>
              <a:srgbClr val="00AEE6"/>
            </a:solidFill>
          </a:ln>
        </p:spPr>
        <p:txBody>
          <a:bodyPr wrap="square" lIns="0" tIns="0" rIns="0" bIns="0" rtlCol="0"/>
          <a:lstStyle/>
          <a:p>
            <a:endParaRPr/>
          </a:p>
        </p:txBody>
      </p:sp>
      <p:sp>
        <p:nvSpPr>
          <p:cNvPr id="90" name="object 90"/>
          <p:cNvSpPr/>
          <p:nvPr/>
        </p:nvSpPr>
        <p:spPr>
          <a:xfrm>
            <a:off x="3550253" y="3650843"/>
            <a:ext cx="24130" cy="24765"/>
          </a:xfrm>
          <a:custGeom>
            <a:avLst/>
            <a:gdLst/>
            <a:ahLst/>
            <a:cxnLst/>
            <a:rect l="l" t="t" r="r" b="b"/>
            <a:pathLst>
              <a:path w="24129" h="24764">
                <a:moveTo>
                  <a:pt x="16065" y="0"/>
                </a:moveTo>
                <a:lnTo>
                  <a:pt x="10934" y="647"/>
                </a:lnTo>
                <a:lnTo>
                  <a:pt x="8178" y="4216"/>
                </a:lnTo>
                <a:lnTo>
                  <a:pt x="0" y="14643"/>
                </a:lnTo>
                <a:lnTo>
                  <a:pt x="12890" y="24650"/>
                </a:lnTo>
                <a:lnTo>
                  <a:pt x="21069" y="14224"/>
                </a:lnTo>
                <a:lnTo>
                  <a:pt x="23825" y="10655"/>
                </a:lnTo>
                <a:lnTo>
                  <a:pt x="23177" y="5537"/>
                </a:lnTo>
                <a:lnTo>
                  <a:pt x="16065" y="0"/>
                </a:lnTo>
                <a:close/>
              </a:path>
            </a:pathLst>
          </a:custGeom>
          <a:solidFill>
            <a:srgbClr val="00AEE6"/>
          </a:solidFill>
        </p:spPr>
        <p:txBody>
          <a:bodyPr wrap="square" lIns="0" tIns="0" rIns="0" bIns="0" rtlCol="0"/>
          <a:lstStyle/>
          <a:p>
            <a:endParaRPr/>
          </a:p>
        </p:txBody>
      </p:sp>
      <p:sp>
        <p:nvSpPr>
          <p:cNvPr id="91" name="object 91"/>
          <p:cNvSpPr/>
          <p:nvPr/>
        </p:nvSpPr>
        <p:spPr>
          <a:xfrm>
            <a:off x="3426100" y="3650843"/>
            <a:ext cx="24130" cy="24765"/>
          </a:xfrm>
          <a:custGeom>
            <a:avLst/>
            <a:gdLst/>
            <a:ahLst/>
            <a:cxnLst/>
            <a:rect l="l" t="t" r="r" b="b"/>
            <a:pathLst>
              <a:path w="24129" h="24764">
                <a:moveTo>
                  <a:pt x="7759" y="0"/>
                </a:moveTo>
                <a:lnTo>
                  <a:pt x="647" y="5537"/>
                </a:lnTo>
                <a:lnTo>
                  <a:pt x="0" y="10655"/>
                </a:lnTo>
                <a:lnTo>
                  <a:pt x="2755" y="14224"/>
                </a:lnTo>
                <a:lnTo>
                  <a:pt x="10934" y="24650"/>
                </a:lnTo>
                <a:lnTo>
                  <a:pt x="23825" y="14643"/>
                </a:lnTo>
                <a:lnTo>
                  <a:pt x="15646" y="4216"/>
                </a:lnTo>
                <a:lnTo>
                  <a:pt x="12890" y="647"/>
                </a:lnTo>
                <a:lnTo>
                  <a:pt x="7759" y="0"/>
                </a:lnTo>
                <a:close/>
              </a:path>
            </a:pathLst>
          </a:custGeom>
          <a:solidFill>
            <a:srgbClr val="00AEE6"/>
          </a:solidFill>
        </p:spPr>
        <p:txBody>
          <a:bodyPr wrap="square" lIns="0" tIns="0" rIns="0" bIns="0" rtlCol="0"/>
          <a:lstStyle/>
          <a:p>
            <a:endParaRPr/>
          </a:p>
        </p:txBody>
      </p:sp>
      <p:sp>
        <p:nvSpPr>
          <p:cNvPr id="92" name="object 92"/>
          <p:cNvSpPr/>
          <p:nvPr/>
        </p:nvSpPr>
        <p:spPr>
          <a:xfrm>
            <a:off x="3488660" y="3629127"/>
            <a:ext cx="23495" cy="19050"/>
          </a:xfrm>
          <a:custGeom>
            <a:avLst/>
            <a:gdLst/>
            <a:ahLst/>
            <a:cxnLst/>
            <a:rect l="l" t="t" r="r" b="b"/>
            <a:pathLst>
              <a:path w="23495" h="19050">
                <a:moveTo>
                  <a:pt x="21894" y="0"/>
                </a:moveTo>
                <a:lnTo>
                  <a:pt x="1231" y="0"/>
                </a:lnTo>
                <a:lnTo>
                  <a:pt x="0" y="1231"/>
                </a:lnTo>
                <a:lnTo>
                  <a:pt x="0" y="17818"/>
                </a:lnTo>
                <a:lnTo>
                  <a:pt x="1231" y="19062"/>
                </a:lnTo>
                <a:lnTo>
                  <a:pt x="21894" y="19062"/>
                </a:lnTo>
                <a:lnTo>
                  <a:pt x="23139" y="17818"/>
                </a:lnTo>
                <a:lnTo>
                  <a:pt x="23139" y="1231"/>
                </a:lnTo>
                <a:lnTo>
                  <a:pt x="21894" y="0"/>
                </a:lnTo>
                <a:close/>
              </a:path>
            </a:pathLst>
          </a:custGeom>
          <a:solidFill>
            <a:srgbClr val="00AEE6"/>
          </a:solidFill>
        </p:spPr>
        <p:txBody>
          <a:bodyPr wrap="square" lIns="0" tIns="0" rIns="0" bIns="0" rtlCol="0"/>
          <a:lstStyle/>
          <a:p>
            <a:endParaRPr/>
          </a:p>
        </p:txBody>
      </p:sp>
      <p:sp>
        <p:nvSpPr>
          <p:cNvPr id="93" name="object 93"/>
          <p:cNvSpPr/>
          <p:nvPr/>
        </p:nvSpPr>
        <p:spPr>
          <a:xfrm>
            <a:off x="3490701" y="3697928"/>
            <a:ext cx="19685" cy="46355"/>
          </a:xfrm>
          <a:custGeom>
            <a:avLst/>
            <a:gdLst/>
            <a:ahLst/>
            <a:cxnLst/>
            <a:rect l="l" t="t" r="r" b="b"/>
            <a:pathLst>
              <a:path w="19685" h="46354">
                <a:moveTo>
                  <a:pt x="16040" y="0"/>
                </a:moveTo>
                <a:lnTo>
                  <a:pt x="3022" y="0"/>
                </a:lnTo>
                <a:lnTo>
                  <a:pt x="0" y="3035"/>
                </a:lnTo>
                <a:lnTo>
                  <a:pt x="0" y="42989"/>
                </a:lnTo>
                <a:lnTo>
                  <a:pt x="3022" y="46012"/>
                </a:lnTo>
                <a:lnTo>
                  <a:pt x="16040" y="46012"/>
                </a:lnTo>
                <a:lnTo>
                  <a:pt x="19062" y="42989"/>
                </a:lnTo>
                <a:lnTo>
                  <a:pt x="19062" y="3035"/>
                </a:lnTo>
                <a:lnTo>
                  <a:pt x="16040" y="0"/>
                </a:lnTo>
                <a:close/>
              </a:path>
            </a:pathLst>
          </a:custGeom>
          <a:solidFill>
            <a:srgbClr val="00AEE6"/>
          </a:solidFill>
        </p:spPr>
        <p:txBody>
          <a:bodyPr wrap="square" lIns="0" tIns="0" rIns="0" bIns="0" rtlCol="0"/>
          <a:lstStyle/>
          <a:p>
            <a:endParaRPr/>
          </a:p>
        </p:txBody>
      </p:sp>
      <p:sp>
        <p:nvSpPr>
          <p:cNvPr id="94" name="object 94"/>
          <p:cNvSpPr txBox="1"/>
          <p:nvPr/>
        </p:nvSpPr>
        <p:spPr>
          <a:xfrm>
            <a:off x="3261192" y="2015179"/>
            <a:ext cx="553422" cy="100027"/>
          </a:xfrm>
          <a:prstGeom prst="rect">
            <a:avLst/>
          </a:prstGeom>
        </p:spPr>
        <p:txBody>
          <a:bodyPr vert="horz" wrap="square" lIns="0" tIns="0" rIns="0" bIns="0" rtlCol="0">
            <a:spAutoFit/>
          </a:bodyPr>
          <a:lstStyle/>
          <a:p>
            <a:pPr marL="12700">
              <a:lnSpc>
                <a:spcPct val="100000"/>
              </a:lnSpc>
            </a:pPr>
            <a:r>
              <a:rPr lang="fr-FR" sz="650" b="1" dirty="0">
                <a:solidFill>
                  <a:srgbClr val="00AEE6"/>
                </a:solidFill>
                <a:latin typeface="Branding"/>
                <a:cs typeface="Branding"/>
              </a:rPr>
              <a:t>10</a:t>
            </a:r>
            <a:r>
              <a:rPr sz="650" b="1" dirty="0">
                <a:solidFill>
                  <a:srgbClr val="00AEE6"/>
                </a:solidFill>
                <a:latin typeface="Branding"/>
                <a:cs typeface="Branding"/>
              </a:rPr>
              <a:t>-2</a:t>
            </a:r>
            <a:r>
              <a:rPr lang="fr-FR" sz="650" b="1" dirty="0">
                <a:solidFill>
                  <a:srgbClr val="00AEE6"/>
                </a:solidFill>
                <a:latin typeface="Branding"/>
                <a:cs typeface="Branding"/>
              </a:rPr>
              <a:t>0</a:t>
            </a:r>
            <a:r>
              <a:rPr sz="650" b="1" dirty="0">
                <a:solidFill>
                  <a:srgbClr val="00AEE6"/>
                </a:solidFill>
                <a:latin typeface="Branding"/>
                <a:cs typeface="Branding"/>
              </a:rPr>
              <a:t> joueu</a:t>
            </a:r>
            <a:r>
              <a:rPr sz="650" b="1" spc="-10" dirty="0">
                <a:solidFill>
                  <a:srgbClr val="00AEE6"/>
                </a:solidFill>
                <a:latin typeface="Branding"/>
                <a:cs typeface="Branding"/>
              </a:rPr>
              <a:t>r</a:t>
            </a:r>
            <a:r>
              <a:rPr sz="650" b="1" dirty="0">
                <a:solidFill>
                  <a:srgbClr val="00AEE6"/>
                </a:solidFill>
                <a:latin typeface="Branding"/>
                <a:cs typeface="Branding"/>
              </a:rPr>
              <a:t>s</a:t>
            </a:r>
            <a:endParaRPr sz="650" dirty="0">
              <a:latin typeface="Branding"/>
              <a:cs typeface="Branding"/>
            </a:endParaRPr>
          </a:p>
        </p:txBody>
      </p:sp>
      <p:sp>
        <p:nvSpPr>
          <p:cNvPr id="95" name="object 95"/>
          <p:cNvSpPr txBox="1"/>
          <p:nvPr/>
        </p:nvSpPr>
        <p:spPr>
          <a:xfrm>
            <a:off x="3338871" y="2630012"/>
            <a:ext cx="358229" cy="100027"/>
          </a:xfrm>
          <a:prstGeom prst="rect">
            <a:avLst/>
          </a:prstGeom>
        </p:spPr>
        <p:txBody>
          <a:bodyPr vert="horz" wrap="square" lIns="0" tIns="0" rIns="0" bIns="0" rtlCol="0">
            <a:spAutoFit/>
          </a:bodyPr>
          <a:lstStyle/>
          <a:p>
            <a:pPr marL="12700">
              <a:lnSpc>
                <a:spcPct val="100000"/>
              </a:lnSpc>
            </a:pPr>
            <a:r>
              <a:rPr sz="650" b="1" dirty="0">
                <a:solidFill>
                  <a:srgbClr val="00AEE6"/>
                </a:solidFill>
                <a:latin typeface="Branding"/>
                <a:cs typeface="Branding"/>
              </a:rPr>
              <a:t>6-1</a:t>
            </a:r>
            <a:r>
              <a:rPr lang="fr-FR" sz="650" b="1" dirty="0">
                <a:solidFill>
                  <a:srgbClr val="00AEE6"/>
                </a:solidFill>
                <a:latin typeface="Branding"/>
                <a:cs typeface="Branding"/>
              </a:rPr>
              <a:t>2</a:t>
            </a:r>
            <a:r>
              <a:rPr sz="650" b="1" dirty="0">
                <a:solidFill>
                  <a:srgbClr val="00AEE6"/>
                </a:solidFill>
                <a:latin typeface="Branding"/>
                <a:cs typeface="Branding"/>
              </a:rPr>
              <a:t> ans</a:t>
            </a:r>
            <a:endParaRPr sz="650" dirty="0">
              <a:latin typeface="Branding"/>
              <a:cs typeface="Branding"/>
            </a:endParaRPr>
          </a:p>
        </p:txBody>
      </p:sp>
      <p:sp>
        <p:nvSpPr>
          <p:cNvPr id="96" name="object 96"/>
          <p:cNvSpPr txBox="1"/>
          <p:nvPr/>
        </p:nvSpPr>
        <p:spPr>
          <a:xfrm>
            <a:off x="3248562" y="3241295"/>
            <a:ext cx="566052" cy="100027"/>
          </a:xfrm>
          <a:prstGeom prst="rect">
            <a:avLst/>
          </a:prstGeom>
        </p:spPr>
        <p:txBody>
          <a:bodyPr vert="horz" wrap="square" lIns="0" tIns="0" rIns="0" bIns="0" rtlCol="0">
            <a:spAutoFit/>
          </a:bodyPr>
          <a:lstStyle/>
          <a:p>
            <a:pPr marL="12700">
              <a:lnSpc>
                <a:spcPct val="100000"/>
              </a:lnSpc>
            </a:pPr>
            <a:r>
              <a:rPr sz="650" b="1" dirty="0">
                <a:solidFill>
                  <a:srgbClr val="00AEE6"/>
                </a:solidFill>
                <a:latin typeface="Branding"/>
                <a:cs typeface="Branding"/>
              </a:rPr>
              <a:t>1</a:t>
            </a:r>
            <a:r>
              <a:rPr lang="fr-FR" sz="650" b="1" dirty="0">
                <a:solidFill>
                  <a:srgbClr val="00AEE6"/>
                </a:solidFill>
                <a:latin typeface="Branding"/>
                <a:cs typeface="Branding"/>
              </a:rPr>
              <a:t>5</a:t>
            </a:r>
            <a:r>
              <a:rPr sz="650" b="1" dirty="0">
                <a:solidFill>
                  <a:srgbClr val="00AEE6"/>
                </a:solidFill>
                <a:latin typeface="Branding"/>
                <a:cs typeface="Branding"/>
              </a:rPr>
              <a:t>x1</a:t>
            </a:r>
            <a:r>
              <a:rPr lang="fr-FR" sz="650" b="1" dirty="0">
                <a:solidFill>
                  <a:srgbClr val="00AEE6"/>
                </a:solidFill>
                <a:latin typeface="Branding"/>
                <a:cs typeface="Branding"/>
              </a:rPr>
              <a:t>0</a:t>
            </a:r>
            <a:r>
              <a:rPr sz="650" b="1" dirty="0">
                <a:solidFill>
                  <a:srgbClr val="00AEE6"/>
                </a:solidFill>
                <a:latin typeface="Branding"/>
                <a:cs typeface="Branding"/>
              </a:rPr>
              <a:t> m</a:t>
            </a:r>
            <a:r>
              <a:rPr sz="650" b="1" spc="-5" dirty="0">
                <a:solidFill>
                  <a:srgbClr val="00AEE6"/>
                </a:solidFill>
                <a:latin typeface="Branding"/>
                <a:cs typeface="Branding"/>
              </a:rPr>
              <a:t>è</a:t>
            </a:r>
            <a:r>
              <a:rPr sz="650" b="1" dirty="0">
                <a:solidFill>
                  <a:srgbClr val="00AEE6"/>
                </a:solidFill>
                <a:latin typeface="Branding"/>
                <a:cs typeface="Branding"/>
              </a:rPr>
              <a:t>t</a:t>
            </a:r>
            <a:r>
              <a:rPr sz="650" b="1" spc="-15" dirty="0">
                <a:solidFill>
                  <a:srgbClr val="00AEE6"/>
                </a:solidFill>
                <a:latin typeface="Branding"/>
                <a:cs typeface="Branding"/>
              </a:rPr>
              <a:t>r</a:t>
            </a:r>
            <a:r>
              <a:rPr sz="650" b="1" dirty="0">
                <a:solidFill>
                  <a:srgbClr val="00AEE6"/>
                </a:solidFill>
                <a:latin typeface="Branding"/>
                <a:cs typeface="Branding"/>
              </a:rPr>
              <a:t>es</a:t>
            </a:r>
            <a:endParaRPr sz="650" dirty="0">
              <a:latin typeface="Branding"/>
              <a:cs typeface="Branding"/>
            </a:endParaRPr>
          </a:p>
        </p:txBody>
      </p:sp>
      <p:sp>
        <p:nvSpPr>
          <p:cNvPr id="97" name="object 97"/>
          <p:cNvSpPr txBox="1"/>
          <p:nvPr/>
        </p:nvSpPr>
        <p:spPr>
          <a:xfrm>
            <a:off x="3359344" y="3938265"/>
            <a:ext cx="273050" cy="107950"/>
          </a:xfrm>
          <a:prstGeom prst="rect">
            <a:avLst/>
          </a:prstGeom>
        </p:spPr>
        <p:txBody>
          <a:bodyPr vert="horz" wrap="square" lIns="0" tIns="0" rIns="0" bIns="0" rtlCol="0">
            <a:spAutoFit/>
          </a:bodyPr>
          <a:lstStyle/>
          <a:p>
            <a:pPr marL="12700">
              <a:lnSpc>
                <a:spcPct val="100000"/>
              </a:lnSpc>
            </a:pPr>
            <a:r>
              <a:rPr sz="650" b="1" dirty="0">
                <a:solidFill>
                  <a:srgbClr val="00AEE6"/>
                </a:solidFill>
                <a:latin typeface="Branding"/>
                <a:cs typeface="Branding"/>
              </a:rPr>
              <a:t>55 min</a:t>
            </a:r>
            <a:endParaRPr sz="650">
              <a:latin typeface="Branding"/>
              <a:cs typeface="Branding"/>
            </a:endParaRPr>
          </a:p>
        </p:txBody>
      </p:sp>
      <p:sp>
        <p:nvSpPr>
          <p:cNvPr id="98" name="object 98"/>
          <p:cNvSpPr/>
          <p:nvPr/>
        </p:nvSpPr>
        <p:spPr>
          <a:xfrm>
            <a:off x="4361472" y="1834908"/>
            <a:ext cx="210185" cy="131445"/>
          </a:xfrm>
          <a:custGeom>
            <a:avLst/>
            <a:gdLst/>
            <a:ahLst/>
            <a:cxnLst/>
            <a:rect l="l" t="t" r="r" b="b"/>
            <a:pathLst>
              <a:path w="210185" h="131444">
                <a:moveTo>
                  <a:pt x="106578" y="130860"/>
                </a:moveTo>
                <a:lnTo>
                  <a:pt x="165601" y="125185"/>
                </a:lnTo>
                <a:lnTo>
                  <a:pt x="209719" y="103737"/>
                </a:lnTo>
                <a:lnTo>
                  <a:pt x="209191" y="93893"/>
                </a:lnTo>
                <a:lnTo>
                  <a:pt x="180112" y="61444"/>
                </a:lnTo>
                <a:lnTo>
                  <a:pt x="163195" y="43254"/>
                </a:lnTo>
                <a:lnTo>
                  <a:pt x="132600" y="9651"/>
                </a:lnTo>
                <a:lnTo>
                  <a:pt x="125983" y="1701"/>
                </a:lnTo>
                <a:lnTo>
                  <a:pt x="124650" y="1269"/>
                </a:lnTo>
                <a:lnTo>
                  <a:pt x="123926" y="1041"/>
                </a:lnTo>
                <a:lnTo>
                  <a:pt x="115138" y="0"/>
                </a:lnTo>
                <a:lnTo>
                  <a:pt x="106578" y="152"/>
                </a:lnTo>
                <a:lnTo>
                  <a:pt x="98018" y="0"/>
                </a:lnTo>
                <a:lnTo>
                  <a:pt x="89230" y="1041"/>
                </a:lnTo>
                <a:lnTo>
                  <a:pt x="88506" y="1269"/>
                </a:lnTo>
                <a:lnTo>
                  <a:pt x="87172" y="1701"/>
                </a:lnTo>
                <a:lnTo>
                  <a:pt x="80556" y="9651"/>
                </a:lnTo>
                <a:lnTo>
                  <a:pt x="50850" y="42290"/>
                </a:lnTo>
                <a:lnTo>
                  <a:pt x="32178" y="62219"/>
                </a:lnTo>
                <a:lnTo>
                  <a:pt x="20244" y="74997"/>
                </a:lnTo>
                <a:lnTo>
                  <a:pt x="13194" y="82641"/>
                </a:lnTo>
                <a:lnTo>
                  <a:pt x="9175" y="87166"/>
                </a:lnTo>
                <a:lnTo>
                  <a:pt x="6332" y="90589"/>
                </a:lnTo>
                <a:lnTo>
                  <a:pt x="0" y="98412"/>
                </a:lnTo>
                <a:lnTo>
                  <a:pt x="1904" y="106514"/>
                </a:lnTo>
                <a:lnTo>
                  <a:pt x="49452" y="125663"/>
                </a:lnTo>
                <a:lnTo>
                  <a:pt x="93070" y="130413"/>
                </a:lnTo>
                <a:lnTo>
                  <a:pt x="102261" y="130788"/>
                </a:lnTo>
                <a:lnTo>
                  <a:pt x="106578" y="130860"/>
                </a:lnTo>
                <a:close/>
              </a:path>
            </a:pathLst>
          </a:custGeom>
          <a:ln w="14008">
            <a:solidFill>
              <a:srgbClr val="414042"/>
            </a:solidFill>
          </a:ln>
        </p:spPr>
        <p:txBody>
          <a:bodyPr wrap="square" lIns="0" tIns="0" rIns="0" bIns="0" rtlCol="0"/>
          <a:lstStyle/>
          <a:p>
            <a:endParaRPr/>
          </a:p>
        </p:txBody>
      </p:sp>
      <p:sp>
        <p:nvSpPr>
          <p:cNvPr id="99" name="object 99"/>
          <p:cNvSpPr/>
          <p:nvPr/>
        </p:nvSpPr>
        <p:spPr>
          <a:xfrm>
            <a:off x="4409932" y="2227836"/>
            <a:ext cx="132715" cy="170180"/>
          </a:xfrm>
          <a:custGeom>
            <a:avLst/>
            <a:gdLst/>
            <a:ahLst/>
            <a:cxnLst/>
            <a:rect l="l" t="t" r="r" b="b"/>
            <a:pathLst>
              <a:path w="132714" h="170180">
                <a:moveTo>
                  <a:pt x="96977" y="0"/>
                </a:moveTo>
                <a:lnTo>
                  <a:pt x="93382" y="13378"/>
                </a:lnTo>
                <a:lnTo>
                  <a:pt x="84023" y="23505"/>
                </a:lnTo>
                <a:lnTo>
                  <a:pt x="71038" y="28773"/>
                </a:lnTo>
                <a:lnTo>
                  <a:pt x="55353" y="26243"/>
                </a:lnTo>
                <a:lnTo>
                  <a:pt x="43707" y="18869"/>
                </a:lnTo>
                <a:lnTo>
                  <a:pt x="37042" y="7965"/>
                </a:lnTo>
                <a:lnTo>
                  <a:pt x="0" y="0"/>
                </a:lnTo>
                <a:lnTo>
                  <a:pt x="0" y="170053"/>
                </a:lnTo>
                <a:lnTo>
                  <a:pt x="132308" y="170053"/>
                </a:lnTo>
                <a:lnTo>
                  <a:pt x="132308" y="0"/>
                </a:lnTo>
                <a:lnTo>
                  <a:pt x="96977" y="0"/>
                </a:lnTo>
                <a:close/>
              </a:path>
            </a:pathLst>
          </a:custGeom>
          <a:ln w="13728">
            <a:solidFill>
              <a:srgbClr val="414042"/>
            </a:solidFill>
          </a:ln>
        </p:spPr>
        <p:txBody>
          <a:bodyPr wrap="square" lIns="0" tIns="0" rIns="0" bIns="0" rtlCol="0"/>
          <a:lstStyle/>
          <a:p>
            <a:endParaRPr/>
          </a:p>
        </p:txBody>
      </p:sp>
      <p:sp>
        <p:nvSpPr>
          <p:cNvPr id="100" name="object 100"/>
          <p:cNvSpPr/>
          <p:nvPr/>
        </p:nvSpPr>
        <p:spPr>
          <a:xfrm>
            <a:off x="4465285" y="2294026"/>
            <a:ext cx="22225" cy="52069"/>
          </a:xfrm>
          <a:custGeom>
            <a:avLst/>
            <a:gdLst/>
            <a:ahLst/>
            <a:cxnLst/>
            <a:rect l="l" t="t" r="r" b="b"/>
            <a:pathLst>
              <a:path w="22225" h="52069">
                <a:moveTo>
                  <a:pt x="21615" y="14262"/>
                </a:moveTo>
                <a:lnTo>
                  <a:pt x="10375" y="14262"/>
                </a:lnTo>
                <a:lnTo>
                  <a:pt x="10375" y="51904"/>
                </a:lnTo>
                <a:lnTo>
                  <a:pt x="21615" y="51904"/>
                </a:lnTo>
                <a:lnTo>
                  <a:pt x="21615" y="14262"/>
                </a:lnTo>
                <a:close/>
              </a:path>
              <a:path w="22225" h="52069">
                <a:moveTo>
                  <a:pt x="21615" y="0"/>
                </a:moveTo>
                <a:lnTo>
                  <a:pt x="0" y="7835"/>
                </a:lnTo>
                <a:lnTo>
                  <a:pt x="0" y="18008"/>
                </a:lnTo>
                <a:lnTo>
                  <a:pt x="10375" y="14262"/>
                </a:lnTo>
                <a:lnTo>
                  <a:pt x="21615" y="14262"/>
                </a:lnTo>
                <a:lnTo>
                  <a:pt x="21615" y="0"/>
                </a:lnTo>
                <a:close/>
              </a:path>
            </a:pathLst>
          </a:custGeom>
          <a:solidFill>
            <a:srgbClr val="231F20"/>
          </a:solidFill>
        </p:spPr>
        <p:txBody>
          <a:bodyPr wrap="square" lIns="0" tIns="0" rIns="0" bIns="0" rtlCol="0"/>
          <a:lstStyle/>
          <a:p>
            <a:endParaRPr/>
          </a:p>
        </p:txBody>
      </p:sp>
      <p:sp>
        <p:nvSpPr>
          <p:cNvPr id="101" name="object 101"/>
          <p:cNvSpPr/>
          <p:nvPr/>
        </p:nvSpPr>
        <p:spPr>
          <a:xfrm>
            <a:off x="4443329" y="4145542"/>
            <a:ext cx="60960" cy="0"/>
          </a:xfrm>
          <a:custGeom>
            <a:avLst/>
            <a:gdLst/>
            <a:ahLst/>
            <a:cxnLst/>
            <a:rect l="l" t="t" r="r" b="b"/>
            <a:pathLst>
              <a:path w="60960">
                <a:moveTo>
                  <a:pt x="0" y="0"/>
                </a:moveTo>
                <a:lnTo>
                  <a:pt x="60642" y="0"/>
                </a:lnTo>
              </a:path>
            </a:pathLst>
          </a:custGeom>
          <a:ln w="14414">
            <a:solidFill>
              <a:srgbClr val="414042"/>
            </a:solidFill>
          </a:ln>
        </p:spPr>
        <p:txBody>
          <a:bodyPr wrap="square" lIns="0" tIns="0" rIns="0" bIns="0" rtlCol="0"/>
          <a:lstStyle/>
          <a:p>
            <a:endParaRPr/>
          </a:p>
        </p:txBody>
      </p:sp>
      <p:sp>
        <p:nvSpPr>
          <p:cNvPr id="102" name="object 102"/>
          <p:cNvSpPr/>
          <p:nvPr/>
        </p:nvSpPr>
        <p:spPr>
          <a:xfrm>
            <a:off x="4443329" y="4170781"/>
            <a:ext cx="60960" cy="0"/>
          </a:xfrm>
          <a:custGeom>
            <a:avLst/>
            <a:gdLst/>
            <a:ahLst/>
            <a:cxnLst/>
            <a:rect l="l" t="t" r="r" b="b"/>
            <a:pathLst>
              <a:path w="60960">
                <a:moveTo>
                  <a:pt x="0" y="0"/>
                </a:moveTo>
                <a:lnTo>
                  <a:pt x="60642" y="0"/>
                </a:lnTo>
              </a:path>
            </a:pathLst>
          </a:custGeom>
          <a:ln w="14414">
            <a:solidFill>
              <a:srgbClr val="414042"/>
            </a:solidFill>
          </a:ln>
        </p:spPr>
        <p:txBody>
          <a:bodyPr wrap="square" lIns="0" tIns="0" rIns="0" bIns="0" rtlCol="0"/>
          <a:lstStyle/>
          <a:p>
            <a:endParaRPr/>
          </a:p>
        </p:txBody>
      </p:sp>
      <p:sp>
        <p:nvSpPr>
          <p:cNvPr id="103" name="object 103"/>
          <p:cNvSpPr/>
          <p:nvPr/>
        </p:nvSpPr>
        <p:spPr>
          <a:xfrm>
            <a:off x="4412661" y="4074351"/>
            <a:ext cx="119380" cy="147955"/>
          </a:xfrm>
          <a:custGeom>
            <a:avLst/>
            <a:gdLst/>
            <a:ahLst/>
            <a:cxnLst/>
            <a:rect l="l" t="t" r="r" b="b"/>
            <a:pathLst>
              <a:path w="119379" h="147954">
                <a:moveTo>
                  <a:pt x="0" y="29908"/>
                </a:moveTo>
                <a:lnTo>
                  <a:pt x="0" y="147662"/>
                </a:lnTo>
                <a:lnTo>
                  <a:pt x="119341" y="147662"/>
                </a:lnTo>
                <a:lnTo>
                  <a:pt x="119341" y="0"/>
                </a:lnTo>
                <a:lnTo>
                  <a:pt x="29908" y="0"/>
                </a:lnTo>
                <a:lnTo>
                  <a:pt x="0" y="29908"/>
                </a:lnTo>
                <a:close/>
              </a:path>
            </a:pathLst>
          </a:custGeom>
          <a:ln w="14414">
            <a:solidFill>
              <a:srgbClr val="414042"/>
            </a:solidFill>
          </a:ln>
        </p:spPr>
        <p:txBody>
          <a:bodyPr wrap="square" lIns="0" tIns="0" rIns="0" bIns="0" rtlCol="0"/>
          <a:lstStyle/>
          <a:p>
            <a:endParaRPr/>
          </a:p>
        </p:txBody>
      </p:sp>
      <p:sp>
        <p:nvSpPr>
          <p:cNvPr id="104" name="object 104"/>
          <p:cNvSpPr/>
          <p:nvPr/>
        </p:nvSpPr>
        <p:spPr>
          <a:xfrm>
            <a:off x="4412667" y="4074345"/>
            <a:ext cx="30480" cy="30480"/>
          </a:xfrm>
          <a:custGeom>
            <a:avLst/>
            <a:gdLst/>
            <a:ahLst/>
            <a:cxnLst/>
            <a:rect l="l" t="t" r="r" b="b"/>
            <a:pathLst>
              <a:path w="30479" h="30479">
                <a:moveTo>
                  <a:pt x="29908" y="0"/>
                </a:moveTo>
                <a:lnTo>
                  <a:pt x="29908" y="29908"/>
                </a:lnTo>
                <a:lnTo>
                  <a:pt x="0" y="29908"/>
                </a:lnTo>
              </a:path>
            </a:pathLst>
          </a:custGeom>
          <a:ln w="14414">
            <a:solidFill>
              <a:srgbClr val="414042"/>
            </a:solidFill>
          </a:ln>
        </p:spPr>
        <p:txBody>
          <a:bodyPr wrap="square" lIns="0" tIns="0" rIns="0" bIns="0" rtlCol="0"/>
          <a:lstStyle/>
          <a:p>
            <a:endParaRPr/>
          </a:p>
        </p:txBody>
      </p:sp>
      <p:sp>
        <p:nvSpPr>
          <p:cNvPr id="105" name="object 105"/>
          <p:cNvSpPr/>
          <p:nvPr/>
        </p:nvSpPr>
        <p:spPr>
          <a:xfrm>
            <a:off x="4389772" y="3327821"/>
            <a:ext cx="198755" cy="117475"/>
          </a:xfrm>
          <a:custGeom>
            <a:avLst/>
            <a:gdLst/>
            <a:ahLst/>
            <a:cxnLst/>
            <a:rect l="l" t="t" r="r" b="b"/>
            <a:pathLst>
              <a:path w="198754" h="117475">
                <a:moveTo>
                  <a:pt x="58897" y="190"/>
                </a:moveTo>
                <a:lnTo>
                  <a:pt x="198559" y="0"/>
                </a:lnTo>
                <a:lnTo>
                  <a:pt x="198559" y="15760"/>
                </a:lnTo>
                <a:lnTo>
                  <a:pt x="115653" y="41097"/>
                </a:lnTo>
                <a:lnTo>
                  <a:pt x="116834" y="46253"/>
                </a:lnTo>
                <a:lnTo>
                  <a:pt x="117926" y="55232"/>
                </a:lnTo>
                <a:lnTo>
                  <a:pt x="117799" y="59093"/>
                </a:lnTo>
                <a:lnTo>
                  <a:pt x="116032" y="73468"/>
                </a:lnTo>
                <a:lnTo>
                  <a:pt x="92958" y="107151"/>
                </a:lnTo>
                <a:lnTo>
                  <a:pt x="67068" y="117433"/>
                </a:lnTo>
                <a:lnTo>
                  <a:pt x="50667" y="116109"/>
                </a:lnTo>
                <a:lnTo>
                  <a:pt x="13869" y="96216"/>
                </a:lnTo>
                <a:lnTo>
                  <a:pt x="0" y="59895"/>
                </a:lnTo>
                <a:lnTo>
                  <a:pt x="1742" y="45297"/>
                </a:lnTo>
                <a:lnTo>
                  <a:pt x="24529" y="11300"/>
                </a:lnTo>
                <a:lnTo>
                  <a:pt x="50139" y="837"/>
                </a:lnTo>
                <a:lnTo>
                  <a:pt x="58897" y="190"/>
                </a:lnTo>
                <a:close/>
              </a:path>
            </a:pathLst>
          </a:custGeom>
          <a:ln w="11531">
            <a:solidFill>
              <a:srgbClr val="414042"/>
            </a:solidFill>
          </a:ln>
        </p:spPr>
        <p:txBody>
          <a:bodyPr wrap="square" lIns="0" tIns="0" rIns="0" bIns="0" rtlCol="0"/>
          <a:lstStyle/>
          <a:p>
            <a:endParaRPr/>
          </a:p>
        </p:txBody>
      </p:sp>
      <p:sp>
        <p:nvSpPr>
          <p:cNvPr id="106" name="object 106"/>
          <p:cNvSpPr/>
          <p:nvPr/>
        </p:nvSpPr>
        <p:spPr>
          <a:xfrm>
            <a:off x="4421683" y="3359925"/>
            <a:ext cx="53975" cy="53975"/>
          </a:xfrm>
          <a:custGeom>
            <a:avLst/>
            <a:gdLst/>
            <a:ahLst/>
            <a:cxnLst/>
            <a:rect l="l" t="t" r="r" b="b"/>
            <a:pathLst>
              <a:path w="53975" h="53975">
                <a:moveTo>
                  <a:pt x="53974" y="26986"/>
                </a:moveTo>
                <a:lnTo>
                  <a:pt x="50303" y="40589"/>
                </a:lnTo>
                <a:lnTo>
                  <a:pt x="40651" y="50266"/>
                </a:lnTo>
                <a:lnTo>
                  <a:pt x="27064" y="53974"/>
                </a:lnTo>
                <a:lnTo>
                  <a:pt x="13424" y="50313"/>
                </a:lnTo>
                <a:lnTo>
                  <a:pt x="3730" y="40685"/>
                </a:lnTo>
                <a:lnTo>
                  <a:pt x="0" y="27128"/>
                </a:lnTo>
                <a:lnTo>
                  <a:pt x="3652" y="13457"/>
                </a:lnTo>
                <a:lnTo>
                  <a:pt x="13259" y="3749"/>
                </a:lnTo>
                <a:lnTo>
                  <a:pt x="26792" y="0"/>
                </a:lnTo>
                <a:lnTo>
                  <a:pt x="40488" y="3645"/>
                </a:lnTo>
                <a:lnTo>
                  <a:pt x="50208" y="13235"/>
                </a:lnTo>
                <a:lnTo>
                  <a:pt x="53973" y="26748"/>
                </a:lnTo>
                <a:lnTo>
                  <a:pt x="53974" y="26986"/>
                </a:lnTo>
                <a:close/>
              </a:path>
            </a:pathLst>
          </a:custGeom>
          <a:ln w="11531">
            <a:solidFill>
              <a:srgbClr val="414042"/>
            </a:solidFill>
          </a:ln>
        </p:spPr>
        <p:txBody>
          <a:bodyPr wrap="square" lIns="0" tIns="0" rIns="0" bIns="0" rtlCol="0"/>
          <a:lstStyle/>
          <a:p>
            <a:endParaRPr/>
          </a:p>
        </p:txBody>
      </p:sp>
      <p:sp>
        <p:nvSpPr>
          <p:cNvPr id="107" name="object 107"/>
          <p:cNvSpPr/>
          <p:nvPr/>
        </p:nvSpPr>
        <p:spPr>
          <a:xfrm>
            <a:off x="4452265" y="3292899"/>
            <a:ext cx="12065" cy="0"/>
          </a:xfrm>
          <a:custGeom>
            <a:avLst/>
            <a:gdLst/>
            <a:ahLst/>
            <a:cxnLst/>
            <a:rect l="l" t="t" r="r" b="b"/>
            <a:pathLst>
              <a:path w="12064">
                <a:moveTo>
                  <a:pt x="0" y="0"/>
                </a:moveTo>
                <a:lnTo>
                  <a:pt x="11531" y="0"/>
                </a:lnTo>
              </a:path>
            </a:pathLst>
          </a:custGeom>
          <a:ln w="14897">
            <a:solidFill>
              <a:srgbClr val="414042"/>
            </a:solidFill>
          </a:ln>
        </p:spPr>
        <p:txBody>
          <a:bodyPr wrap="square" lIns="0" tIns="0" rIns="0" bIns="0" rtlCol="0"/>
          <a:lstStyle/>
          <a:p>
            <a:endParaRPr/>
          </a:p>
        </p:txBody>
      </p:sp>
      <p:sp>
        <p:nvSpPr>
          <p:cNvPr id="108" name="object 108"/>
          <p:cNvSpPr/>
          <p:nvPr/>
        </p:nvSpPr>
        <p:spPr>
          <a:xfrm>
            <a:off x="4425621" y="3300342"/>
            <a:ext cx="10160" cy="11430"/>
          </a:xfrm>
          <a:custGeom>
            <a:avLst/>
            <a:gdLst/>
            <a:ahLst/>
            <a:cxnLst/>
            <a:rect l="l" t="t" r="r" b="b"/>
            <a:pathLst>
              <a:path w="10160" h="11429">
                <a:moveTo>
                  <a:pt x="0" y="0"/>
                </a:moveTo>
                <a:lnTo>
                  <a:pt x="9575" y="11404"/>
                </a:lnTo>
              </a:path>
            </a:pathLst>
          </a:custGeom>
          <a:ln w="11531">
            <a:solidFill>
              <a:srgbClr val="414042"/>
            </a:solidFill>
          </a:ln>
        </p:spPr>
        <p:txBody>
          <a:bodyPr wrap="square" lIns="0" tIns="0" rIns="0" bIns="0" rtlCol="0"/>
          <a:lstStyle/>
          <a:p>
            <a:endParaRPr/>
          </a:p>
        </p:txBody>
      </p:sp>
      <p:sp>
        <p:nvSpPr>
          <p:cNvPr id="109" name="object 109"/>
          <p:cNvSpPr/>
          <p:nvPr/>
        </p:nvSpPr>
        <p:spPr>
          <a:xfrm>
            <a:off x="4480862" y="3300342"/>
            <a:ext cx="10160" cy="11430"/>
          </a:xfrm>
          <a:custGeom>
            <a:avLst/>
            <a:gdLst/>
            <a:ahLst/>
            <a:cxnLst/>
            <a:rect l="l" t="t" r="r" b="b"/>
            <a:pathLst>
              <a:path w="10160" h="11429">
                <a:moveTo>
                  <a:pt x="9575" y="0"/>
                </a:moveTo>
                <a:lnTo>
                  <a:pt x="0" y="11404"/>
                </a:lnTo>
              </a:path>
            </a:pathLst>
          </a:custGeom>
          <a:ln w="11531">
            <a:solidFill>
              <a:srgbClr val="414042"/>
            </a:solidFill>
          </a:ln>
        </p:spPr>
        <p:txBody>
          <a:bodyPr wrap="square" lIns="0" tIns="0" rIns="0" bIns="0" rtlCol="0"/>
          <a:lstStyle/>
          <a:p>
            <a:endParaRPr/>
          </a:p>
        </p:txBody>
      </p:sp>
      <p:sp>
        <p:nvSpPr>
          <p:cNvPr id="110" name="object 110"/>
          <p:cNvSpPr/>
          <p:nvPr/>
        </p:nvSpPr>
        <p:spPr>
          <a:xfrm>
            <a:off x="4373702" y="3367285"/>
            <a:ext cx="16510" cy="32384"/>
          </a:xfrm>
          <a:custGeom>
            <a:avLst/>
            <a:gdLst/>
            <a:ahLst/>
            <a:cxnLst/>
            <a:rect l="l" t="t" r="r" b="b"/>
            <a:pathLst>
              <a:path w="16510" h="32385">
                <a:moveTo>
                  <a:pt x="16065" y="32118"/>
                </a:moveTo>
                <a:lnTo>
                  <a:pt x="7200" y="32118"/>
                </a:lnTo>
                <a:lnTo>
                  <a:pt x="0" y="24930"/>
                </a:lnTo>
                <a:lnTo>
                  <a:pt x="0" y="16052"/>
                </a:lnTo>
                <a:lnTo>
                  <a:pt x="0" y="7188"/>
                </a:lnTo>
                <a:lnTo>
                  <a:pt x="7200" y="0"/>
                </a:lnTo>
                <a:lnTo>
                  <a:pt x="16065" y="0"/>
                </a:lnTo>
              </a:path>
            </a:pathLst>
          </a:custGeom>
          <a:ln w="11531">
            <a:solidFill>
              <a:srgbClr val="414042"/>
            </a:solidFill>
          </a:ln>
        </p:spPr>
        <p:txBody>
          <a:bodyPr wrap="square" lIns="0" tIns="0" rIns="0" bIns="0" rtlCol="0"/>
          <a:lstStyle/>
          <a:p>
            <a:endParaRPr/>
          </a:p>
        </p:txBody>
      </p:sp>
      <p:sp>
        <p:nvSpPr>
          <p:cNvPr id="111" name="object 111"/>
          <p:cNvSpPr/>
          <p:nvPr/>
        </p:nvSpPr>
        <p:spPr>
          <a:xfrm>
            <a:off x="4416879" y="3728859"/>
            <a:ext cx="111760" cy="111125"/>
          </a:xfrm>
          <a:custGeom>
            <a:avLst/>
            <a:gdLst/>
            <a:ahLst/>
            <a:cxnLst/>
            <a:rect l="l" t="t" r="r" b="b"/>
            <a:pathLst>
              <a:path w="111760" h="111125">
                <a:moveTo>
                  <a:pt x="111179" y="55243"/>
                </a:moveTo>
                <a:lnTo>
                  <a:pt x="95849" y="93632"/>
                </a:lnTo>
                <a:lnTo>
                  <a:pt x="58491" y="110889"/>
                </a:lnTo>
                <a:lnTo>
                  <a:pt x="43309" y="109157"/>
                </a:lnTo>
                <a:lnTo>
                  <a:pt x="9319" y="86260"/>
                </a:lnTo>
                <a:lnTo>
                  <a:pt x="0" y="60685"/>
                </a:lnTo>
                <a:lnTo>
                  <a:pt x="1583" y="44887"/>
                </a:lnTo>
                <a:lnTo>
                  <a:pt x="23443" y="9952"/>
                </a:lnTo>
                <a:lnTo>
                  <a:pt x="48098" y="0"/>
                </a:lnTo>
                <a:lnTo>
                  <a:pt x="64361" y="1439"/>
                </a:lnTo>
                <a:lnTo>
                  <a:pt x="100025" y="22450"/>
                </a:lnTo>
                <a:lnTo>
                  <a:pt x="111179" y="55243"/>
                </a:lnTo>
                <a:close/>
              </a:path>
            </a:pathLst>
          </a:custGeom>
          <a:ln w="11531">
            <a:solidFill>
              <a:srgbClr val="231F20"/>
            </a:solidFill>
          </a:ln>
        </p:spPr>
        <p:txBody>
          <a:bodyPr wrap="square" lIns="0" tIns="0" rIns="0" bIns="0" rtlCol="0"/>
          <a:lstStyle/>
          <a:p>
            <a:endParaRPr/>
          </a:p>
        </p:txBody>
      </p:sp>
      <p:sp>
        <p:nvSpPr>
          <p:cNvPr id="112" name="object 112"/>
          <p:cNvSpPr/>
          <p:nvPr/>
        </p:nvSpPr>
        <p:spPr>
          <a:xfrm>
            <a:off x="4508363" y="3717051"/>
            <a:ext cx="17145" cy="17780"/>
          </a:xfrm>
          <a:custGeom>
            <a:avLst/>
            <a:gdLst/>
            <a:ahLst/>
            <a:cxnLst/>
            <a:rect l="l" t="t" r="r" b="b"/>
            <a:pathLst>
              <a:path w="17145" h="17779">
                <a:moveTo>
                  <a:pt x="11569" y="0"/>
                </a:moveTo>
                <a:lnTo>
                  <a:pt x="7873" y="469"/>
                </a:lnTo>
                <a:lnTo>
                  <a:pt x="5892" y="3035"/>
                </a:lnTo>
                <a:lnTo>
                  <a:pt x="0" y="10553"/>
                </a:lnTo>
                <a:lnTo>
                  <a:pt x="9283" y="17754"/>
                </a:lnTo>
                <a:lnTo>
                  <a:pt x="17157" y="7683"/>
                </a:lnTo>
                <a:lnTo>
                  <a:pt x="16687" y="3987"/>
                </a:lnTo>
                <a:lnTo>
                  <a:pt x="11569" y="0"/>
                </a:lnTo>
                <a:close/>
              </a:path>
            </a:pathLst>
          </a:custGeom>
          <a:solidFill>
            <a:srgbClr val="231F20"/>
          </a:solidFill>
        </p:spPr>
        <p:txBody>
          <a:bodyPr wrap="square" lIns="0" tIns="0" rIns="0" bIns="0" rtlCol="0"/>
          <a:lstStyle/>
          <a:p>
            <a:endParaRPr/>
          </a:p>
        </p:txBody>
      </p:sp>
      <p:sp>
        <p:nvSpPr>
          <p:cNvPr id="113" name="object 113"/>
          <p:cNvSpPr/>
          <p:nvPr/>
        </p:nvSpPr>
        <p:spPr>
          <a:xfrm>
            <a:off x="4418949" y="3717051"/>
            <a:ext cx="17145" cy="17780"/>
          </a:xfrm>
          <a:custGeom>
            <a:avLst/>
            <a:gdLst/>
            <a:ahLst/>
            <a:cxnLst/>
            <a:rect l="l" t="t" r="r" b="b"/>
            <a:pathLst>
              <a:path w="17145" h="17779">
                <a:moveTo>
                  <a:pt x="5588" y="0"/>
                </a:moveTo>
                <a:lnTo>
                  <a:pt x="469" y="3987"/>
                </a:lnTo>
                <a:lnTo>
                  <a:pt x="0" y="7683"/>
                </a:lnTo>
                <a:lnTo>
                  <a:pt x="7874" y="17754"/>
                </a:lnTo>
                <a:lnTo>
                  <a:pt x="17157" y="10553"/>
                </a:lnTo>
                <a:lnTo>
                  <a:pt x="11264" y="3035"/>
                </a:lnTo>
                <a:lnTo>
                  <a:pt x="9283" y="469"/>
                </a:lnTo>
                <a:lnTo>
                  <a:pt x="5588" y="0"/>
                </a:lnTo>
                <a:close/>
              </a:path>
            </a:pathLst>
          </a:custGeom>
          <a:solidFill>
            <a:srgbClr val="231F20"/>
          </a:solidFill>
        </p:spPr>
        <p:txBody>
          <a:bodyPr wrap="square" lIns="0" tIns="0" rIns="0" bIns="0" rtlCol="0"/>
          <a:lstStyle/>
          <a:p>
            <a:endParaRPr/>
          </a:p>
        </p:txBody>
      </p:sp>
      <p:sp>
        <p:nvSpPr>
          <p:cNvPr id="114" name="object 114"/>
          <p:cNvSpPr/>
          <p:nvPr/>
        </p:nvSpPr>
        <p:spPr>
          <a:xfrm>
            <a:off x="4464006" y="3701412"/>
            <a:ext cx="17145" cy="13970"/>
          </a:xfrm>
          <a:custGeom>
            <a:avLst/>
            <a:gdLst/>
            <a:ahLst/>
            <a:cxnLst/>
            <a:rect l="l" t="t" r="r" b="b"/>
            <a:pathLst>
              <a:path w="17145" h="13970">
                <a:moveTo>
                  <a:pt x="15773" y="0"/>
                </a:moveTo>
                <a:lnTo>
                  <a:pt x="888" y="0"/>
                </a:lnTo>
                <a:lnTo>
                  <a:pt x="0" y="889"/>
                </a:lnTo>
                <a:lnTo>
                  <a:pt x="0" y="12839"/>
                </a:lnTo>
                <a:lnTo>
                  <a:pt x="888" y="13728"/>
                </a:lnTo>
                <a:lnTo>
                  <a:pt x="15773" y="13728"/>
                </a:lnTo>
                <a:lnTo>
                  <a:pt x="16662" y="12839"/>
                </a:lnTo>
                <a:lnTo>
                  <a:pt x="16662" y="889"/>
                </a:lnTo>
                <a:lnTo>
                  <a:pt x="15773" y="0"/>
                </a:lnTo>
                <a:close/>
              </a:path>
            </a:pathLst>
          </a:custGeom>
          <a:solidFill>
            <a:srgbClr val="231F20"/>
          </a:solidFill>
        </p:spPr>
        <p:txBody>
          <a:bodyPr wrap="square" lIns="0" tIns="0" rIns="0" bIns="0" rtlCol="0"/>
          <a:lstStyle/>
          <a:p>
            <a:endParaRPr/>
          </a:p>
        </p:txBody>
      </p:sp>
      <p:sp>
        <p:nvSpPr>
          <p:cNvPr id="115" name="object 115"/>
          <p:cNvSpPr/>
          <p:nvPr/>
        </p:nvSpPr>
        <p:spPr>
          <a:xfrm>
            <a:off x="4465474" y="3750962"/>
            <a:ext cx="13970" cy="33655"/>
          </a:xfrm>
          <a:custGeom>
            <a:avLst/>
            <a:gdLst/>
            <a:ahLst/>
            <a:cxnLst/>
            <a:rect l="l" t="t" r="r" b="b"/>
            <a:pathLst>
              <a:path w="13970" h="33654">
                <a:moveTo>
                  <a:pt x="11544" y="0"/>
                </a:moveTo>
                <a:lnTo>
                  <a:pt x="2171" y="0"/>
                </a:lnTo>
                <a:lnTo>
                  <a:pt x="0" y="2184"/>
                </a:lnTo>
                <a:lnTo>
                  <a:pt x="0" y="30962"/>
                </a:lnTo>
                <a:lnTo>
                  <a:pt x="2171" y="33147"/>
                </a:lnTo>
                <a:lnTo>
                  <a:pt x="11544" y="33147"/>
                </a:lnTo>
                <a:lnTo>
                  <a:pt x="13728" y="30962"/>
                </a:lnTo>
                <a:lnTo>
                  <a:pt x="13728" y="2184"/>
                </a:lnTo>
                <a:lnTo>
                  <a:pt x="11544" y="0"/>
                </a:lnTo>
                <a:close/>
              </a:path>
            </a:pathLst>
          </a:custGeom>
          <a:solidFill>
            <a:srgbClr val="231F20"/>
          </a:solidFill>
        </p:spPr>
        <p:txBody>
          <a:bodyPr wrap="square" lIns="0" tIns="0" rIns="0" bIns="0" rtlCol="0"/>
          <a:lstStyle/>
          <a:p>
            <a:endParaRPr/>
          </a:p>
        </p:txBody>
      </p:sp>
      <p:sp>
        <p:nvSpPr>
          <p:cNvPr id="116" name="object 116"/>
          <p:cNvSpPr/>
          <p:nvPr/>
        </p:nvSpPr>
        <p:spPr>
          <a:xfrm>
            <a:off x="4452413" y="2775530"/>
            <a:ext cx="78740" cy="65405"/>
          </a:xfrm>
          <a:custGeom>
            <a:avLst/>
            <a:gdLst/>
            <a:ahLst/>
            <a:cxnLst/>
            <a:rect l="l" t="t" r="r" b="b"/>
            <a:pathLst>
              <a:path w="78739" h="65405">
                <a:moveTo>
                  <a:pt x="27343" y="0"/>
                </a:moveTo>
                <a:lnTo>
                  <a:pt x="26568" y="19138"/>
                </a:lnTo>
                <a:lnTo>
                  <a:pt x="15087" y="25463"/>
                </a:lnTo>
                <a:lnTo>
                  <a:pt x="9931" y="29362"/>
                </a:lnTo>
                <a:lnTo>
                  <a:pt x="4762" y="33248"/>
                </a:lnTo>
                <a:lnTo>
                  <a:pt x="0" y="37630"/>
                </a:lnTo>
                <a:lnTo>
                  <a:pt x="3324" y="49370"/>
                </a:lnTo>
                <a:lnTo>
                  <a:pt x="8225" y="59818"/>
                </a:lnTo>
                <a:lnTo>
                  <a:pt x="41554" y="64871"/>
                </a:lnTo>
                <a:lnTo>
                  <a:pt x="50888" y="36753"/>
                </a:lnTo>
                <a:lnTo>
                  <a:pt x="66595" y="35040"/>
                </a:lnTo>
                <a:lnTo>
                  <a:pt x="76043" y="35947"/>
                </a:lnTo>
                <a:lnTo>
                  <a:pt x="78282" y="23787"/>
                </a:lnTo>
                <a:lnTo>
                  <a:pt x="77622" y="20066"/>
                </a:lnTo>
              </a:path>
            </a:pathLst>
          </a:custGeom>
          <a:ln w="9804">
            <a:solidFill>
              <a:srgbClr val="231F20"/>
            </a:solidFill>
          </a:ln>
        </p:spPr>
        <p:txBody>
          <a:bodyPr wrap="square" lIns="0" tIns="0" rIns="0" bIns="0" rtlCol="0"/>
          <a:lstStyle/>
          <a:p>
            <a:endParaRPr/>
          </a:p>
        </p:txBody>
      </p:sp>
      <p:sp>
        <p:nvSpPr>
          <p:cNvPr id="117" name="object 117"/>
          <p:cNvSpPr/>
          <p:nvPr/>
        </p:nvSpPr>
        <p:spPr>
          <a:xfrm>
            <a:off x="4482904" y="2796657"/>
            <a:ext cx="20955" cy="15875"/>
          </a:xfrm>
          <a:custGeom>
            <a:avLst/>
            <a:gdLst/>
            <a:ahLst/>
            <a:cxnLst/>
            <a:rect l="l" t="t" r="r" b="b"/>
            <a:pathLst>
              <a:path w="20954" h="15875">
                <a:moveTo>
                  <a:pt x="20400" y="15627"/>
                </a:moveTo>
                <a:lnTo>
                  <a:pt x="7923" y="4996"/>
                </a:lnTo>
                <a:lnTo>
                  <a:pt x="0" y="0"/>
                </a:lnTo>
              </a:path>
            </a:pathLst>
          </a:custGeom>
          <a:ln w="9804">
            <a:solidFill>
              <a:srgbClr val="231F20"/>
            </a:solidFill>
          </a:ln>
        </p:spPr>
        <p:txBody>
          <a:bodyPr wrap="square" lIns="0" tIns="0" rIns="0" bIns="0" rtlCol="0"/>
          <a:lstStyle/>
          <a:p>
            <a:endParaRPr/>
          </a:p>
        </p:txBody>
      </p:sp>
      <p:sp>
        <p:nvSpPr>
          <p:cNvPr id="118" name="object 118"/>
          <p:cNvSpPr/>
          <p:nvPr/>
        </p:nvSpPr>
        <p:spPr>
          <a:xfrm>
            <a:off x="4493410" y="2811505"/>
            <a:ext cx="50165" cy="55244"/>
          </a:xfrm>
          <a:custGeom>
            <a:avLst/>
            <a:gdLst/>
            <a:ahLst/>
            <a:cxnLst/>
            <a:rect l="l" t="t" r="r" b="b"/>
            <a:pathLst>
              <a:path w="50164" h="55244">
                <a:moveTo>
                  <a:pt x="35242" y="0"/>
                </a:moveTo>
                <a:lnTo>
                  <a:pt x="46191" y="14183"/>
                </a:lnTo>
                <a:lnTo>
                  <a:pt x="49809" y="22232"/>
                </a:lnTo>
                <a:lnTo>
                  <a:pt x="47679" y="40703"/>
                </a:lnTo>
                <a:lnTo>
                  <a:pt x="44750" y="49190"/>
                </a:lnTo>
                <a:lnTo>
                  <a:pt x="16560" y="55244"/>
                </a:lnTo>
                <a:lnTo>
                  <a:pt x="0" y="28905"/>
                </a:lnTo>
              </a:path>
            </a:pathLst>
          </a:custGeom>
          <a:ln w="9804">
            <a:solidFill>
              <a:srgbClr val="231F20"/>
            </a:solidFill>
          </a:ln>
        </p:spPr>
        <p:txBody>
          <a:bodyPr wrap="square" lIns="0" tIns="0" rIns="0" bIns="0" rtlCol="0"/>
          <a:lstStyle/>
          <a:p>
            <a:endParaRPr/>
          </a:p>
        </p:txBody>
      </p:sp>
      <p:sp>
        <p:nvSpPr>
          <p:cNvPr id="119" name="object 119"/>
          <p:cNvSpPr/>
          <p:nvPr/>
        </p:nvSpPr>
        <p:spPr>
          <a:xfrm>
            <a:off x="4544125" y="2835588"/>
            <a:ext cx="8890" cy="2540"/>
          </a:xfrm>
          <a:custGeom>
            <a:avLst/>
            <a:gdLst/>
            <a:ahLst/>
            <a:cxnLst/>
            <a:rect l="l" t="t" r="r" b="b"/>
            <a:pathLst>
              <a:path w="8889" h="2539">
                <a:moveTo>
                  <a:pt x="8318" y="0"/>
                </a:moveTo>
                <a:lnTo>
                  <a:pt x="0" y="2260"/>
                </a:lnTo>
              </a:path>
            </a:pathLst>
          </a:custGeom>
          <a:ln w="9804">
            <a:solidFill>
              <a:srgbClr val="231F20"/>
            </a:solidFill>
          </a:ln>
        </p:spPr>
        <p:txBody>
          <a:bodyPr wrap="square" lIns="0" tIns="0" rIns="0" bIns="0" rtlCol="0"/>
          <a:lstStyle/>
          <a:p>
            <a:endParaRPr/>
          </a:p>
        </p:txBody>
      </p:sp>
      <p:sp>
        <p:nvSpPr>
          <p:cNvPr id="120" name="object 120"/>
          <p:cNvSpPr/>
          <p:nvPr/>
        </p:nvSpPr>
        <p:spPr>
          <a:xfrm>
            <a:off x="4535003" y="2865371"/>
            <a:ext cx="8255" cy="24130"/>
          </a:xfrm>
          <a:custGeom>
            <a:avLst/>
            <a:gdLst/>
            <a:ahLst/>
            <a:cxnLst/>
            <a:rect l="l" t="t" r="r" b="b"/>
            <a:pathLst>
              <a:path w="8254" h="24130">
                <a:moveTo>
                  <a:pt x="8026" y="23710"/>
                </a:moveTo>
                <a:lnTo>
                  <a:pt x="584" y="23710"/>
                </a:lnTo>
                <a:lnTo>
                  <a:pt x="3276" y="8089"/>
                </a:lnTo>
                <a:lnTo>
                  <a:pt x="0" y="0"/>
                </a:lnTo>
              </a:path>
            </a:pathLst>
          </a:custGeom>
          <a:ln w="9804">
            <a:solidFill>
              <a:srgbClr val="231F20"/>
            </a:solidFill>
          </a:ln>
        </p:spPr>
        <p:txBody>
          <a:bodyPr wrap="square" lIns="0" tIns="0" rIns="0" bIns="0" rtlCol="0"/>
          <a:lstStyle/>
          <a:p>
            <a:endParaRPr/>
          </a:p>
        </p:txBody>
      </p:sp>
      <p:sp>
        <p:nvSpPr>
          <p:cNvPr id="121" name="object 121"/>
          <p:cNvSpPr/>
          <p:nvPr/>
        </p:nvSpPr>
        <p:spPr>
          <a:xfrm>
            <a:off x="4496250" y="2889089"/>
            <a:ext cx="39370" cy="33020"/>
          </a:xfrm>
          <a:custGeom>
            <a:avLst/>
            <a:gdLst/>
            <a:ahLst/>
            <a:cxnLst/>
            <a:rect l="l" t="t" r="r" b="b"/>
            <a:pathLst>
              <a:path w="39370" h="33019">
                <a:moveTo>
                  <a:pt x="0" y="32905"/>
                </a:moveTo>
                <a:lnTo>
                  <a:pt x="12407" y="21450"/>
                </a:lnTo>
                <a:lnTo>
                  <a:pt x="14008" y="17729"/>
                </a:lnTo>
                <a:lnTo>
                  <a:pt x="25107" y="12687"/>
                </a:lnTo>
                <a:lnTo>
                  <a:pt x="29121" y="9042"/>
                </a:lnTo>
                <a:lnTo>
                  <a:pt x="33134" y="5397"/>
                </a:lnTo>
                <a:lnTo>
                  <a:pt x="38163" y="2400"/>
                </a:lnTo>
                <a:lnTo>
                  <a:pt x="39331" y="0"/>
                </a:lnTo>
              </a:path>
            </a:pathLst>
          </a:custGeom>
          <a:ln w="9804">
            <a:solidFill>
              <a:srgbClr val="231F20"/>
            </a:solidFill>
          </a:ln>
        </p:spPr>
        <p:txBody>
          <a:bodyPr wrap="square" lIns="0" tIns="0" rIns="0" bIns="0" rtlCol="0"/>
          <a:lstStyle/>
          <a:p>
            <a:endParaRPr/>
          </a:p>
        </p:txBody>
      </p:sp>
      <p:sp>
        <p:nvSpPr>
          <p:cNvPr id="122" name="object 122"/>
          <p:cNvSpPr/>
          <p:nvPr/>
        </p:nvSpPr>
        <p:spPr>
          <a:xfrm>
            <a:off x="4494717" y="2868857"/>
            <a:ext cx="15875" cy="38100"/>
          </a:xfrm>
          <a:custGeom>
            <a:avLst/>
            <a:gdLst/>
            <a:ahLst/>
            <a:cxnLst/>
            <a:rect l="l" t="t" r="r" b="b"/>
            <a:pathLst>
              <a:path w="15875" h="38100">
                <a:moveTo>
                  <a:pt x="15544" y="37957"/>
                </a:moveTo>
                <a:lnTo>
                  <a:pt x="7226" y="32039"/>
                </a:lnTo>
                <a:lnTo>
                  <a:pt x="5257" y="29931"/>
                </a:lnTo>
                <a:lnTo>
                  <a:pt x="3289" y="27810"/>
                </a:lnTo>
                <a:lnTo>
                  <a:pt x="215" y="24889"/>
                </a:lnTo>
                <a:lnTo>
                  <a:pt x="0" y="24381"/>
                </a:lnTo>
                <a:lnTo>
                  <a:pt x="5552" y="14359"/>
                </a:lnTo>
                <a:lnTo>
                  <a:pt x="13998" y="0"/>
                </a:lnTo>
              </a:path>
            </a:pathLst>
          </a:custGeom>
          <a:ln w="9804">
            <a:solidFill>
              <a:srgbClr val="231F20"/>
            </a:solidFill>
          </a:ln>
        </p:spPr>
        <p:txBody>
          <a:bodyPr wrap="square" lIns="0" tIns="0" rIns="0" bIns="0" rtlCol="0"/>
          <a:lstStyle/>
          <a:p>
            <a:endParaRPr/>
          </a:p>
        </p:txBody>
      </p:sp>
      <p:sp>
        <p:nvSpPr>
          <p:cNvPr id="123" name="object 123"/>
          <p:cNvSpPr/>
          <p:nvPr/>
        </p:nvSpPr>
        <p:spPr>
          <a:xfrm>
            <a:off x="4449544" y="2893241"/>
            <a:ext cx="45720" cy="29209"/>
          </a:xfrm>
          <a:custGeom>
            <a:avLst/>
            <a:gdLst/>
            <a:ahLst/>
            <a:cxnLst/>
            <a:rect l="l" t="t" r="r" b="b"/>
            <a:pathLst>
              <a:path w="45720" h="29210">
                <a:moveTo>
                  <a:pt x="45173" y="0"/>
                </a:moveTo>
                <a:lnTo>
                  <a:pt x="27007" y="1590"/>
                </a:lnTo>
                <a:lnTo>
                  <a:pt x="18554" y="924"/>
                </a:lnTo>
                <a:lnTo>
                  <a:pt x="9486" y="6781"/>
                </a:lnTo>
                <a:lnTo>
                  <a:pt x="7518" y="8470"/>
                </a:lnTo>
                <a:lnTo>
                  <a:pt x="5549" y="10147"/>
                </a:lnTo>
                <a:lnTo>
                  <a:pt x="0" y="14808"/>
                </a:lnTo>
                <a:lnTo>
                  <a:pt x="5689" y="21818"/>
                </a:lnTo>
                <a:lnTo>
                  <a:pt x="8826" y="24155"/>
                </a:lnTo>
                <a:lnTo>
                  <a:pt x="11963" y="26492"/>
                </a:lnTo>
                <a:lnTo>
                  <a:pt x="15468" y="28752"/>
                </a:lnTo>
              </a:path>
            </a:pathLst>
          </a:custGeom>
          <a:ln w="9804">
            <a:solidFill>
              <a:srgbClr val="231F20"/>
            </a:solidFill>
          </a:ln>
        </p:spPr>
        <p:txBody>
          <a:bodyPr wrap="square" lIns="0" tIns="0" rIns="0" bIns="0" rtlCol="0"/>
          <a:lstStyle/>
          <a:p>
            <a:endParaRPr/>
          </a:p>
        </p:txBody>
      </p:sp>
      <p:sp>
        <p:nvSpPr>
          <p:cNvPr id="124" name="object 124"/>
          <p:cNvSpPr/>
          <p:nvPr/>
        </p:nvSpPr>
        <p:spPr>
          <a:xfrm>
            <a:off x="4419769" y="2891199"/>
            <a:ext cx="29845" cy="17145"/>
          </a:xfrm>
          <a:custGeom>
            <a:avLst/>
            <a:gdLst/>
            <a:ahLst/>
            <a:cxnLst/>
            <a:rect l="l" t="t" r="r" b="b"/>
            <a:pathLst>
              <a:path w="29845" h="17144">
                <a:moveTo>
                  <a:pt x="0" y="0"/>
                </a:moveTo>
                <a:lnTo>
                  <a:pt x="3721" y="0"/>
                </a:lnTo>
                <a:lnTo>
                  <a:pt x="13423" y="8470"/>
                </a:lnTo>
                <a:lnTo>
                  <a:pt x="17513" y="10807"/>
                </a:lnTo>
                <a:lnTo>
                  <a:pt x="21602" y="13131"/>
                </a:lnTo>
                <a:lnTo>
                  <a:pt x="26060" y="15913"/>
                </a:lnTo>
                <a:lnTo>
                  <a:pt x="29768" y="16865"/>
                </a:lnTo>
              </a:path>
            </a:pathLst>
          </a:custGeom>
          <a:ln w="9804">
            <a:solidFill>
              <a:srgbClr val="231F20"/>
            </a:solidFill>
          </a:ln>
        </p:spPr>
        <p:txBody>
          <a:bodyPr wrap="square" lIns="0" tIns="0" rIns="0" bIns="0" rtlCol="0"/>
          <a:lstStyle/>
          <a:p>
            <a:endParaRPr/>
          </a:p>
        </p:txBody>
      </p:sp>
      <p:sp>
        <p:nvSpPr>
          <p:cNvPr id="125" name="object 125"/>
          <p:cNvSpPr/>
          <p:nvPr/>
        </p:nvSpPr>
        <p:spPr>
          <a:xfrm>
            <a:off x="4421886" y="2866025"/>
            <a:ext cx="42545" cy="27305"/>
          </a:xfrm>
          <a:custGeom>
            <a:avLst/>
            <a:gdLst/>
            <a:ahLst/>
            <a:cxnLst/>
            <a:rect l="l" t="t" r="r" b="b"/>
            <a:pathLst>
              <a:path w="42545" h="27305">
                <a:moveTo>
                  <a:pt x="42545" y="27216"/>
                </a:moveTo>
                <a:lnTo>
                  <a:pt x="32689" y="15468"/>
                </a:lnTo>
                <a:lnTo>
                  <a:pt x="30213" y="10833"/>
                </a:lnTo>
                <a:lnTo>
                  <a:pt x="27736" y="6197"/>
                </a:lnTo>
                <a:lnTo>
                  <a:pt x="25755" y="1676"/>
                </a:lnTo>
                <a:lnTo>
                  <a:pt x="17513" y="2844"/>
                </a:lnTo>
                <a:lnTo>
                  <a:pt x="11671" y="2184"/>
                </a:lnTo>
                <a:lnTo>
                  <a:pt x="5842" y="1524"/>
                </a:lnTo>
                <a:lnTo>
                  <a:pt x="508" y="0"/>
                </a:lnTo>
                <a:lnTo>
                  <a:pt x="0" y="6273"/>
                </a:lnTo>
                <a:lnTo>
                  <a:pt x="76" y="9779"/>
                </a:lnTo>
                <a:lnTo>
                  <a:pt x="139" y="13271"/>
                </a:lnTo>
                <a:lnTo>
                  <a:pt x="800" y="23126"/>
                </a:lnTo>
                <a:lnTo>
                  <a:pt x="1600" y="25171"/>
                </a:lnTo>
              </a:path>
            </a:pathLst>
          </a:custGeom>
          <a:ln w="9804">
            <a:solidFill>
              <a:srgbClr val="231F20"/>
            </a:solidFill>
          </a:ln>
        </p:spPr>
        <p:txBody>
          <a:bodyPr wrap="square" lIns="0" tIns="0" rIns="0" bIns="0" rtlCol="0"/>
          <a:lstStyle/>
          <a:p>
            <a:endParaRPr/>
          </a:p>
        </p:txBody>
      </p:sp>
      <p:sp>
        <p:nvSpPr>
          <p:cNvPr id="126" name="object 126"/>
          <p:cNvSpPr/>
          <p:nvPr/>
        </p:nvSpPr>
        <p:spPr>
          <a:xfrm>
            <a:off x="4407947" y="2839128"/>
            <a:ext cx="15240" cy="27305"/>
          </a:xfrm>
          <a:custGeom>
            <a:avLst/>
            <a:gdLst/>
            <a:ahLst/>
            <a:cxnLst/>
            <a:rect l="l" t="t" r="r" b="b"/>
            <a:pathLst>
              <a:path w="15239" h="27305">
                <a:moveTo>
                  <a:pt x="0" y="0"/>
                </a:moveTo>
                <a:lnTo>
                  <a:pt x="5549" y="0"/>
                </a:lnTo>
                <a:lnTo>
                  <a:pt x="6858" y="7556"/>
                </a:lnTo>
                <a:lnTo>
                  <a:pt x="7658" y="9664"/>
                </a:lnTo>
                <a:lnTo>
                  <a:pt x="8470" y="11785"/>
                </a:lnTo>
                <a:lnTo>
                  <a:pt x="12204" y="24015"/>
                </a:lnTo>
                <a:lnTo>
                  <a:pt x="14782" y="27178"/>
                </a:lnTo>
              </a:path>
            </a:pathLst>
          </a:custGeom>
          <a:ln w="9804">
            <a:solidFill>
              <a:srgbClr val="231F20"/>
            </a:solidFill>
          </a:ln>
        </p:spPr>
        <p:txBody>
          <a:bodyPr wrap="square" lIns="0" tIns="0" rIns="0" bIns="0" rtlCol="0"/>
          <a:lstStyle/>
          <a:p>
            <a:endParaRPr/>
          </a:p>
        </p:txBody>
      </p:sp>
      <p:sp>
        <p:nvSpPr>
          <p:cNvPr id="127" name="object 127"/>
          <p:cNvSpPr/>
          <p:nvPr/>
        </p:nvSpPr>
        <p:spPr>
          <a:xfrm>
            <a:off x="4447647" y="2842169"/>
            <a:ext cx="13970" cy="26034"/>
          </a:xfrm>
          <a:custGeom>
            <a:avLst/>
            <a:gdLst/>
            <a:ahLst/>
            <a:cxnLst/>
            <a:rect l="l" t="t" r="r" b="b"/>
            <a:pathLst>
              <a:path w="13970" h="26035">
                <a:moveTo>
                  <a:pt x="0" y="25530"/>
                </a:moveTo>
                <a:lnTo>
                  <a:pt x="9319" y="6450"/>
                </a:lnTo>
                <a:lnTo>
                  <a:pt x="13601" y="0"/>
                </a:lnTo>
              </a:path>
            </a:pathLst>
          </a:custGeom>
          <a:ln w="9804">
            <a:solidFill>
              <a:srgbClr val="231F20"/>
            </a:solidFill>
          </a:ln>
        </p:spPr>
        <p:txBody>
          <a:bodyPr wrap="square" lIns="0" tIns="0" rIns="0" bIns="0" rtlCol="0"/>
          <a:lstStyle/>
          <a:p>
            <a:endParaRPr/>
          </a:p>
        </p:txBody>
      </p:sp>
      <p:sp>
        <p:nvSpPr>
          <p:cNvPr id="128" name="object 128"/>
          <p:cNvSpPr/>
          <p:nvPr/>
        </p:nvSpPr>
        <p:spPr>
          <a:xfrm>
            <a:off x="4413489" y="2811217"/>
            <a:ext cx="39370" cy="27940"/>
          </a:xfrm>
          <a:custGeom>
            <a:avLst/>
            <a:gdLst/>
            <a:ahLst/>
            <a:cxnLst/>
            <a:rect l="l" t="t" r="r" b="b"/>
            <a:pathLst>
              <a:path w="39370" h="27939">
                <a:moveTo>
                  <a:pt x="38925" y="1943"/>
                </a:moveTo>
                <a:lnTo>
                  <a:pt x="32702" y="0"/>
                </a:lnTo>
                <a:lnTo>
                  <a:pt x="25692" y="292"/>
                </a:lnTo>
                <a:lnTo>
                  <a:pt x="18681" y="584"/>
                </a:lnTo>
                <a:lnTo>
                  <a:pt x="5549" y="15036"/>
                </a:lnTo>
                <a:lnTo>
                  <a:pt x="2412" y="21818"/>
                </a:lnTo>
                <a:lnTo>
                  <a:pt x="368" y="25463"/>
                </a:lnTo>
                <a:lnTo>
                  <a:pt x="0" y="27914"/>
                </a:lnTo>
              </a:path>
            </a:pathLst>
          </a:custGeom>
          <a:ln w="9804">
            <a:solidFill>
              <a:srgbClr val="231F20"/>
            </a:solidFill>
          </a:ln>
        </p:spPr>
        <p:txBody>
          <a:bodyPr wrap="square" lIns="0" tIns="0" rIns="0" bIns="0" rtlCol="0"/>
          <a:lstStyle/>
          <a:p>
            <a:endParaRPr/>
          </a:p>
        </p:txBody>
      </p:sp>
      <p:sp>
        <p:nvSpPr>
          <p:cNvPr id="129" name="object 129"/>
          <p:cNvSpPr/>
          <p:nvPr/>
        </p:nvSpPr>
        <p:spPr>
          <a:xfrm>
            <a:off x="4428447" y="2798077"/>
            <a:ext cx="635" cy="14604"/>
          </a:xfrm>
          <a:custGeom>
            <a:avLst/>
            <a:gdLst/>
            <a:ahLst/>
            <a:cxnLst/>
            <a:rect l="l" t="t" r="r" b="b"/>
            <a:pathLst>
              <a:path w="635" h="14605">
                <a:moveTo>
                  <a:pt x="444" y="0"/>
                </a:moveTo>
                <a:lnTo>
                  <a:pt x="0" y="14236"/>
                </a:lnTo>
              </a:path>
            </a:pathLst>
          </a:custGeom>
          <a:ln w="9804">
            <a:solidFill>
              <a:srgbClr val="231F20"/>
            </a:solidFill>
          </a:ln>
        </p:spPr>
        <p:txBody>
          <a:bodyPr wrap="square" lIns="0" tIns="0" rIns="0" bIns="0" rtlCol="0"/>
          <a:lstStyle/>
          <a:p>
            <a:endParaRPr/>
          </a:p>
        </p:txBody>
      </p:sp>
      <p:sp>
        <p:nvSpPr>
          <p:cNvPr id="130" name="object 130"/>
          <p:cNvSpPr/>
          <p:nvPr/>
        </p:nvSpPr>
        <p:spPr>
          <a:xfrm>
            <a:off x="4405963" y="2775840"/>
            <a:ext cx="147955" cy="147955"/>
          </a:xfrm>
          <a:custGeom>
            <a:avLst/>
            <a:gdLst/>
            <a:ahLst/>
            <a:cxnLst/>
            <a:rect l="l" t="t" r="r" b="b"/>
            <a:pathLst>
              <a:path w="147954" h="147955">
                <a:moveTo>
                  <a:pt x="74035" y="147942"/>
                </a:moveTo>
                <a:lnTo>
                  <a:pt x="33695" y="136013"/>
                </a:lnTo>
                <a:lnTo>
                  <a:pt x="6817" y="105109"/>
                </a:lnTo>
                <a:lnTo>
                  <a:pt x="0" y="77580"/>
                </a:lnTo>
                <a:lnTo>
                  <a:pt x="1316" y="62268"/>
                </a:lnTo>
                <a:lnTo>
                  <a:pt x="19442" y="24245"/>
                </a:lnTo>
                <a:lnTo>
                  <a:pt x="53539" y="2585"/>
                </a:lnTo>
                <a:lnTo>
                  <a:pt x="67276" y="0"/>
                </a:lnTo>
                <a:lnTo>
                  <a:pt x="83198" y="1195"/>
                </a:lnTo>
                <a:lnTo>
                  <a:pt x="122267" y="18496"/>
                </a:lnTo>
                <a:lnTo>
                  <a:pt x="144655" y="51363"/>
                </a:lnTo>
                <a:lnTo>
                  <a:pt x="147603" y="64665"/>
                </a:lnTo>
                <a:lnTo>
                  <a:pt x="146527" y="81048"/>
                </a:lnTo>
                <a:lnTo>
                  <a:pt x="129920" y="120924"/>
                </a:lnTo>
                <a:lnTo>
                  <a:pt x="98042" y="143887"/>
                </a:lnTo>
                <a:lnTo>
                  <a:pt x="74035" y="147942"/>
                </a:lnTo>
                <a:close/>
              </a:path>
            </a:pathLst>
          </a:custGeom>
          <a:ln w="9804">
            <a:solidFill>
              <a:srgbClr val="231F20"/>
            </a:solidFill>
          </a:ln>
        </p:spPr>
        <p:txBody>
          <a:bodyPr wrap="square" lIns="0" tIns="0" rIns="0" bIns="0" rtlCol="0"/>
          <a:lstStyle/>
          <a:p>
            <a:endParaRPr/>
          </a:p>
        </p:txBody>
      </p:sp>
      <p:sp>
        <p:nvSpPr>
          <p:cNvPr id="131" name="object 131"/>
          <p:cNvSpPr txBox="1"/>
          <p:nvPr/>
        </p:nvSpPr>
        <p:spPr>
          <a:xfrm>
            <a:off x="4246660" y="2033182"/>
            <a:ext cx="543370" cy="100027"/>
          </a:xfrm>
          <a:prstGeom prst="rect">
            <a:avLst/>
          </a:prstGeom>
        </p:spPr>
        <p:txBody>
          <a:bodyPr vert="horz" wrap="square" lIns="0" tIns="0" rIns="0" bIns="0" rtlCol="0">
            <a:spAutoFit/>
          </a:bodyPr>
          <a:lstStyle/>
          <a:p>
            <a:pPr marL="12700">
              <a:lnSpc>
                <a:spcPct val="100000"/>
              </a:lnSpc>
            </a:pPr>
            <a:r>
              <a:rPr sz="650" b="1" dirty="0">
                <a:solidFill>
                  <a:srgbClr val="00AEE6"/>
                </a:solidFill>
                <a:latin typeface="Branding"/>
                <a:cs typeface="Branding"/>
              </a:rPr>
              <a:t>10 </a:t>
            </a:r>
            <a:r>
              <a:rPr sz="650" b="1" spc="-10" dirty="0">
                <a:solidFill>
                  <a:srgbClr val="00AEE6"/>
                </a:solidFill>
                <a:latin typeface="Branding"/>
                <a:cs typeface="Branding"/>
              </a:rPr>
              <a:t>c</a:t>
            </a:r>
            <a:r>
              <a:rPr sz="650" b="1" dirty="0">
                <a:solidFill>
                  <a:srgbClr val="00AEE6"/>
                </a:solidFill>
                <a:latin typeface="Branding"/>
                <a:cs typeface="Branding"/>
              </a:rPr>
              <a:t>oupelles</a:t>
            </a:r>
            <a:endParaRPr sz="650" dirty="0">
              <a:latin typeface="Branding"/>
              <a:cs typeface="Branding"/>
            </a:endParaRPr>
          </a:p>
        </p:txBody>
      </p:sp>
      <p:sp>
        <p:nvSpPr>
          <p:cNvPr id="132" name="object 132"/>
          <p:cNvSpPr txBox="1"/>
          <p:nvPr/>
        </p:nvSpPr>
        <p:spPr>
          <a:xfrm>
            <a:off x="4227179" y="2476969"/>
            <a:ext cx="562851" cy="179536"/>
          </a:xfrm>
          <a:prstGeom prst="rect">
            <a:avLst/>
          </a:prstGeom>
        </p:spPr>
        <p:txBody>
          <a:bodyPr vert="horz" wrap="square" lIns="0" tIns="0" rIns="0" bIns="0" rtlCol="0">
            <a:spAutoFit/>
          </a:bodyPr>
          <a:lstStyle/>
          <a:p>
            <a:pPr algn="ctr">
              <a:lnSpc>
                <a:spcPts val="745"/>
              </a:lnSpc>
            </a:pPr>
            <a:r>
              <a:rPr lang="fr-FR" sz="650" b="1" dirty="0">
                <a:solidFill>
                  <a:srgbClr val="00AEE6"/>
                </a:solidFill>
                <a:latin typeface="Branding"/>
                <a:cs typeface="Branding"/>
              </a:rPr>
              <a:t>2</a:t>
            </a:r>
            <a:r>
              <a:rPr sz="650" b="1" dirty="0">
                <a:solidFill>
                  <a:srgbClr val="00AEE6"/>
                </a:solidFill>
                <a:latin typeface="Branding"/>
                <a:cs typeface="Branding"/>
              </a:rPr>
              <a:t> jeux</a:t>
            </a:r>
            <a:endParaRPr sz="650" dirty="0">
              <a:latin typeface="Branding"/>
              <a:cs typeface="Branding"/>
            </a:endParaRPr>
          </a:p>
          <a:p>
            <a:pPr algn="ctr">
              <a:lnSpc>
                <a:spcPts val="745"/>
              </a:lnSpc>
            </a:pPr>
            <a:r>
              <a:rPr sz="650" b="1" dirty="0">
                <a:solidFill>
                  <a:srgbClr val="00AEE6"/>
                </a:solidFill>
                <a:latin typeface="Branding"/>
                <a:cs typeface="Branding"/>
              </a:rPr>
              <a:t>de chasubles</a:t>
            </a:r>
            <a:endParaRPr sz="650" dirty="0">
              <a:latin typeface="Branding"/>
              <a:cs typeface="Branding"/>
            </a:endParaRPr>
          </a:p>
        </p:txBody>
      </p:sp>
      <p:sp>
        <p:nvSpPr>
          <p:cNvPr id="133" name="object 133"/>
          <p:cNvSpPr txBox="1"/>
          <p:nvPr/>
        </p:nvSpPr>
        <p:spPr>
          <a:xfrm>
            <a:off x="4326816" y="2980194"/>
            <a:ext cx="374116" cy="180201"/>
          </a:xfrm>
          <a:prstGeom prst="rect">
            <a:avLst/>
          </a:prstGeom>
        </p:spPr>
        <p:txBody>
          <a:bodyPr vert="horz" wrap="square" lIns="0" tIns="0" rIns="0" bIns="0" rtlCol="0">
            <a:spAutoFit/>
          </a:bodyPr>
          <a:lstStyle/>
          <a:p>
            <a:pPr marL="12700" marR="5080" indent="6985">
              <a:lnSpc>
                <a:spcPts val="710"/>
              </a:lnSpc>
            </a:pPr>
            <a:r>
              <a:rPr sz="650" b="1" dirty="0">
                <a:solidFill>
                  <a:srgbClr val="00AEE6"/>
                </a:solidFill>
                <a:latin typeface="Branding"/>
                <a:cs typeface="Branding"/>
              </a:rPr>
              <a:t>1 ballon de hand</a:t>
            </a:r>
            <a:endParaRPr sz="650" dirty="0">
              <a:latin typeface="Branding"/>
              <a:cs typeface="Branding"/>
            </a:endParaRPr>
          </a:p>
        </p:txBody>
      </p:sp>
      <p:sp>
        <p:nvSpPr>
          <p:cNvPr id="134" name="object 134"/>
          <p:cNvSpPr txBox="1"/>
          <p:nvPr/>
        </p:nvSpPr>
        <p:spPr>
          <a:xfrm>
            <a:off x="4296273" y="4280934"/>
            <a:ext cx="404659" cy="179536"/>
          </a:xfrm>
          <a:prstGeom prst="rect">
            <a:avLst/>
          </a:prstGeom>
        </p:spPr>
        <p:txBody>
          <a:bodyPr vert="horz" wrap="square" lIns="0" tIns="0" rIns="0" bIns="0" rtlCol="0">
            <a:spAutoFit/>
          </a:bodyPr>
          <a:lstStyle/>
          <a:p>
            <a:pPr marL="12700" marR="5080" indent="1270" algn="ctr">
              <a:lnSpc>
                <a:spcPts val="710"/>
              </a:lnSpc>
            </a:pPr>
            <a:r>
              <a:rPr sz="650" b="1" dirty="0">
                <a:solidFill>
                  <a:srgbClr val="00AEE6"/>
                </a:solidFill>
                <a:latin typeface="Branding"/>
                <a:cs typeface="Branding"/>
              </a:rPr>
              <a:t>Ann</a:t>
            </a:r>
            <a:r>
              <a:rPr sz="650" b="1" spc="-10" dirty="0">
                <a:solidFill>
                  <a:srgbClr val="00AEE6"/>
                </a:solidFill>
                <a:latin typeface="Branding"/>
                <a:cs typeface="Branding"/>
              </a:rPr>
              <a:t>e</a:t>
            </a:r>
            <a:r>
              <a:rPr sz="650" b="1" spc="-20" dirty="0">
                <a:solidFill>
                  <a:srgbClr val="00AEE6"/>
                </a:solidFill>
                <a:latin typeface="Branding"/>
                <a:cs typeface="Branding"/>
              </a:rPr>
              <a:t>x</a:t>
            </a:r>
            <a:r>
              <a:rPr sz="650" b="1" dirty="0">
                <a:solidFill>
                  <a:srgbClr val="00AEE6"/>
                </a:solidFill>
                <a:latin typeface="Branding"/>
                <a:cs typeface="Branding"/>
              </a:rPr>
              <a:t>e à imprimer</a:t>
            </a:r>
            <a:endParaRPr sz="650" dirty="0">
              <a:latin typeface="Branding"/>
              <a:cs typeface="Branding"/>
            </a:endParaRPr>
          </a:p>
        </p:txBody>
      </p:sp>
      <p:sp>
        <p:nvSpPr>
          <p:cNvPr id="135" name="object 135"/>
          <p:cNvSpPr txBox="1"/>
          <p:nvPr/>
        </p:nvSpPr>
        <p:spPr>
          <a:xfrm>
            <a:off x="4329128" y="3501828"/>
            <a:ext cx="297180" cy="107950"/>
          </a:xfrm>
          <a:prstGeom prst="rect">
            <a:avLst/>
          </a:prstGeom>
        </p:spPr>
        <p:txBody>
          <a:bodyPr vert="horz" wrap="square" lIns="0" tIns="0" rIns="0" bIns="0" rtlCol="0">
            <a:spAutoFit/>
          </a:bodyPr>
          <a:lstStyle/>
          <a:p>
            <a:pPr marL="12700">
              <a:lnSpc>
                <a:spcPct val="100000"/>
              </a:lnSpc>
            </a:pPr>
            <a:r>
              <a:rPr sz="650" b="1" dirty="0">
                <a:solidFill>
                  <a:srgbClr val="00AEE6"/>
                </a:solidFill>
                <a:latin typeface="Branding"/>
                <a:cs typeface="Branding"/>
              </a:rPr>
              <a:t>1 </a:t>
            </a:r>
            <a:r>
              <a:rPr sz="650" b="1" spc="-5" dirty="0">
                <a:solidFill>
                  <a:srgbClr val="00AEE6"/>
                </a:solidFill>
                <a:latin typeface="Branding"/>
                <a:cs typeface="Branding"/>
              </a:rPr>
              <a:t>siffl</a:t>
            </a:r>
            <a:r>
              <a:rPr sz="650" b="1" spc="-10" dirty="0">
                <a:solidFill>
                  <a:srgbClr val="00AEE6"/>
                </a:solidFill>
                <a:latin typeface="Branding"/>
                <a:cs typeface="Branding"/>
              </a:rPr>
              <a:t>e</a:t>
            </a:r>
            <a:r>
              <a:rPr sz="650" b="1" dirty="0">
                <a:solidFill>
                  <a:srgbClr val="00AEE6"/>
                </a:solidFill>
                <a:latin typeface="Branding"/>
                <a:cs typeface="Branding"/>
              </a:rPr>
              <a:t>t</a:t>
            </a:r>
            <a:endParaRPr sz="650" dirty="0">
              <a:latin typeface="Branding"/>
              <a:cs typeface="Branding"/>
            </a:endParaRPr>
          </a:p>
        </p:txBody>
      </p:sp>
      <p:sp>
        <p:nvSpPr>
          <p:cNvPr id="136" name="object 136"/>
          <p:cNvSpPr txBox="1"/>
          <p:nvPr/>
        </p:nvSpPr>
        <p:spPr>
          <a:xfrm>
            <a:off x="4310802" y="3890968"/>
            <a:ext cx="390130" cy="100027"/>
          </a:xfrm>
          <a:prstGeom prst="rect">
            <a:avLst/>
          </a:prstGeom>
        </p:spPr>
        <p:txBody>
          <a:bodyPr vert="horz" wrap="square" lIns="0" tIns="0" rIns="0" bIns="0" rtlCol="0">
            <a:spAutoFit/>
          </a:bodyPr>
          <a:lstStyle/>
          <a:p>
            <a:pPr marL="12700">
              <a:lnSpc>
                <a:spcPct val="100000"/>
              </a:lnSpc>
            </a:pPr>
            <a:r>
              <a:rPr sz="650" b="1" dirty="0">
                <a:solidFill>
                  <a:srgbClr val="00AEE6"/>
                </a:solidFill>
                <a:latin typeface="Branding"/>
                <a:cs typeface="Branding"/>
              </a:rPr>
              <a:t>1 ch</a:t>
            </a:r>
            <a:r>
              <a:rPr sz="650" b="1" spc="-15" dirty="0">
                <a:solidFill>
                  <a:srgbClr val="00AEE6"/>
                </a:solidFill>
                <a:latin typeface="Branding"/>
                <a:cs typeface="Branding"/>
              </a:rPr>
              <a:t>r</a:t>
            </a:r>
            <a:r>
              <a:rPr sz="650" b="1" dirty="0">
                <a:solidFill>
                  <a:srgbClr val="00AEE6"/>
                </a:solidFill>
                <a:latin typeface="Branding"/>
                <a:cs typeface="Branding"/>
              </a:rPr>
              <a:t>ono</a:t>
            </a:r>
            <a:endParaRPr sz="650" dirty="0">
              <a:latin typeface="Branding"/>
              <a:cs typeface="Branding"/>
            </a:endParaRPr>
          </a:p>
        </p:txBody>
      </p:sp>
      <p:sp>
        <p:nvSpPr>
          <p:cNvPr id="138" name="Oval 137"/>
          <p:cNvSpPr/>
          <p:nvPr/>
        </p:nvSpPr>
        <p:spPr>
          <a:xfrm>
            <a:off x="5680690" y="2205045"/>
            <a:ext cx="1186064" cy="1186064"/>
          </a:xfrm>
          <a:prstGeom prst="ellipse">
            <a:avLst/>
          </a:prstGeom>
          <a:ln w="9525">
            <a:solidFill>
              <a:schemeClr val="bg1">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pic>
        <p:nvPicPr>
          <p:cNvPr id="144" name="Picture 1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5645396" y="2991975"/>
            <a:ext cx="199357" cy="156638"/>
          </a:xfrm>
          <a:prstGeom prst="rect">
            <a:avLst/>
          </a:prstGeom>
        </p:spPr>
      </p:pic>
      <p:pic>
        <p:nvPicPr>
          <p:cNvPr id="146" name="Picture 1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835405" flipV="1">
            <a:off x="6190993" y="4306599"/>
            <a:ext cx="198187" cy="209512"/>
          </a:xfrm>
          <a:prstGeom prst="rect">
            <a:avLst/>
          </a:prstGeom>
        </p:spPr>
      </p:pic>
      <p:pic>
        <p:nvPicPr>
          <p:cNvPr id="147" name="Picture 14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V="1">
            <a:off x="6296797" y="3131469"/>
            <a:ext cx="100988" cy="100988"/>
          </a:xfrm>
          <a:prstGeom prst="rect">
            <a:avLst/>
          </a:prstGeom>
        </p:spPr>
      </p:pic>
      <p:pic>
        <p:nvPicPr>
          <p:cNvPr id="148" name="Picture 1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5645396" y="2385782"/>
            <a:ext cx="199357" cy="156638"/>
          </a:xfrm>
          <a:prstGeom prst="rect">
            <a:avLst/>
          </a:prstGeom>
        </p:spPr>
      </p:pic>
      <p:pic>
        <p:nvPicPr>
          <p:cNvPr id="149" name="Picture 1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6163737" y="3312790"/>
            <a:ext cx="199357" cy="156638"/>
          </a:xfrm>
          <a:prstGeom prst="rect">
            <a:avLst/>
          </a:prstGeom>
        </p:spPr>
      </p:pic>
      <p:pic>
        <p:nvPicPr>
          <p:cNvPr id="150" name="Picture 14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6137900" y="2116316"/>
            <a:ext cx="199357" cy="156638"/>
          </a:xfrm>
          <a:prstGeom prst="rect">
            <a:avLst/>
          </a:prstGeom>
        </p:spPr>
      </p:pic>
      <p:pic>
        <p:nvPicPr>
          <p:cNvPr id="151" name="Picture 1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6656187" y="2385782"/>
            <a:ext cx="199357" cy="156638"/>
          </a:xfrm>
          <a:prstGeom prst="rect">
            <a:avLst/>
          </a:prstGeom>
        </p:spPr>
      </p:pic>
      <p:pic>
        <p:nvPicPr>
          <p:cNvPr id="152" name="Picture 1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6667397" y="3008776"/>
            <a:ext cx="199357" cy="156638"/>
          </a:xfrm>
          <a:prstGeom prst="rect">
            <a:avLst/>
          </a:prstGeom>
        </p:spPr>
      </p:pic>
      <p:pic>
        <p:nvPicPr>
          <p:cNvPr id="153" name="Picture 15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5767574" y="2889089"/>
            <a:ext cx="211671" cy="176393"/>
          </a:xfrm>
          <a:prstGeom prst="rect">
            <a:avLst/>
          </a:prstGeom>
        </p:spPr>
      </p:pic>
      <p:pic>
        <p:nvPicPr>
          <p:cNvPr id="154" name="Picture 15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4602296" flipV="1">
            <a:off x="5814230" y="2435305"/>
            <a:ext cx="211671" cy="176393"/>
          </a:xfrm>
          <a:prstGeom prst="rect">
            <a:avLst/>
          </a:prstGeom>
        </p:spPr>
      </p:pic>
      <p:pic>
        <p:nvPicPr>
          <p:cNvPr id="155" name="Picture 15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8446651" flipV="1">
            <a:off x="6157579" y="3171671"/>
            <a:ext cx="211671" cy="176393"/>
          </a:xfrm>
          <a:prstGeom prst="rect">
            <a:avLst/>
          </a:prstGeom>
        </p:spPr>
      </p:pic>
      <p:pic>
        <p:nvPicPr>
          <p:cNvPr id="156" name="Picture 15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8337834" flipV="1">
            <a:off x="6167886" y="2245952"/>
            <a:ext cx="211671" cy="176393"/>
          </a:xfrm>
          <a:prstGeom prst="rect">
            <a:avLst/>
          </a:prstGeom>
        </p:spPr>
      </p:pic>
      <p:pic>
        <p:nvPicPr>
          <p:cNvPr id="157" name="Picture 15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2291845" flipV="1">
            <a:off x="6528378" y="2454223"/>
            <a:ext cx="211671" cy="176393"/>
          </a:xfrm>
          <a:prstGeom prst="rect">
            <a:avLst/>
          </a:prstGeom>
        </p:spPr>
      </p:pic>
      <p:pic>
        <p:nvPicPr>
          <p:cNvPr id="158" name="Picture 15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4859209" flipV="1">
            <a:off x="6527384" y="2962345"/>
            <a:ext cx="211671" cy="176393"/>
          </a:xfrm>
          <a:prstGeom prst="rect">
            <a:avLst/>
          </a:prstGeom>
        </p:spPr>
      </p:pic>
      <p:cxnSp>
        <p:nvCxnSpPr>
          <p:cNvPr id="161" name="Straight Connector 160"/>
          <p:cNvCxnSpPr/>
          <p:nvPr/>
        </p:nvCxnSpPr>
        <p:spPr>
          <a:xfrm>
            <a:off x="6150065" y="4073240"/>
            <a:ext cx="24772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3" name="Picture 1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835405" flipV="1">
            <a:off x="6185842" y="4174315"/>
            <a:ext cx="198187" cy="209512"/>
          </a:xfrm>
          <a:prstGeom prst="rect">
            <a:avLst/>
          </a:prstGeom>
        </p:spPr>
      </p:pic>
      <p:pic>
        <p:nvPicPr>
          <p:cNvPr id="164" name="Picture 16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835405" flipV="1">
            <a:off x="6197703" y="4434695"/>
            <a:ext cx="198187" cy="209512"/>
          </a:xfrm>
          <a:prstGeom prst="rect">
            <a:avLst/>
          </a:prstGeom>
        </p:spPr>
      </p:pic>
      <p:pic>
        <p:nvPicPr>
          <p:cNvPr id="165" name="Picture 16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835405" flipV="1">
            <a:off x="6190993" y="4558000"/>
            <a:ext cx="198187" cy="209512"/>
          </a:xfrm>
          <a:prstGeom prst="rect">
            <a:avLst/>
          </a:prstGeom>
        </p:spPr>
      </p:pic>
      <p:pic>
        <p:nvPicPr>
          <p:cNvPr id="166" name="Picture 16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835405" flipV="1">
            <a:off x="6178378" y="4040784"/>
            <a:ext cx="198187" cy="209512"/>
          </a:xfrm>
          <a:prstGeom prst="rect">
            <a:avLst/>
          </a:prstGeom>
        </p:spPr>
      </p:pic>
      <p:cxnSp>
        <p:nvCxnSpPr>
          <p:cNvPr id="168" name="Straight Arrow Connector 167"/>
          <p:cNvCxnSpPr>
            <a:stCxn id="166" idx="1"/>
          </p:cNvCxnSpPr>
          <p:nvPr/>
        </p:nvCxnSpPr>
        <p:spPr>
          <a:xfrm flipV="1">
            <a:off x="6233913" y="3359922"/>
            <a:ext cx="609017" cy="696611"/>
          </a:xfrm>
          <a:prstGeom prst="straightConnector1">
            <a:avLst/>
          </a:prstGeom>
          <a:ln>
            <a:prstDash val="sysDash"/>
            <a:tailEnd type="arrow"/>
          </a:ln>
        </p:spPr>
        <p:style>
          <a:lnRef idx="1">
            <a:schemeClr val="dk1"/>
          </a:lnRef>
          <a:fillRef idx="0">
            <a:schemeClr val="dk1"/>
          </a:fillRef>
          <a:effectRef idx="0">
            <a:schemeClr val="dk1"/>
          </a:effectRef>
          <a:fontRef idx="minor">
            <a:schemeClr val="tx1"/>
          </a:fontRef>
        </p:style>
      </p:cxnSp>
      <p:sp>
        <p:nvSpPr>
          <p:cNvPr id="169" name="Arc 168"/>
          <p:cNvSpPr/>
          <p:nvPr/>
        </p:nvSpPr>
        <p:spPr>
          <a:xfrm>
            <a:off x="5697134" y="2031476"/>
            <a:ext cx="1335904" cy="1117137"/>
          </a:xfrm>
          <a:prstGeom prst="arc">
            <a:avLst>
              <a:gd name="adj1" fmla="val 16200000"/>
              <a:gd name="adj2" fmla="val 21330349"/>
            </a:avLst>
          </a:prstGeom>
          <a:ln>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170" name="Arc 169"/>
          <p:cNvSpPr/>
          <p:nvPr/>
        </p:nvSpPr>
        <p:spPr>
          <a:xfrm flipH="1">
            <a:off x="5446651" y="2043258"/>
            <a:ext cx="1116041" cy="1198037"/>
          </a:xfrm>
          <a:prstGeom prst="arc">
            <a:avLst>
              <a:gd name="adj1" fmla="val 16200000"/>
              <a:gd name="adj2" fmla="val 21330349"/>
            </a:avLst>
          </a:prstGeom>
          <a:ln>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cxnSp>
        <p:nvCxnSpPr>
          <p:cNvPr id="171" name="Straight Arrow Connector 170"/>
          <p:cNvCxnSpPr/>
          <p:nvPr/>
        </p:nvCxnSpPr>
        <p:spPr>
          <a:xfrm>
            <a:off x="5645396" y="3413900"/>
            <a:ext cx="617718" cy="650491"/>
          </a:xfrm>
          <a:prstGeom prst="straightConnector1">
            <a:avLst/>
          </a:prstGeom>
          <a:ln>
            <a:prstDash val="sysDash"/>
            <a:tailEnd type="arrow"/>
          </a:ln>
        </p:spPr>
        <p:style>
          <a:lnRef idx="1">
            <a:schemeClr val="dk1"/>
          </a:lnRef>
          <a:fillRef idx="0">
            <a:schemeClr val="dk1"/>
          </a:fillRef>
          <a:effectRef idx="0">
            <a:schemeClr val="dk1"/>
          </a:effectRef>
          <a:fontRef idx="minor">
            <a:schemeClr val="tx1"/>
          </a:fontRef>
        </p:style>
      </p:cxnSp>
      <p:cxnSp>
        <p:nvCxnSpPr>
          <p:cNvPr id="175" name="Straight Arrow Connector 174"/>
          <p:cNvCxnSpPr>
            <a:endCxn id="158" idx="2"/>
          </p:cNvCxnSpPr>
          <p:nvPr/>
        </p:nvCxnSpPr>
        <p:spPr>
          <a:xfrm flipV="1">
            <a:off x="6397785" y="3084074"/>
            <a:ext cx="153861" cy="47397"/>
          </a:xfrm>
          <a:prstGeom prst="straightConnector1">
            <a:avLst/>
          </a:prstGeom>
          <a:ln>
            <a:solidFill>
              <a:schemeClr val="bg1">
                <a:lumMod val="8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V="1">
            <a:off x="6646307" y="2701413"/>
            <a:ext cx="21090" cy="190488"/>
          </a:xfrm>
          <a:prstGeom prst="straightConnector1">
            <a:avLst/>
          </a:prstGeom>
          <a:ln>
            <a:solidFill>
              <a:schemeClr val="bg1">
                <a:lumMod val="8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flipH="1" flipV="1">
            <a:off x="6397785" y="2369644"/>
            <a:ext cx="132160" cy="80047"/>
          </a:xfrm>
          <a:prstGeom prst="straightConnector1">
            <a:avLst/>
          </a:prstGeom>
          <a:ln>
            <a:solidFill>
              <a:schemeClr val="bg1">
                <a:lumMod val="8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a:endCxn id="154" idx="2"/>
          </p:cNvCxnSpPr>
          <p:nvPr/>
        </p:nvCxnSpPr>
        <p:spPr>
          <a:xfrm flipH="1">
            <a:off x="6005898" y="2400108"/>
            <a:ext cx="160131" cy="103112"/>
          </a:xfrm>
          <a:prstGeom prst="straightConnector1">
            <a:avLst/>
          </a:prstGeom>
          <a:ln>
            <a:solidFill>
              <a:schemeClr val="bg1">
                <a:lumMod val="8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p:nvPr/>
        </p:nvCxnSpPr>
        <p:spPr>
          <a:xfrm flipH="1">
            <a:off x="5866732" y="2665071"/>
            <a:ext cx="32356" cy="220918"/>
          </a:xfrm>
          <a:prstGeom prst="straightConnector1">
            <a:avLst/>
          </a:prstGeom>
          <a:ln>
            <a:solidFill>
              <a:schemeClr val="bg1">
                <a:lumMod val="8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a:off x="5978930" y="3045350"/>
            <a:ext cx="201288" cy="136612"/>
          </a:xfrm>
          <a:prstGeom prst="straightConnector1">
            <a:avLst/>
          </a:prstGeom>
          <a:ln>
            <a:solidFill>
              <a:schemeClr val="bg1">
                <a:lumMod val="8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9" name="TextBox 188"/>
          <p:cNvSpPr txBox="1"/>
          <p:nvPr/>
        </p:nvSpPr>
        <p:spPr>
          <a:xfrm>
            <a:off x="6072461" y="3465068"/>
            <a:ext cx="402254" cy="184666"/>
          </a:xfrm>
          <a:prstGeom prst="rect">
            <a:avLst/>
          </a:prstGeom>
          <a:noFill/>
        </p:spPr>
        <p:txBody>
          <a:bodyPr wrap="square" rtlCol="0">
            <a:spAutoFit/>
          </a:bodyPr>
          <a:lstStyle/>
          <a:p>
            <a:pPr algn="ctr"/>
            <a:r>
              <a:rPr lang="fr-FR" sz="600" dirty="0" smtClean="0"/>
              <a:t>BASE</a:t>
            </a:r>
            <a:endParaRPr lang="fr-FR" sz="500" dirty="0"/>
          </a:p>
        </p:txBody>
      </p:sp>
      <p:sp>
        <p:nvSpPr>
          <p:cNvPr id="190" name="object 41"/>
          <p:cNvSpPr txBox="1"/>
          <p:nvPr/>
        </p:nvSpPr>
        <p:spPr>
          <a:xfrm>
            <a:off x="4752043" y="7942833"/>
            <a:ext cx="2493420" cy="1415772"/>
          </a:xfrm>
          <a:prstGeom prst="rect">
            <a:avLst/>
          </a:prstGeom>
        </p:spPr>
        <p:txBody>
          <a:bodyPr vert="horz" wrap="square" lIns="0" tIns="0" rIns="0" bIns="0" rtlCol="0">
            <a:spAutoFit/>
          </a:bodyPr>
          <a:lstStyle/>
          <a:p>
            <a:pPr marL="12700">
              <a:lnSpc>
                <a:spcPct val="100000"/>
              </a:lnSpc>
            </a:pPr>
            <a:r>
              <a:rPr lang="fr-FR" sz="1200" b="1" spc="35" dirty="0" smtClean="0">
                <a:solidFill>
                  <a:srgbClr val="F26522"/>
                </a:solidFill>
                <a:latin typeface="Branding"/>
                <a:cs typeface="Branding"/>
              </a:rPr>
              <a:t>Variables</a:t>
            </a:r>
          </a:p>
          <a:p>
            <a:pPr marL="180975">
              <a:lnSpc>
                <a:spcPct val="100000"/>
              </a:lnSpc>
            </a:pPr>
            <a:r>
              <a:rPr lang="fr-FR" sz="800" dirty="0" smtClean="0">
                <a:solidFill>
                  <a:srgbClr val="F26522"/>
                </a:solidFill>
                <a:latin typeface="Branding-Semilight"/>
                <a:cs typeface="Branding-Semilight"/>
              </a:rPr>
              <a:t>Pour </a:t>
            </a:r>
            <a:r>
              <a:rPr lang="fr-FR" sz="800" dirty="0">
                <a:solidFill>
                  <a:srgbClr val="F26522"/>
                </a:solidFill>
                <a:latin typeface="Branding-Semilight"/>
                <a:cs typeface="Branding-Semilight"/>
              </a:rPr>
              <a:t>faciliter ou complexifier le jeu, vous </a:t>
            </a:r>
            <a:r>
              <a:rPr lang="fr-FR" sz="800" dirty="0" smtClean="0">
                <a:solidFill>
                  <a:srgbClr val="F26522"/>
                </a:solidFill>
                <a:latin typeface="Branding-Semilight"/>
                <a:cs typeface="Branding-Semilight"/>
              </a:rPr>
              <a:t>pouvez :  - agrandir </a:t>
            </a:r>
            <a:r>
              <a:rPr lang="fr-FR" sz="800" dirty="0">
                <a:solidFill>
                  <a:srgbClr val="F26522"/>
                </a:solidFill>
                <a:latin typeface="Branding-Semilight"/>
                <a:cs typeface="Branding-Semilight"/>
              </a:rPr>
              <a:t>ou réduire le </a:t>
            </a:r>
            <a:r>
              <a:rPr lang="fr-FR" sz="800" dirty="0" smtClean="0">
                <a:solidFill>
                  <a:srgbClr val="F26522"/>
                </a:solidFill>
                <a:latin typeface="Branding-Semilight"/>
                <a:cs typeface="Branding-Semilight"/>
              </a:rPr>
              <a:t>cercle ;</a:t>
            </a:r>
          </a:p>
          <a:p>
            <a:pPr marL="180975">
              <a:lnSpc>
                <a:spcPct val="100000"/>
              </a:lnSpc>
            </a:pPr>
            <a:r>
              <a:rPr lang="fr-FR" sz="800" dirty="0" smtClean="0">
                <a:solidFill>
                  <a:srgbClr val="F26522"/>
                </a:solidFill>
                <a:latin typeface="Branding-Semilight"/>
                <a:cs typeface="Branding-Semilight"/>
              </a:rPr>
              <a:t>- approcher </a:t>
            </a:r>
            <a:r>
              <a:rPr lang="fr-FR" sz="800" dirty="0">
                <a:solidFill>
                  <a:srgbClr val="F26522"/>
                </a:solidFill>
                <a:latin typeface="Branding-Semilight"/>
                <a:cs typeface="Branding-Semilight"/>
              </a:rPr>
              <a:t>ou éloigner la </a:t>
            </a:r>
            <a:r>
              <a:rPr lang="fr-FR" sz="800" dirty="0" smtClean="0">
                <a:solidFill>
                  <a:srgbClr val="F26522"/>
                </a:solidFill>
                <a:latin typeface="Branding-Semilight"/>
                <a:cs typeface="Branding-Semilight"/>
              </a:rPr>
              <a:t>ligne</a:t>
            </a:r>
          </a:p>
          <a:p>
            <a:pPr marL="180975">
              <a:lnSpc>
                <a:spcPct val="100000"/>
              </a:lnSpc>
            </a:pPr>
            <a:r>
              <a:rPr lang="fr-FR" sz="800" dirty="0" smtClean="0">
                <a:solidFill>
                  <a:srgbClr val="F26522"/>
                </a:solidFill>
                <a:latin typeface="Branding-Semilight"/>
                <a:cs typeface="Branding-Semilight"/>
              </a:rPr>
              <a:t>de </a:t>
            </a:r>
            <a:r>
              <a:rPr lang="fr-FR" sz="800" dirty="0">
                <a:solidFill>
                  <a:srgbClr val="F26522"/>
                </a:solidFill>
                <a:latin typeface="Branding-Semilight"/>
                <a:cs typeface="Branding-Semilight"/>
              </a:rPr>
              <a:t>départ </a:t>
            </a:r>
            <a:r>
              <a:rPr lang="fr-FR" sz="800" dirty="0" smtClean="0">
                <a:solidFill>
                  <a:srgbClr val="F26522"/>
                </a:solidFill>
                <a:latin typeface="Branding-Semilight"/>
                <a:cs typeface="Branding-Semilight"/>
              </a:rPr>
              <a:t>par </a:t>
            </a:r>
            <a:r>
              <a:rPr lang="fr-FR" sz="800" dirty="0">
                <a:solidFill>
                  <a:srgbClr val="F26522"/>
                </a:solidFill>
                <a:latin typeface="Branding-Semilight"/>
                <a:cs typeface="Branding-Semilight"/>
              </a:rPr>
              <a:t>rapport au </a:t>
            </a:r>
            <a:r>
              <a:rPr lang="fr-FR" sz="800" dirty="0" smtClean="0">
                <a:solidFill>
                  <a:srgbClr val="F26522"/>
                </a:solidFill>
                <a:latin typeface="Branding-Semilight"/>
                <a:cs typeface="Branding-Semilight"/>
              </a:rPr>
              <a:t>cercle ;</a:t>
            </a:r>
          </a:p>
          <a:p>
            <a:pPr marL="180975">
              <a:lnSpc>
                <a:spcPct val="100000"/>
              </a:lnSpc>
            </a:pPr>
            <a:r>
              <a:rPr lang="fr-FR" sz="800" dirty="0" smtClean="0">
                <a:solidFill>
                  <a:srgbClr val="F26522"/>
                </a:solidFill>
                <a:latin typeface="Branding-Semilight"/>
                <a:cs typeface="Branding-Semilight"/>
              </a:rPr>
              <a:t>- Varier le type de passe (à rebond,</a:t>
            </a:r>
          </a:p>
          <a:p>
            <a:pPr marL="180975">
              <a:lnSpc>
                <a:spcPct val="100000"/>
              </a:lnSpc>
            </a:pPr>
            <a:r>
              <a:rPr lang="fr-FR" sz="800" dirty="0" smtClean="0">
                <a:solidFill>
                  <a:srgbClr val="F26522"/>
                </a:solidFill>
                <a:latin typeface="Branding-Semilight"/>
                <a:cs typeface="Branding-Semilight"/>
              </a:rPr>
              <a:t>au pied, …) ou de ballon (foot,</a:t>
            </a:r>
          </a:p>
          <a:p>
            <a:pPr marL="180975">
              <a:lnSpc>
                <a:spcPct val="100000"/>
              </a:lnSpc>
            </a:pPr>
            <a:r>
              <a:rPr lang="fr-FR" sz="800" dirty="0" smtClean="0">
                <a:solidFill>
                  <a:srgbClr val="F26522"/>
                </a:solidFill>
                <a:latin typeface="Branding-Semilight"/>
                <a:cs typeface="Branding-Semilight"/>
              </a:rPr>
              <a:t>balle de tennis).</a:t>
            </a:r>
          </a:p>
          <a:p>
            <a:pPr marL="180975">
              <a:lnSpc>
                <a:spcPct val="100000"/>
              </a:lnSpc>
            </a:pPr>
            <a:r>
              <a:rPr lang="fr-FR" sz="800" dirty="0" smtClean="0">
                <a:solidFill>
                  <a:srgbClr val="F26522"/>
                </a:solidFill>
                <a:latin typeface="Branding-Semilight"/>
                <a:cs typeface="Branding-Semilight"/>
              </a:rPr>
              <a:t>Si le groupe est supérieur</a:t>
            </a:r>
            <a:endParaRPr lang="fr-FR" sz="800" dirty="0">
              <a:solidFill>
                <a:srgbClr val="F26522"/>
              </a:solidFill>
              <a:latin typeface="Branding-Semilight"/>
              <a:cs typeface="Branding-Semilight"/>
            </a:endParaRPr>
          </a:p>
          <a:p>
            <a:pPr marL="180975">
              <a:lnSpc>
                <a:spcPct val="100000"/>
              </a:lnSpc>
            </a:pPr>
            <a:r>
              <a:rPr lang="fr-FR" sz="800" dirty="0" smtClean="0">
                <a:solidFill>
                  <a:srgbClr val="F26522"/>
                </a:solidFill>
                <a:latin typeface="Branding-Semilight"/>
                <a:cs typeface="Branding-Semilight"/>
              </a:rPr>
              <a:t>à 20 enfants, faites</a:t>
            </a:r>
          </a:p>
          <a:p>
            <a:pPr marL="180975">
              <a:lnSpc>
                <a:spcPct val="100000"/>
              </a:lnSpc>
            </a:pPr>
            <a:r>
              <a:rPr lang="fr-FR" sz="800" dirty="0" smtClean="0">
                <a:solidFill>
                  <a:srgbClr val="F26522"/>
                </a:solidFill>
                <a:latin typeface="Branding-Semilight"/>
                <a:cs typeface="Branding-Semilight"/>
              </a:rPr>
              <a:t>2 ateliers.</a:t>
            </a:r>
          </a:p>
        </p:txBody>
      </p:sp>
      <p:sp>
        <p:nvSpPr>
          <p:cNvPr id="191" name="object 40"/>
          <p:cNvSpPr/>
          <p:nvPr/>
        </p:nvSpPr>
        <p:spPr>
          <a:xfrm>
            <a:off x="4827014" y="8174808"/>
            <a:ext cx="45719" cy="45719"/>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a:p>
        </p:txBody>
      </p:sp>
      <p:sp>
        <p:nvSpPr>
          <p:cNvPr id="172" name="object 40"/>
          <p:cNvSpPr/>
          <p:nvPr/>
        </p:nvSpPr>
        <p:spPr>
          <a:xfrm>
            <a:off x="4815835" y="72485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a:p>
        </p:txBody>
      </p:sp>
      <p:pic>
        <p:nvPicPr>
          <p:cNvPr id="38" name="Picture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38386" y="2245897"/>
            <a:ext cx="343999" cy="343999"/>
          </a:xfrm>
          <a:prstGeom prst="rect">
            <a:avLst/>
          </a:prstGeom>
        </p:spPr>
      </p:pic>
      <p:sp>
        <p:nvSpPr>
          <p:cNvPr id="145" name="object 40"/>
          <p:cNvSpPr/>
          <p:nvPr/>
        </p:nvSpPr>
        <p:spPr>
          <a:xfrm>
            <a:off x="4823808" y="9001125"/>
            <a:ext cx="45719" cy="45719"/>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a:p>
        </p:txBody>
      </p:sp>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42304" y="9001125"/>
            <a:ext cx="2182446" cy="16859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ject 19"/>
          <p:cNvSpPr txBox="1"/>
          <p:nvPr/>
        </p:nvSpPr>
        <p:spPr>
          <a:xfrm>
            <a:off x="450596" y="1358890"/>
            <a:ext cx="4599940" cy="3795911"/>
          </a:xfrm>
          <a:prstGeom prst="rect">
            <a:avLst/>
          </a:prstGeom>
        </p:spPr>
        <p:txBody>
          <a:bodyPr vert="horz" wrap="square" lIns="0" tIns="0" rIns="0" bIns="0" rtlCol="0">
            <a:spAutoFit/>
          </a:bodyPr>
          <a:lstStyle/>
          <a:p>
            <a:pPr marL="12700" algn="just">
              <a:lnSpc>
                <a:spcPct val="100000"/>
              </a:lnSpc>
            </a:pPr>
            <a:r>
              <a:rPr sz="1600" b="1" dirty="0">
                <a:solidFill>
                  <a:srgbClr val="ED1C24"/>
                </a:solidFill>
                <a:latin typeface="Branding"/>
                <a:cs typeface="Branding"/>
              </a:rPr>
              <a:t>R</a:t>
            </a:r>
            <a:r>
              <a:rPr sz="1600" b="1" spc="-20" dirty="0">
                <a:solidFill>
                  <a:srgbClr val="ED1C24"/>
                </a:solidFill>
                <a:latin typeface="Branding"/>
                <a:cs typeface="Branding"/>
              </a:rPr>
              <a:t>È</a:t>
            </a:r>
            <a:r>
              <a:rPr sz="1600" b="1" dirty="0">
                <a:solidFill>
                  <a:srgbClr val="ED1C24"/>
                </a:solidFill>
                <a:latin typeface="Branding"/>
                <a:cs typeface="Branding"/>
              </a:rPr>
              <a:t>GLES ET</a:t>
            </a:r>
            <a:r>
              <a:rPr sz="1600" b="1" spc="-45" dirty="0">
                <a:solidFill>
                  <a:srgbClr val="ED1C24"/>
                </a:solidFill>
                <a:latin typeface="Branding"/>
                <a:cs typeface="Branding"/>
              </a:rPr>
              <a:t> </a:t>
            </a:r>
            <a:r>
              <a:rPr sz="1600" b="1" spc="-35" dirty="0">
                <a:solidFill>
                  <a:srgbClr val="ED1C24"/>
                </a:solidFill>
                <a:latin typeface="Branding"/>
                <a:cs typeface="Branding"/>
              </a:rPr>
              <a:t>C</a:t>
            </a:r>
            <a:r>
              <a:rPr sz="1600" b="1" dirty="0">
                <a:solidFill>
                  <a:srgbClr val="ED1C24"/>
                </a:solidFill>
                <a:latin typeface="Branding"/>
                <a:cs typeface="Branding"/>
              </a:rPr>
              <a:t>ONSIGNES :</a:t>
            </a:r>
            <a:endParaRPr sz="1600" dirty="0">
              <a:latin typeface="Branding"/>
              <a:cs typeface="Branding"/>
            </a:endParaRPr>
          </a:p>
          <a:p>
            <a:pPr marL="12700" marR="10795" algn="just">
              <a:lnSpc>
                <a:spcPct val="111100"/>
              </a:lnSpc>
              <a:spcBef>
                <a:spcPts val="710"/>
              </a:spcBef>
            </a:pPr>
            <a:r>
              <a:rPr sz="900" spc="-20" dirty="0">
                <a:solidFill>
                  <a:srgbClr val="414042"/>
                </a:solidFill>
                <a:latin typeface="Branding-Semilight"/>
                <a:cs typeface="Branding-Semilight"/>
              </a:rPr>
              <a:t>L</a:t>
            </a:r>
            <a:r>
              <a:rPr sz="900" dirty="0">
                <a:solidFill>
                  <a:srgbClr val="414042"/>
                </a:solidFill>
                <a:latin typeface="Branding-Semilight"/>
                <a:cs typeface="Branding-Semilight"/>
              </a:rPr>
              <a:t>es</a:t>
            </a:r>
            <a:r>
              <a:rPr sz="900" spc="-30" dirty="0">
                <a:solidFill>
                  <a:srgbClr val="414042"/>
                </a:solidFill>
                <a:latin typeface="Branding-Semilight"/>
                <a:cs typeface="Branding-Semilight"/>
              </a:rPr>
              <a:t> </a:t>
            </a:r>
            <a:r>
              <a:rPr lang="fr-FR" sz="900" spc="-30" dirty="0" smtClean="0">
                <a:solidFill>
                  <a:srgbClr val="414042"/>
                </a:solidFill>
                <a:latin typeface="Branding-Semilight"/>
                <a:cs typeface="Branding-Semilight"/>
              </a:rPr>
              <a:t>deux équipes </a:t>
            </a:r>
            <a:r>
              <a:rPr lang="fr-FR" sz="900" dirty="0" smtClean="0">
                <a:solidFill>
                  <a:srgbClr val="414042"/>
                </a:solidFill>
                <a:latin typeface="Branding-Semilight"/>
                <a:cs typeface="Branding-Semilight"/>
              </a:rPr>
              <a:t>ajoute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sz="900" spc="-30" dirty="0" smtClean="0">
                <a:solidFill>
                  <a:srgbClr val="414042"/>
                </a:solidFill>
                <a:latin typeface="Branding-Semilight"/>
                <a:cs typeface="Branding-Semilight"/>
              </a:rPr>
              <a:t> </a:t>
            </a:r>
            <a:r>
              <a:rPr lang="fr-FR" sz="900" spc="-30" dirty="0" smtClean="0">
                <a:solidFill>
                  <a:srgbClr val="414042"/>
                </a:solidFill>
                <a:latin typeface="Branding-Semilight"/>
                <a:cs typeface="Branding-Semilight"/>
              </a:rPr>
              <a:t>ensemble </a:t>
            </a:r>
            <a:r>
              <a:rPr sz="900" dirty="0" smtClean="0">
                <a:solidFill>
                  <a:srgbClr val="414042"/>
                </a:solidFill>
                <a:latin typeface="Branding-Semilight"/>
                <a:cs typeface="Branding-Semilight"/>
              </a:rPr>
              <a:t>des</a:t>
            </a:r>
            <a:r>
              <a:rPr sz="900" spc="-30" dirty="0" smtClean="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ègles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au</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fur</a:t>
            </a:r>
            <a:r>
              <a:rPr sz="900" spc="-55" dirty="0">
                <a:solidFill>
                  <a:srgbClr val="414042"/>
                </a:solidFill>
                <a:latin typeface="Branding-Semilight"/>
                <a:cs typeface="Branding-Semilight"/>
              </a:rPr>
              <a:t> </a:t>
            </a:r>
            <a:r>
              <a:rPr sz="900" spc="-10" dirty="0">
                <a:solidFill>
                  <a:srgbClr val="414042"/>
                </a:solidFill>
                <a:latin typeface="Branding-Semilight"/>
                <a:cs typeface="Branding-Semilight"/>
              </a:rPr>
              <a:t>e</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à</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mesu</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que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jeu</a:t>
            </a:r>
            <a:r>
              <a:rPr sz="900" spc="-30" dirty="0">
                <a:solidFill>
                  <a:srgbClr val="414042"/>
                </a:solidFill>
                <a:latin typeface="Branding-Semilight"/>
                <a:cs typeface="Branding-Semilight"/>
              </a:rPr>
              <a:t> </a:t>
            </a:r>
            <a:r>
              <a:rPr sz="900" spc="-5" dirty="0">
                <a:solidFill>
                  <a:srgbClr val="414042"/>
                </a:solidFill>
                <a:latin typeface="Branding-Semilight"/>
                <a:cs typeface="Branding-Semilight"/>
              </a:rPr>
              <a:t>a</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an</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e.</a:t>
            </a:r>
            <a:r>
              <a:rPr sz="900" spc="-80" dirty="0">
                <a:solidFill>
                  <a:srgbClr val="414042"/>
                </a:solidFill>
                <a:latin typeface="Branding-Semilight"/>
                <a:cs typeface="Branding-Semilight"/>
              </a:rPr>
              <a:t> </a:t>
            </a:r>
            <a:r>
              <a:rPr sz="900" dirty="0">
                <a:solidFill>
                  <a:srgbClr val="414042"/>
                </a:solidFill>
                <a:latin typeface="Branding-Semilight"/>
                <a:cs typeface="Branding-Semilight"/>
              </a:rPr>
              <a:t>Si</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les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e</a:t>
            </a:r>
            <a:r>
              <a:rPr sz="900" spc="-10" dirty="0">
                <a:solidFill>
                  <a:srgbClr val="414042"/>
                </a:solidFill>
                <a:latin typeface="Branding-Semilight"/>
                <a:cs typeface="Branding-Semilight"/>
              </a:rPr>
              <a:t>nf</a:t>
            </a:r>
            <a:r>
              <a:rPr sz="900" dirty="0">
                <a:solidFill>
                  <a:srgbClr val="414042"/>
                </a:solidFill>
                <a:latin typeface="Branding-Semilight"/>
                <a:cs typeface="Branding-Semilight"/>
              </a:rPr>
              <a:t>a</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o</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besoin d</a:t>
            </a:r>
            <a:r>
              <a:rPr sz="900" spc="-50" dirty="0">
                <a:solidFill>
                  <a:srgbClr val="414042"/>
                </a:solidFill>
                <a:latin typeface="Branding-Semilight"/>
                <a:cs typeface="Branding-Semilight"/>
              </a:rPr>
              <a:t>’</a:t>
            </a:r>
            <a:r>
              <a:rPr sz="900" spc="-10" dirty="0">
                <a:solidFill>
                  <a:srgbClr val="414042"/>
                </a:solidFill>
                <a:latin typeface="Branding-Semilight"/>
                <a:cs typeface="Branding-Semilight"/>
              </a:rPr>
              <a:t>ê</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aidés,</a:t>
            </a:r>
            <a:r>
              <a:rPr sz="900" spc="-90" dirty="0">
                <a:solidFill>
                  <a:srgbClr val="414042"/>
                </a:solidFill>
                <a:latin typeface="Branding-Semilight"/>
                <a:cs typeface="Branding-Semilight"/>
              </a:rPr>
              <a:t> </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ous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pou</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ez</a:t>
            </a:r>
            <a:r>
              <a:rPr sz="900" spc="-40" dirty="0">
                <a:solidFill>
                  <a:srgbClr val="414042"/>
                </a:solidFill>
                <a:latin typeface="Branding-Semilight"/>
                <a:cs typeface="Branding-Semilight"/>
              </a:rPr>
              <a:t> </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ous</a:t>
            </a:r>
            <a:r>
              <a:rPr sz="900" spc="-30" dirty="0">
                <a:solidFill>
                  <a:srgbClr val="414042"/>
                </a:solidFill>
                <a:latin typeface="Branding-Semilight"/>
                <a:cs typeface="Branding-Semilight"/>
              </a:rPr>
              <a:t> r</a:t>
            </a:r>
            <a:r>
              <a:rPr sz="900" spc="-5" dirty="0">
                <a:solidFill>
                  <a:srgbClr val="414042"/>
                </a:solidFill>
                <a:latin typeface="Branding-Semilight"/>
                <a:cs typeface="Branding-Semilight"/>
              </a:rPr>
              <a:t>é</a:t>
            </a:r>
            <a:r>
              <a:rPr sz="900" spc="-20" dirty="0">
                <a:solidFill>
                  <a:srgbClr val="414042"/>
                </a:solidFill>
                <a:latin typeface="Branding-Semilight"/>
                <a:cs typeface="Branding-Semilight"/>
              </a:rPr>
              <a:t>f</a:t>
            </a:r>
            <a:r>
              <a:rPr sz="900" dirty="0">
                <a:solidFill>
                  <a:srgbClr val="414042"/>
                </a:solidFill>
                <a:latin typeface="Branding-Semilight"/>
                <a:cs typeface="Branding-Semilight"/>
              </a:rPr>
              <a:t>é</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er</a:t>
            </a:r>
            <a:r>
              <a:rPr sz="900" spc="-55" dirty="0">
                <a:solidFill>
                  <a:srgbClr val="414042"/>
                </a:solidFill>
                <a:latin typeface="Branding-Semilight"/>
                <a:cs typeface="Branding-Semilight"/>
              </a:rPr>
              <a:t> </a:t>
            </a:r>
            <a:r>
              <a:rPr sz="900" dirty="0">
                <a:solidFill>
                  <a:srgbClr val="414042"/>
                </a:solidFill>
                <a:latin typeface="Branding-Semilight"/>
                <a:cs typeface="Branding-Semilight"/>
              </a:rPr>
              <a:t>à</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a:t>
            </a:r>
            <a:r>
              <a:rPr sz="900" spc="-35" dirty="0">
                <a:solidFill>
                  <a:srgbClr val="414042"/>
                </a:solidFill>
                <a:latin typeface="Branding-Semilight"/>
                <a:cs typeface="Branding-Semilight"/>
              </a:rPr>
              <a:t>’</a:t>
            </a:r>
            <a:r>
              <a:rPr sz="900" dirty="0">
                <a:solidFill>
                  <a:srgbClr val="414042"/>
                </a:solidFill>
                <a:latin typeface="Branding-Semilight"/>
                <a:cs typeface="Branding-Semilight"/>
              </a:rPr>
              <a:t>ann</a:t>
            </a:r>
            <a:r>
              <a:rPr sz="900" spc="-10" dirty="0">
                <a:solidFill>
                  <a:srgbClr val="414042"/>
                </a:solidFill>
                <a:latin typeface="Branding-Semilight"/>
                <a:cs typeface="Branding-Semilight"/>
              </a:rPr>
              <a:t>e</a:t>
            </a:r>
            <a:r>
              <a:rPr sz="900" spc="-20" dirty="0">
                <a:solidFill>
                  <a:srgbClr val="414042"/>
                </a:solidFill>
                <a:latin typeface="Branding-Semilight"/>
                <a:cs typeface="Branding-Semilight"/>
              </a:rPr>
              <a:t>x</a:t>
            </a:r>
            <a:r>
              <a:rPr sz="900" dirty="0">
                <a:solidFill>
                  <a:srgbClr val="414042"/>
                </a:solidFill>
                <a:latin typeface="Branding-Semilight"/>
                <a:cs typeface="Branding-Semilight"/>
              </a:rPr>
              <a:t>e.</a:t>
            </a:r>
            <a:r>
              <a:rPr sz="900" spc="-80" dirty="0">
                <a:solidFill>
                  <a:srgbClr val="414042"/>
                </a:solidFill>
                <a:latin typeface="Branding-Semilight"/>
                <a:cs typeface="Branding-Semilight"/>
              </a:rPr>
              <a:t> </a:t>
            </a:r>
            <a:r>
              <a:rPr sz="900" dirty="0">
                <a:solidFill>
                  <a:srgbClr val="414042"/>
                </a:solidFill>
                <a:latin typeface="Branding-Semilight"/>
                <a:cs typeface="Branding-Semilight"/>
              </a:rPr>
              <a:t>Ils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peu</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choisir</a:t>
            </a:r>
            <a:r>
              <a:rPr sz="900" spc="-55" dirty="0">
                <a:solidFill>
                  <a:srgbClr val="414042"/>
                </a:solidFill>
                <a:latin typeface="Branding-Semilight"/>
                <a:cs typeface="Branding-Semilight"/>
              </a:rPr>
              <a:t> </a:t>
            </a:r>
            <a:r>
              <a:rPr sz="900" dirty="0">
                <a:solidFill>
                  <a:srgbClr val="414042"/>
                </a:solidFill>
                <a:latin typeface="Branding-Semilight"/>
                <a:cs typeface="Branding-Semilight"/>
              </a:rPr>
              <a:t>une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des</a:t>
            </a:r>
            <a:r>
              <a:rPr sz="900" spc="-30" dirty="0">
                <a:solidFill>
                  <a:srgbClr val="414042"/>
                </a:solidFill>
                <a:latin typeface="Branding-Semilight"/>
                <a:cs typeface="Branding-Semilight"/>
              </a:rPr>
              <a:t> r</a:t>
            </a:r>
            <a:r>
              <a:rPr sz="900" dirty="0">
                <a:solidFill>
                  <a:srgbClr val="414042"/>
                </a:solidFill>
                <a:latin typeface="Branding-Semilight"/>
                <a:cs typeface="Branding-Semilight"/>
              </a:rPr>
              <a:t>ègles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p</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oposées qui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ep</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ése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te à leu</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a:t>
            </a:r>
            <a:r>
              <a:rPr sz="900" spc="-15" dirty="0">
                <a:solidFill>
                  <a:srgbClr val="414042"/>
                </a:solidFill>
                <a:latin typeface="Branding-Semilight"/>
                <a:cs typeface="Branding-Semilight"/>
              </a:rPr>
              <a:t> </a:t>
            </a:r>
            <a:r>
              <a:rPr sz="900" spc="-10" dirty="0">
                <a:solidFill>
                  <a:srgbClr val="414042"/>
                </a:solidFill>
                <a:latin typeface="Branding-Semilight"/>
                <a:cs typeface="Branding-Semilight"/>
              </a:rPr>
              <a:t>y</a:t>
            </a:r>
            <a:r>
              <a:rPr sz="900" dirty="0">
                <a:solidFill>
                  <a:srgbClr val="414042"/>
                </a:solidFill>
                <a:latin typeface="Branding-Semilight"/>
                <a:cs typeface="Branding-Semilight"/>
              </a:rPr>
              <a:t>eux la</a:t>
            </a:r>
            <a:r>
              <a:rPr sz="900" spc="-15" dirty="0">
                <a:solidFill>
                  <a:srgbClr val="414042"/>
                </a:solidFill>
                <a:latin typeface="Branding-Semilight"/>
                <a:cs typeface="Branding-Semilight"/>
              </a:rPr>
              <a:t> </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aleur</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p</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ônée au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ou</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a:t>
            </a:r>
            <a:r>
              <a:rPr sz="900" dirty="0" smtClean="0">
                <a:solidFill>
                  <a:srgbClr val="414042"/>
                </a:solidFill>
                <a:latin typeface="Branding-Semilight"/>
                <a:cs typeface="Branding-Semilight"/>
              </a:rPr>
              <a:t> d</a:t>
            </a:r>
            <a:r>
              <a:rPr lang="fr-FR" sz="900" dirty="0" smtClean="0">
                <a:solidFill>
                  <a:srgbClr val="414042"/>
                </a:solidFill>
                <a:latin typeface="Branding-Semilight"/>
                <a:cs typeface="Branding-Semilight"/>
              </a:rPr>
              <a:t>es deux</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manches (afin que les deux équipes jouent avec les mêmes règles)</a:t>
            </a:r>
            <a:r>
              <a:rPr sz="900" dirty="0" smtClean="0">
                <a:solidFill>
                  <a:srgbClr val="414042"/>
                </a:solidFill>
                <a:latin typeface="Branding-Semilight"/>
                <a:cs typeface="Branding-Semilight"/>
              </a:rPr>
              <a:t>.</a:t>
            </a:r>
            <a:endParaRPr sz="900" dirty="0">
              <a:latin typeface="Branding-Semilight"/>
              <a:cs typeface="Branding-Semilight"/>
            </a:endParaRPr>
          </a:p>
          <a:p>
            <a:pPr marL="12700" marR="10795" algn="just">
              <a:lnSpc>
                <a:spcPct val="111100"/>
              </a:lnSpc>
              <a:spcBef>
                <a:spcPts val="600"/>
              </a:spcBef>
            </a:pPr>
            <a:r>
              <a:rPr sz="900" dirty="0">
                <a:solidFill>
                  <a:srgbClr val="414042"/>
                </a:solidFill>
                <a:latin typeface="Branding-Semilight"/>
                <a:cs typeface="Branding-Semilight"/>
              </a:rPr>
              <a:t>Il</a:t>
            </a:r>
            <a:r>
              <a:rPr sz="900" spc="65" dirty="0">
                <a:solidFill>
                  <a:srgbClr val="414042"/>
                </a:solidFill>
                <a:latin typeface="Branding-Semilight"/>
                <a:cs typeface="Branding-Semilight"/>
              </a:rPr>
              <a:t> </a:t>
            </a:r>
            <a:r>
              <a:rPr sz="900" spc="-15" dirty="0">
                <a:solidFill>
                  <a:srgbClr val="414042"/>
                </a:solidFill>
                <a:latin typeface="Branding-Semilight"/>
                <a:cs typeface="Branding-Semilight"/>
              </a:rPr>
              <a:t>s</a:t>
            </a:r>
            <a:r>
              <a:rPr sz="900" spc="-35" dirty="0">
                <a:solidFill>
                  <a:srgbClr val="414042"/>
                </a:solidFill>
                <a:latin typeface="Branding-Semilight"/>
                <a:cs typeface="Branding-Semilight"/>
              </a:rPr>
              <a:t>’</a:t>
            </a:r>
            <a:r>
              <a:rPr sz="900" dirty="0">
                <a:solidFill>
                  <a:srgbClr val="414042"/>
                </a:solidFill>
                <a:latin typeface="Branding-Semilight"/>
                <a:cs typeface="Branding-Semilight"/>
              </a:rPr>
              <a:t>agit</a:t>
            </a:r>
            <a:r>
              <a:rPr sz="900" spc="50" dirty="0">
                <a:solidFill>
                  <a:srgbClr val="414042"/>
                </a:solidFill>
                <a:latin typeface="Branding-Semilight"/>
                <a:cs typeface="Branding-Semilight"/>
              </a:rPr>
              <a:t> </a:t>
            </a:r>
            <a:r>
              <a:rPr sz="900" dirty="0" err="1">
                <a:solidFill>
                  <a:srgbClr val="414042"/>
                </a:solidFill>
                <a:latin typeface="Branding-Semilight"/>
                <a:cs typeface="Branding-Semilight"/>
              </a:rPr>
              <a:t>toujou</a:t>
            </a:r>
            <a:r>
              <a:rPr sz="900" spc="-10" dirty="0" err="1">
                <a:solidFill>
                  <a:srgbClr val="414042"/>
                </a:solidFill>
                <a:latin typeface="Branding-Semilight"/>
                <a:cs typeface="Branding-Semilight"/>
              </a:rPr>
              <a:t>r</a:t>
            </a:r>
            <a:r>
              <a:rPr sz="900" dirty="0" err="1">
                <a:solidFill>
                  <a:srgbClr val="414042"/>
                </a:solidFill>
                <a:latin typeface="Branding-Semilight"/>
                <a:cs typeface="Branding-Semilight"/>
              </a:rPr>
              <a:t>s</a:t>
            </a:r>
            <a:r>
              <a:rPr sz="900" spc="65" dirty="0">
                <a:solidFill>
                  <a:srgbClr val="414042"/>
                </a:solidFill>
                <a:latin typeface="Branding-Semilight"/>
                <a:cs typeface="Branding-Semilight"/>
              </a:rPr>
              <a:t> </a:t>
            </a:r>
            <a:r>
              <a:rPr sz="900" dirty="0" smtClean="0">
                <a:solidFill>
                  <a:srgbClr val="414042"/>
                </a:solidFill>
                <a:latin typeface="Branding-Semilight"/>
                <a:cs typeface="Branding-Semilight"/>
              </a:rPr>
              <a:t>d</a:t>
            </a:r>
            <a:r>
              <a:rPr lang="fr-FR" sz="900" dirty="0" smtClean="0">
                <a:solidFill>
                  <a:srgbClr val="414042"/>
                </a:solidFill>
                <a:latin typeface="Branding-Semilight"/>
                <a:cs typeface="Branding-Semilight"/>
              </a:rPr>
              <a:t>u jeu de</a:t>
            </a:r>
            <a:r>
              <a:rPr sz="900" spc="6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l’horloge. Chaque</a:t>
            </a:r>
            <a:r>
              <a:rPr sz="900" spc="6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partie est</a:t>
            </a:r>
            <a:r>
              <a:rPr sz="900" spc="65" dirty="0" smtClean="0">
                <a:solidFill>
                  <a:srgbClr val="414042"/>
                </a:solidFill>
                <a:latin typeface="Branding-Semilight"/>
                <a:cs typeface="Branding-Semilight"/>
              </a:rPr>
              <a:t> </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omposée</a:t>
            </a:r>
            <a:r>
              <a:rPr sz="900" spc="65"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65" dirty="0">
                <a:solidFill>
                  <a:srgbClr val="414042"/>
                </a:solidFill>
                <a:latin typeface="Branding-Semilight"/>
                <a:cs typeface="Branding-Semilight"/>
              </a:rPr>
              <a:t> </a:t>
            </a:r>
            <a:r>
              <a:rPr lang="fr-FR" sz="900" dirty="0" smtClean="0">
                <a:solidFill>
                  <a:srgbClr val="414042"/>
                </a:solidFill>
                <a:latin typeface="Branding-Semilight"/>
                <a:cs typeface="Branding-Semilight"/>
              </a:rPr>
              <a:t>2 manches où les équipes échangent les rôles. A chaque partie, un nouvel arbitre est désigné dans l’équipe. </a:t>
            </a:r>
          </a:p>
          <a:p>
            <a:pPr marL="182563" marR="10795" algn="just">
              <a:lnSpc>
                <a:spcPct val="111100"/>
              </a:lnSpc>
              <a:spcBef>
                <a:spcPts val="600"/>
              </a:spcBef>
            </a:pPr>
            <a:r>
              <a:rPr sz="900" dirty="0">
                <a:solidFill>
                  <a:srgbClr val="414042"/>
                </a:solidFill>
                <a:latin typeface="Branding-Semilight"/>
                <a:cs typeface="Branding-Semilight"/>
              </a:rPr>
              <a:t>1re   </a:t>
            </a:r>
            <a:r>
              <a:rPr lang="fr-FR" sz="900" dirty="0">
                <a:solidFill>
                  <a:srgbClr val="414042"/>
                </a:solidFill>
                <a:latin typeface="Branding-Semilight"/>
                <a:cs typeface="Branding-Semilight"/>
              </a:rPr>
              <a:t>partie</a:t>
            </a:r>
            <a:r>
              <a:rPr sz="900" dirty="0">
                <a:solidFill>
                  <a:srgbClr val="414042"/>
                </a:solidFill>
                <a:latin typeface="Branding-Semilight"/>
                <a:cs typeface="Branding-Semilight"/>
              </a:rPr>
              <a:t>:  le  respect  :  Au  début  de  </a:t>
            </a:r>
            <a:r>
              <a:rPr lang="fr-FR" sz="900" dirty="0" smtClean="0">
                <a:solidFill>
                  <a:srgbClr val="414042"/>
                </a:solidFill>
                <a:latin typeface="Branding-Semilight"/>
                <a:cs typeface="Branding-Semilight"/>
              </a:rPr>
              <a:t>chaque</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partie, laisser 1 à 2 minutes aux joueurs de chaque équipe pour qu’ils se mettent d’accord sur une</a:t>
            </a:r>
            <a:r>
              <a:rPr sz="900" dirty="0" smtClean="0">
                <a:solidFill>
                  <a:srgbClr val="414042"/>
                </a:solidFill>
                <a:latin typeface="Branding-Semilight"/>
                <a:cs typeface="Branding-Semilight"/>
              </a:rPr>
              <a:t> nouvelle </a:t>
            </a:r>
            <a:r>
              <a:rPr lang="fr-FR" sz="900" dirty="0" smtClean="0">
                <a:solidFill>
                  <a:srgbClr val="414042"/>
                </a:solidFill>
                <a:latin typeface="Branding-Semilight"/>
                <a:cs typeface="Branding-Semilight"/>
              </a:rPr>
              <a:t>règle</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ou</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consigne</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qui sera introduite pour cette partie.</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 choix </a:t>
            </a:r>
            <a:r>
              <a:rPr lang="fr-FR" sz="900" dirty="0">
                <a:solidFill>
                  <a:srgbClr val="414042"/>
                </a:solidFill>
                <a:latin typeface="Branding-Semilight"/>
                <a:cs typeface="Branding-Semilight"/>
              </a:rPr>
              <a:t>de cette règle doit se </a:t>
            </a:r>
            <a:r>
              <a:rPr lang="fr-FR" sz="900" dirty="0" smtClean="0">
                <a:solidFill>
                  <a:srgbClr val="414042"/>
                </a:solidFill>
                <a:latin typeface="Branding-Semilight"/>
                <a:cs typeface="Branding-Semilight"/>
              </a:rPr>
              <a:t>baser</a:t>
            </a:r>
            <a:r>
              <a:rPr sz="900" dirty="0" smtClean="0">
                <a:solidFill>
                  <a:srgbClr val="414042"/>
                </a:solidFill>
                <a:latin typeface="Branding-Semilight"/>
                <a:cs typeface="Branding-Semilight"/>
              </a:rPr>
              <a:t> </a:t>
            </a:r>
            <a:r>
              <a:rPr sz="900" dirty="0">
                <a:solidFill>
                  <a:srgbClr val="414042"/>
                </a:solidFill>
                <a:latin typeface="Branding-Semilight"/>
                <a:cs typeface="Branding-Semilight"/>
              </a:rPr>
              <a:t>sur leur compréhension de ce qu’est le respect. </a:t>
            </a:r>
            <a:r>
              <a:rPr lang="fr-FR" sz="900" dirty="0" smtClean="0">
                <a:solidFill>
                  <a:srgbClr val="414042"/>
                </a:solidFill>
                <a:latin typeface="Branding-Semilight"/>
                <a:cs typeface="Branding-Semilight"/>
              </a:rPr>
              <a:t>La règle choisie par chaque équipe s’appliquera</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à l’autre équipe lorsqu’ils changeront leurs rôles.</a:t>
            </a:r>
          </a:p>
          <a:p>
            <a:pPr marL="182563" marR="10795" algn="just">
              <a:lnSpc>
                <a:spcPct val="111100"/>
              </a:lnSpc>
              <a:spcBef>
                <a:spcPts val="600"/>
              </a:spcBef>
            </a:pPr>
            <a:r>
              <a:rPr sz="900" dirty="0" smtClean="0">
                <a:solidFill>
                  <a:srgbClr val="414042"/>
                </a:solidFill>
                <a:latin typeface="Branding-Semilight"/>
                <a:cs typeface="Branding-Semilight"/>
              </a:rPr>
              <a:t>2e  </a:t>
            </a:r>
            <a:r>
              <a:rPr lang="fr-FR" sz="900" dirty="0" smtClean="0">
                <a:solidFill>
                  <a:srgbClr val="414042"/>
                </a:solidFill>
                <a:latin typeface="Branding-Semilight"/>
                <a:cs typeface="Branding-Semilight"/>
              </a:rPr>
              <a:t>partie</a:t>
            </a:r>
            <a:r>
              <a:rPr sz="900" dirty="0" smtClean="0">
                <a:solidFill>
                  <a:srgbClr val="414042"/>
                </a:solidFill>
                <a:latin typeface="Branding-Semilight"/>
                <a:cs typeface="Branding-Semilight"/>
              </a:rPr>
              <a:t> </a:t>
            </a:r>
            <a:r>
              <a:rPr sz="900" dirty="0">
                <a:solidFill>
                  <a:srgbClr val="414042"/>
                </a:solidFill>
                <a:latin typeface="Branding-Semilight"/>
                <a:cs typeface="Branding-Semilight"/>
              </a:rPr>
              <a:t>: l’excellence : Même chose que ci-dessus, mais cette fois les équipes ajoutent des règles établies sur leur compréhension de ce </a:t>
            </a:r>
            <a:r>
              <a:rPr sz="900" dirty="0" err="1">
                <a:solidFill>
                  <a:srgbClr val="414042"/>
                </a:solidFill>
                <a:latin typeface="Branding-Semilight"/>
                <a:cs typeface="Branding-Semilight"/>
              </a:rPr>
              <a:t>qu’est</a:t>
            </a:r>
            <a:r>
              <a:rPr sz="900" dirty="0">
                <a:solidFill>
                  <a:srgbClr val="414042"/>
                </a:solidFill>
                <a:latin typeface="Branding-Semilight"/>
                <a:cs typeface="Branding-Semilight"/>
              </a:rPr>
              <a:t> </a:t>
            </a:r>
            <a:r>
              <a:rPr lang="fr-FR" sz="900" dirty="0" smtClean="0">
                <a:solidFill>
                  <a:srgbClr val="414042"/>
                </a:solidFill>
                <a:latin typeface="Branding-Semilight"/>
                <a:cs typeface="Branding-Semilight"/>
              </a:rPr>
              <a:t>l’</a:t>
            </a:r>
            <a:r>
              <a:rPr sz="900" dirty="0" smtClean="0">
                <a:solidFill>
                  <a:srgbClr val="414042"/>
                </a:solidFill>
                <a:latin typeface="Branding-Semilight"/>
                <a:cs typeface="Branding-Semilight"/>
              </a:rPr>
              <a:t>excellence.</a:t>
            </a:r>
            <a:endParaRPr lang="fr-FR" sz="900" dirty="0" smtClean="0">
              <a:solidFill>
                <a:srgbClr val="414042"/>
              </a:solidFill>
              <a:latin typeface="Branding-Semilight"/>
              <a:cs typeface="Branding-Semilight"/>
            </a:endParaRPr>
          </a:p>
          <a:p>
            <a:pPr marL="182563" marR="10795" algn="just">
              <a:lnSpc>
                <a:spcPct val="111100"/>
              </a:lnSpc>
              <a:spcBef>
                <a:spcPts val="600"/>
              </a:spcBef>
            </a:pPr>
            <a:endParaRPr sz="400" dirty="0" smtClean="0">
              <a:solidFill>
                <a:srgbClr val="414042"/>
              </a:solidFill>
              <a:latin typeface="Branding-Semilight"/>
              <a:cs typeface="Branding-Semilight"/>
            </a:endParaRPr>
          </a:p>
          <a:p>
            <a:pPr marL="151765" marR="11430" algn="just">
              <a:lnSpc>
                <a:spcPct val="111100"/>
              </a:lnSpc>
            </a:pPr>
            <a:r>
              <a:rPr sz="900" dirty="0" smtClean="0">
                <a:solidFill>
                  <a:srgbClr val="414042"/>
                </a:solidFill>
                <a:latin typeface="Branding-Semilight"/>
                <a:cs typeface="Branding-Semilight"/>
              </a:rPr>
              <a:t>3e  </a:t>
            </a:r>
            <a:r>
              <a:rPr sz="900" dirty="0">
                <a:solidFill>
                  <a:srgbClr val="414042"/>
                </a:solidFill>
                <a:latin typeface="Branding-Semilight"/>
                <a:cs typeface="Branding-Semilight"/>
              </a:rPr>
              <a:t>manche : l’amitié : Toujours le même jeu, mais cette fois les équipes ajoutent des règles établies sur leur compréhension de ce qu’est l’amitié.</a:t>
            </a:r>
          </a:p>
          <a:p>
            <a:pPr marL="12700" marR="5080" algn="just">
              <a:lnSpc>
                <a:spcPct val="111100"/>
              </a:lnSpc>
              <a:spcBef>
                <a:spcPts val="600"/>
              </a:spcBef>
            </a:pPr>
            <a:r>
              <a:rPr sz="900" spc="-80" dirty="0">
                <a:solidFill>
                  <a:srgbClr val="414042"/>
                </a:solidFill>
                <a:latin typeface="Branding-Semilight"/>
                <a:cs typeface="Branding-Semilight"/>
              </a:rPr>
              <a:t>T</a:t>
            </a:r>
            <a:r>
              <a:rPr sz="900" dirty="0">
                <a:solidFill>
                  <a:srgbClr val="414042"/>
                </a:solidFill>
                <a:latin typeface="Branding-Semilight"/>
                <a:cs typeface="Branding-Semilight"/>
              </a:rPr>
              <a:t>outes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les</a:t>
            </a:r>
            <a:r>
              <a:rPr sz="900" spc="20" dirty="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ègles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ajoutées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doi</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20" dirty="0">
                <a:solidFill>
                  <a:srgbClr val="414042"/>
                </a:solidFill>
                <a:latin typeface="Branding-Semilight"/>
                <a:cs typeface="Branding-Semilight"/>
              </a:rPr>
              <a:t> </a:t>
            </a:r>
            <a:r>
              <a:rPr sz="900" spc="-10" dirty="0">
                <a:solidFill>
                  <a:srgbClr val="414042"/>
                </a:solidFill>
                <a:latin typeface="Branding-Semilight"/>
                <a:cs typeface="Branding-Semilight"/>
              </a:rPr>
              <a:t>ê</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20" dirty="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espectées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par</a:t>
            </a:r>
            <a:r>
              <a:rPr sz="900" spc="-5" dirty="0">
                <a:solidFill>
                  <a:srgbClr val="414042"/>
                </a:solidFill>
                <a:latin typeface="Branding-Semilight"/>
                <a:cs typeface="Branding-Semilight"/>
              </a:rPr>
              <a:t> </a:t>
            </a:r>
            <a:r>
              <a:rPr sz="900" dirty="0">
                <a:solidFill>
                  <a:srgbClr val="414042"/>
                </a:solidFill>
                <a:latin typeface="Branding-Semilight"/>
                <a:cs typeface="Branding-Semilight"/>
              </a:rPr>
              <a:t>les</a:t>
            </a:r>
            <a:r>
              <a:rPr sz="900" spc="20" dirty="0">
                <a:solidFill>
                  <a:srgbClr val="414042"/>
                </a:solidFill>
                <a:latin typeface="Branding-Semilight"/>
                <a:cs typeface="Branding-Semilight"/>
              </a:rPr>
              <a:t> </a:t>
            </a:r>
            <a:r>
              <a:rPr sz="900" dirty="0" err="1" smtClean="0">
                <a:solidFill>
                  <a:srgbClr val="414042"/>
                </a:solidFill>
                <a:latin typeface="Branding-Semilight"/>
                <a:cs typeface="Branding-Semilight"/>
              </a:rPr>
              <a:t>équipes</a:t>
            </a:r>
            <a:r>
              <a:rPr sz="900" spc="-30" dirty="0" smtClean="0">
                <a:solidFill>
                  <a:srgbClr val="414042"/>
                </a:solidFill>
                <a:latin typeface="Branding-Semilight"/>
                <a:cs typeface="Branding-Semilight"/>
              </a:rPr>
              <a:t> </a:t>
            </a:r>
            <a:r>
              <a:rPr sz="900" spc="-10" dirty="0">
                <a:solidFill>
                  <a:srgbClr val="414042"/>
                </a:solidFill>
                <a:latin typeface="Branding-Semilight"/>
                <a:cs typeface="Branding-Semilight"/>
              </a:rPr>
              <a:t>e</a:t>
            </a:r>
            <a:r>
              <a:rPr sz="900" dirty="0">
                <a:solidFill>
                  <a:srgbClr val="414042"/>
                </a:solidFill>
                <a:latin typeface="Branding-Semilight"/>
                <a:cs typeface="Branding-Semilight"/>
              </a:rPr>
              <a:t>t</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elles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so</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mai</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tenues tout</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au</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long</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des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3</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phases.</a:t>
            </a:r>
            <a:r>
              <a:rPr sz="900" spc="-70" dirty="0">
                <a:solidFill>
                  <a:srgbClr val="414042"/>
                </a:solidFill>
                <a:latin typeface="Branding-Semilight"/>
                <a:cs typeface="Branding-Semilight"/>
              </a:rPr>
              <a:t> </a:t>
            </a:r>
            <a:r>
              <a:rPr sz="900" spc="-5" dirty="0">
                <a:solidFill>
                  <a:srgbClr val="414042"/>
                </a:solidFill>
                <a:latin typeface="Branding-Semilight"/>
                <a:cs typeface="Branding-Semilight"/>
              </a:rPr>
              <a:t>C</a:t>
            </a:r>
            <a:r>
              <a:rPr sz="900" dirty="0">
                <a:solidFill>
                  <a:srgbClr val="414042"/>
                </a:solidFill>
                <a:latin typeface="Branding-Semilight"/>
                <a:cs typeface="Branding-Semilight"/>
              </a:rPr>
              <a:t>e</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so</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des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ajouts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ou</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des</a:t>
            </a:r>
            <a:r>
              <a:rPr sz="900" spc="-20" dirty="0">
                <a:solidFill>
                  <a:srgbClr val="414042"/>
                </a:solidFill>
                <a:latin typeface="Branding-Semilight"/>
                <a:cs typeface="Branding-Semilight"/>
              </a:rPr>
              <a:t> </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ompléme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ts,</a:t>
            </a:r>
            <a:r>
              <a:rPr sz="900" spc="-70" dirty="0">
                <a:solidFill>
                  <a:srgbClr val="414042"/>
                </a:solidFill>
                <a:latin typeface="Branding-Semilight"/>
                <a:cs typeface="Branding-Semilight"/>
              </a:rPr>
              <a:t> </a:t>
            </a:r>
            <a:r>
              <a:rPr sz="900" spc="-10" dirty="0">
                <a:solidFill>
                  <a:srgbClr val="414042"/>
                </a:solidFill>
                <a:latin typeface="Branding-Semilight"/>
                <a:cs typeface="Branding-Semilight"/>
              </a:rPr>
              <a:t>e</a:t>
            </a:r>
            <a:r>
              <a:rPr sz="900" dirty="0">
                <a:solidFill>
                  <a:srgbClr val="414042"/>
                </a:solidFill>
                <a:latin typeface="Branding-Semilight"/>
                <a:cs typeface="Branding-Semilight"/>
              </a:rPr>
              <a:t>t</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non</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des</a:t>
            </a:r>
            <a:r>
              <a:rPr sz="900" spc="-20" dirty="0">
                <a:solidFill>
                  <a:srgbClr val="414042"/>
                </a:solidFill>
                <a:latin typeface="Branding-Semilight"/>
                <a:cs typeface="Branding-Semilight"/>
              </a:rPr>
              <a:t> </a:t>
            </a:r>
            <a:r>
              <a:rPr lang="fr-FR" sz="900" dirty="0" smtClean="0">
                <a:solidFill>
                  <a:srgbClr val="414042"/>
                </a:solidFill>
                <a:latin typeface="Branding-Semilight"/>
                <a:cs typeface="Branding-Semilight"/>
              </a:rPr>
              <a:t>changeme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ts</a:t>
            </a:r>
            <a:r>
              <a:rPr sz="9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ou</a:t>
            </a:r>
            <a:r>
              <a:rPr sz="900" dirty="0" smtClean="0">
                <a:solidFill>
                  <a:srgbClr val="414042"/>
                </a:solidFill>
                <a:latin typeface="Branding-Semilight"/>
                <a:cs typeface="Branding-Semilight"/>
              </a:rPr>
              <a:t> </a:t>
            </a:r>
            <a:r>
              <a:rPr sz="900" spc="-5" dirty="0" smtClean="0">
                <a:solidFill>
                  <a:srgbClr val="414042"/>
                </a:solidFill>
                <a:latin typeface="Branding-Semilight"/>
                <a:cs typeface="Branding-Semilight"/>
              </a:rPr>
              <a:t>modific</a:t>
            </a:r>
            <a:r>
              <a:rPr sz="900" spc="-10" dirty="0" smtClean="0">
                <a:solidFill>
                  <a:srgbClr val="414042"/>
                </a:solidFill>
                <a:latin typeface="Branding-Semilight"/>
                <a:cs typeface="Branding-Semilight"/>
              </a:rPr>
              <a:t>a</a:t>
            </a:r>
            <a:r>
              <a:rPr sz="900" dirty="0" smtClean="0">
                <a:solidFill>
                  <a:srgbClr val="414042"/>
                </a:solidFill>
                <a:latin typeface="Branding-Semilight"/>
                <a:cs typeface="Branding-Semilight"/>
              </a:rPr>
              <a:t>tions de </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ègles</a:t>
            </a:r>
            <a:r>
              <a:rPr sz="900" dirty="0" smtClean="0">
                <a:solidFill>
                  <a:srgbClr val="414042"/>
                </a:solidFill>
                <a:latin typeface="Branding-Semilight"/>
                <a:cs typeface="Branding-Semilight"/>
              </a:rPr>
              <a:t>.</a:t>
            </a:r>
            <a:r>
              <a:rPr sz="900" spc="-65" dirty="0" smtClean="0">
                <a:solidFill>
                  <a:srgbClr val="414042"/>
                </a:solidFill>
                <a:latin typeface="Branding-Semilight"/>
                <a:cs typeface="Branding-Semilight"/>
              </a:rPr>
              <a:t> </a:t>
            </a:r>
            <a:r>
              <a:rPr lang="fr-FR" sz="900" spc="-65" dirty="0" smtClean="0">
                <a:solidFill>
                  <a:srgbClr val="414042"/>
                </a:solidFill>
                <a:latin typeface="Branding-Semilight"/>
                <a:cs typeface="Branding-Semilight"/>
              </a:rPr>
              <a:t>Chaque équipe doit donc s’adapter et respecter les règles choisies par l’autre équipe.</a:t>
            </a:r>
            <a:endParaRPr sz="900" dirty="0">
              <a:latin typeface="Branding-Semilight"/>
              <a:cs typeface="Branding-Semilight"/>
            </a:endParaRPr>
          </a:p>
        </p:txBody>
      </p:sp>
      <p:sp>
        <p:nvSpPr>
          <p:cNvPr id="2" name="object 2"/>
          <p:cNvSpPr txBox="1"/>
          <p:nvPr/>
        </p:nvSpPr>
        <p:spPr>
          <a:xfrm>
            <a:off x="441200" y="6175692"/>
            <a:ext cx="2117850" cy="1604927"/>
          </a:xfrm>
          <a:prstGeom prst="rect">
            <a:avLst/>
          </a:prstGeom>
        </p:spPr>
        <p:txBody>
          <a:bodyPr vert="horz" wrap="square" lIns="0" tIns="0" rIns="0" bIns="0" rtlCol="0">
            <a:spAutoFit/>
          </a:bodyPr>
          <a:lstStyle/>
          <a:p>
            <a:pPr marL="12700" algn="just">
              <a:lnSpc>
                <a:spcPct val="100000"/>
              </a:lnSpc>
            </a:pPr>
            <a:r>
              <a:rPr sz="1600" b="1" dirty="0">
                <a:solidFill>
                  <a:srgbClr val="EC008C"/>
                </a:solidFill>
                <a:latin typeface="Branding"/>
                <a:cs typeface="Branding"/>
              </a:rPr>
              <a:t>QUE</a:t>
            </a:r>
            <a:r>
              <a:rPr sz="1600" b="1" spc="-15" dirty="0">
                <a:solidFill>
                  <a:srgbClr val="EC008C"/>
                </a:solidFill>
                <a:latin typeface="Branding"/>
                <a:cs typeface="Branding"/>
              </a:rPr>
              <a:t>S</a:t>
            </a:r>
            <a:r>
              <a:rPr sz="1600" b="1" dirty="0">
                <a:solidFill>
                  <a:srgbClr val="EC008C"/>
                </a:solidFill>
                <a:latin typeface="Branding"/>
                <a:cs typeface="Branding"/>
              </a:rPr>
              <a:t>TIONS :</a:t>
            </a:r>
            <a:endParaRPr sz="1600" dirty="0">
              <a:latin typeface="Branding"/>
              <a:cs typeface="Branding"/>
            </a:endParaRPr>
          </a:p>
          <a:p>
            <a:pPr marL="12700" marR="5080" algn="just">
              <a:lnSpc>
                <a:spcPct val="111100"/>
              </a:lnSpc>
              <a:spcBef>
                <a:spcPts val="710"/>
              </a:spcBef>
            </a:pPr>
            <a:r>
              <a:rPr lang="fr-FR" sz="900" spc="-20" dirty="0" smtClean="0">
                <a:solidFill>
                  <a:srgbClr val="414042"/>
                </a:solidFill>
                <a:latin typeface="Branding"/>
                <a:cs typeface="Branding"/>
              </a:rPr>
              <a:t>En quoi l’ajout des </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ègles</a:t>
            </a:r>
            <a:r>
              <a:rPr sz="900" dirty="0" smtClean="0">
                <a:solidFill>
                  <a:srgbClr val="414042"/>
                </a:solidFill>
                <a:latin typeface="Branding"/>
                <a:cs typeface="Branding"/>
              </a:rPr>
              <a:t> </a:t>
            </a:r>
            <a:r>
              <a:rPr sz="900" spc="105" dirty="0" smtClean="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dirty="0">
                <a:solidFill>
                  <a:srgbClr val="414042"/>
                </a:solidFill>
                <a:latin typeface="Branding"/>
                <a:cs typeface="Branding"/>
              </a:rPr>
              <a:t>ôna</a:t>
            </a:r>
            <a:r>
              <a:rPr sz="900" spc="-5" dirty="0">
                <a:solidFill>
                  <a:srgbClr val="414042"/>
                </a:solidFill>
                <a:latin typeface="Branding"/>
                <a:cs typeface="Branding"/>
              </a:rPr>
              <a:t>n</a:t>
            </a:r>
            <a:r>
              <a:rPr sz="900" dirty="0">
                <a:solidFill>
                  <a:srgbClr val="414042"/>
                </a:solidFill>
                <a:latin typeface="Branding"/>
                <a:cs typeface="Branding"/>
              </a:rPr>
              <a:t>t </a:t>
            </a:r>
            <a:r>
              <a:rPr sz="900" spc="105" dirty="0">
                <a:solidFill>
                  <a:srgbClr val="414042"/>
                </a:solidFill>
                <a:latin typeface="Branding"/>
                <a:cs typeface="Branding"/>
              </a:rPr>
              <a:t> </a:t>
            </a:r>
            <a:r>
              <a:rPr sz="900" dirty="0">
                <a:solidFill>
                  <a:srgbClr val="414042"/>
                </a:solidFill>
                <a:latin typeface="Branding"/>
                <a:cs typeface="Branding"/>
              </a:rPr>
              <a:t>les </a:t>
            </a:r>
            <a:r>
              <a:rPr sz="900" spc="105" dirty="0">
                <a:solidFill>
                  <a:srgbClr val="414042"/>
                </a:solidFill>
                <a:latin typeface="Branding"/>
                <a:cs typeface="Branding"/>
              </a:rPr>
              <a:t> </a:t>
            </a:r>
            <a:r>
              <a:rPr sz="900" dirty="0">
                <a:solidFill>
                  <a:srgbClr val="414042"/>
                </a:solidFill>
                <a:latin typeface="Branding"/>
                <a:cs typeface="Branding"/>
              </a:rPr>
              <a:t>3 </a:t>
            </a:r>
            <a:r>
              <a:rPr sz="900" spc="95"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aleu</a:t>
            </a:r>
            <a:r>
              <a:rPr sz="900" spc="-10" dirty="0">
                <a:solidFill>
                  <a:srgbClr val="414042"/>
                </a:solidFill>
                <a:latin typeface="Branding"/>
                <a:cs typeface="Branding"/>
              </a:rPr>
              <a:t>r</a:t>
            </a:r>
            <a:r>
              <a:rPr sz="900" dirty="0">
                <a:solidFill>
                  <a:srgbClr val="414042"/>
                </a:solidFill>
                <a:latin typeface="Branding"/>
                <a:cs typeface="Branding"/>
              </a:rPr>
              <a:t>s </a:t>
            </a:r>
            <a:r>
              <a:rPr sz="900" spc="105" dirty="0">
                <a:solidFill>
                  <a:srgbClr val="414042"/>
                </a:solidFill>
                <a:latin typeface="Branding"/>
                <a:cs typeface="Branding"/>
              </a:rPr>
              <a:t> </a:t>
            </a:r>
            <a:r>
              <a:rPr sz="900" dirty="0">
                <a:solidFill>
                  <a:srgbClr val="414042"/>
                </a:solidFill>
                <a:latin typeface="Branding"/>
                <a:cs typeface="Branding"/>
              </a:rPr>
              <a:t>de l</a:t>
            </a:r>
            <a:r>
              <a:rPr sz="900" spc="-20" dirty="0">
                <a:solidFill>
                  <a:srgbClr val="414042"/>
                </a:solidFill>
                <a:latin typeface="Branding"/>
                <a:cs typeface="Branding"/>
              </a:rPr>
              <a:t>’</a:t>
            </a:r>
            <a:r>
              <a:rPr sz="900" dirty="0">
                <a:solidFill>
                  <a:srgbClr val="414042"/>
                </a:solidFill>
                <a:latin typeface="Branding"/>
                <a:cs typeface="Branding"/>
              </a:rPr>
              <a:t>Olympisme a</a:t>
            </a:r>
            <a:r>
              <a:rPr sz="900" spc="-15" dirty="0">
                <a:solidFill>
                  <a:srgbClr val="414042"/>
                </a:solidFill>
                <a:latin typeface="Branding"/>
                <a:cs typeface="Branding"/>
              </a:rPr>
              <a:t>-t</a:t>
            </a:r>
            <a:r>
              <a:rPr sz="900" dirty="0">
                <a:solidFill>
                  <a:srgbClr val="414042"/>
                </a:solidFill>
                <a:latin typeface="Branding"/>
                <a:cs typeface="Branding"/>
              </a:rPr>
              <a:t>-il </a:t>
            </a:r>
            <a:r>
              <a:rPr sz="900" spc="-10" dirty="0">
                <a:solidFill>
                  <a:srgbClr val="414042"/>
                </a:solidFill>
                <a:latin typeface="Branding"/>
                <a:cs typeface="Branding"/>
              </a:rPr>
              <a:t>é</a:t>
            </a:r>
            <a:r>
              <a:rPr sz="900" dirty="0">
                <a:solidFill>
                  <a:srgbClr val="414042"/>
                </a:solidFill>
                <a:latin typeface="Branding"/>
                <a:cs typeface="Branding"/>
              </a:rPr>
              <a:t>té utile </a:t>
            </a:r>
            <a:r>
              <a:rPr sz="900" dirty="0" smtClean="0">
                <a:solidFill>
                  <a:srgbClr val="414042"/>
                </a:solidFill>
                <a:latin typeface="Branding"/>
                <a:cs typeface="Branding"/>
              </a:rPr>
              <a:t>?</a:t>
            </a:r>
            <a:endParaRPr sz="900" dirty="0">
              <a:latin typeface="Branding"/>
              <a:cs typeface="Branding"/>
            </a:endParaRPr>
          </a:p>
          <a:p>
            <a:pPr>
              <a:lnSpc>
                <a:spcPct val="100000"/>
              </a:lnSpc>
              <a:spcBef>
                <a:spcPts val="50"/>
              </a:spcBef>
            </a:pPr>
            <a:endParaRPr lang="fr-FR" sz="1000" dirty="0" smtClean="0">
              <a:latin typeface="Times New Roman"/>
              <a:cs typeface="Times New Roman"/>
            </a:endParaRPr>
          </a:p>
          <a:p>
            <a:pPr>
              <a:lnSpc>
                <a:spcPct val="100000"/>
              </a:lnSpc>
              <a:spcBef>
                <a:spcPts val="50"/>
              </a:spcBef>
            </a:pPr>
            <a:endParaRPr lang="fr-FR" sz="1000" dirty="0">
              <a:latin typeface="Times New Roman"/>
              <a:cs typeface="Times New Roman"/>
            </a:endParaRPr>
          </a:p>
          <a:p>
            <a:pPr>
              <a:lnSpc>
                <a:spcPct val="100000"/>
              </a:lnSpc>
              <a:spcBef>
                <a:spcPts val="50"/>
              </a:spcBef>
            </a:pPr>
            <a:endParaRPr sz="1000" dirty="0">
              <a:latin typeface="Times New Roman"/>
              <a:cs typeface="Times New Roman"/>
            </a:endParaRPr>
          </a:p>
          <a:p>
            <a:pPr marL="12700" marR="5080" algn="just">
              <a:lnSpc>
                <a:spcPct val="111100"/>
              </a:lnSpc>
            </a:pPr>
            <a:r>
              <a:rPr sz="900" spc="-5" dirty="0">
                <a:solidFill>
                  <a:srgbClr val="414042"/>
                </a:solidFill>
                <a:latin typeface="Branding"/>
                <a:cs typeface="Branding"/>
              </a:rPr>
              <a:t>C</a:t>
            </a:r>
            <a:r>
              <a:rPr sz="900" dirty="0">
                <a:solidFill>
                  <a:srgbClr val="414042"/>
                </a:solidFill>
                <a:latin typeface="Branding"/>
                <a:cs typeface="Branding"/>
              </a:rPr>
              <a:t>es     </a:t>
            </a:r>
            <a:r>
              <a:rPr sz="900" spc="-20" dirty="0">
                <a:solidFill>
                  <a:srgbClr val="414042"/>
                </a:solidFill>
                <a:latin typeface="Branding"/>
                <a:cs typeface="Branding"/>
              </a:rPr>
              <a:t> </a:t>
            </a:r>
            <a:r>
              <a:rPr sz="900" dirty="0">
                <a:solidFill>
                  <a:srgbClr val="414042"/>
                </a:solidFill>
                <a:latin typeface="Branding"/>
                <a:cs typeface="Branding"/>
              </a:rPr>
              <a:t>3     </a:t>
            </a:r>
            <a:r>
              <a:rPr sz="900" spc="-35"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aleu</a:t>
            </a:r>
            <a:r>
              <a:rPr sz="900" spc="-10" dirty="0">
                <a:solidFill>
                  <a:srgbClr val="414042"/>
                </a:solidFill>
                <a:latin typeface="Branding"/>
                <a:cs typeface="Branding"/>
              </a:rPr>
              <a:t>r</a:t>
            </a:r>
            <a:r>
              <a:rPr sz="900" dirty="0">
                <a:solidFill>
                  <a:srgbClr val="414042"/>
                </a:solidFill>
                <a:latin typeface="Branding"/>
                <a:cs typeface="Branding"/>
              </a:rPr>
              <a:t>s     </a:t>
            </a:r>
            <a:r>
              <a:rPr sz="900" spc="-20" dirty="0">
                <a:solidFill>
                  <a:srgbClr val="414042"/>
                </a:solidFill>
                <a:latin typeface="Branding"/>
                <a:cs typeface="Branding"/>
              </a:rPr>
              <a:t> </a:t>
            </a:r>
            <a:r>
              <a:rPr sz="900" spc="-15" dirty="0">
                <a:solidFill>
                  <a:srgbClr val="414042"/>
                </a:solidFill>
                <a:latin typeface="Branding"/>
                <a:cs typeface="Branding"/>
              </a:rPr>
              <a:t>s</a:t>
            </a:r>
            <a:r>
              <a:rPr sz="900" spc="-35" dirty="0">
                <a:solidFill>
                  <a:srgbClr val="414042"/>
                </a:solidFill>
                <a:latin typeface="Branding"/>
                <a:cs typeface="Branding"/>
              </a:rPr>
              <a:t>’</a:t>
            </a:r>
            <a:r>
              <a:rPr sz="900" dirty="0">
                <a:solidFill>
                  <a:srgbClr val="414042"/>
                </a:solidFill>
                <a:latin typeface="Branding"/>
                <a:cs typeface="Branding"/>
              </a:rPr>
              <a:t>applique</a:t>
            </a:r>
            <a:r>
              <a:rPr sz="900" spc="-5" dirty="0">
                <a:solidFill>
                  <a:srgbClr val="414042"/>
                </a:solidFill>
                <a:latin typeface="Branding"/>
                <a:cs typeface="Branding"/>
              </a:rPr>
              <a:t>n</a:t>
            </a:r>
            <a:r>
              <a:rPr sz="900" spc="-15" dirty="0">
                <a:solidFill>
                  <a:srgbClr val="414042"/>
                </a:solidFill>
                <a:latin typeface="Branding"/>
                <a:cs typeface="Branding"/>
              </a:rPr>
              <a:t>t</a:t>
            </a:r>
            <a:r>
              <a:rPr sz="900" dirty="0">
                <a:solidFill>
                  <a:srgbClr val="414042"/>
                </a:solidFill>
                <a:latin typeface="Branding"/>
                <a:cs typeface="Branding"/>
              </a:rPr>
              <a:t>-elles uniqueme</a:t>
            </a:r>
            <a:r>
              <a:rPr sz="900" spc="-5" dirty="0">
                <a:solidFill>
                  <a:srgbClr val="414042"/>
                </a:solidFill>
                <a:latin typeface="Branding"/>
                <a:cs typeface="Branding"/>
              </a:rPr>
              <a:t>n</a:t>
            </a:r>
            <a:r>
              <a:rPr sz="900" dirty="0">
                <a:solidFill>
                  <a:srgbClr val="414042"/>
                </a:solidFill>
                <a:latin typeface="Branding"/>
                <a:cs typeface="Branding"/>
              </a:rPr>
              <a:t>t  </a:t>
            </a:r>
            <a:r>
              <a:rPr sz="900" spc="-40" dirty="0">
                <a:solidFill>
                  <a:srgbClr val="414042"/>
                </a:solidFill>
                <a:latin typeface="Branding"/>
                <a:cs typeface="Branding"/>
              </a:rPr>
              <a:t> </a:t>
            </a:r>
            <a:r>
              <a:rPr sz="900" dirty="0">
                <a:solidFill>
                  <a:srgbClr val="414042"/>
                </a:solidFill>
                <a:latin typeface="Branding"/>
                <a:cs typeface="Branding"/>
              </a:rPr>
              <a:t>à  </a:t>
            </a:r>
            <a:r>
              <a:rPr sz="900" spc="-40" dirty="0">
                <a:solidFill>
                  <a:srgbClr val="414042"/>
                </a:solidFill>
                <a:latin typeface="Branding"/>
                <a:cs typeface="Branding"/>
              </a:rPr>
              <a:t> </a:t>
            </a:r>
            <a:r>
              <a:rPr sz="900" dirty="0">
                <a:solidFill>
                  <a:srgbClr val="414042"/>
                </a:solidFill>
                <a:latin typeface="Branding"/>
                <a:cs typeface="Branding"/>
              </a:rPr>
              <a:t>des  </a:t>
            </a:r>
            <a:r>
              <a:rPr sz="900" spc="-40" dirty="0">
                <a:solidFill>
                  <a:srgbClr val="414042"/>
                </a:solidFill>
                <a:latin typeface="Branding"/>
                <a:cs typeface="Branding"/>
              </a:rPr>
              <a:t> </a:t>
            </a:r>
            <a:r>
              <a:rPr sz="900" dirty="0">
                <a:solidFill>
                  <a:srgbClr val="414042"/>
                </a:solidFill>
                <a:latin typeface="Branding"/>
                <a:cs typeface="Branding"/>
              </a:rPr>
              <a:t>sporti</a:t>
            </a:r>
            <a:r>
              <a:rPr sz="900" spc="-5" dirty="0">
                <a:solidFill>
                  <a:srgbClr val="414042"/>
                </a:solidFill>
                <a:latin typeface="Branding"/>
                <a:cs typeface="Branding"/>
              </a:rPr>
              <a:t>f</a:t>
            </a:r>
            <a:r>
              <a:rPr sz="900" dirty="0">
                <a:solidFill>
                  <a:srgbClr val="414042"/>
                </a:solidFill>
                <a:latin typeface="Branding"/>
                <a:cs typeface="Branding"/>
              </a:rPr>
              <a:t>s</a:t>
            </a:r>
            <a:r>
              <a:rPr sz="900" spc="-125" dirty="0">
                <a:solidFill>
                  <a:srgbClr val="414042"/>
                </a:solidFill>
                <a:latin typeface="Branding"/>
                <a:cs typeface="Branding"/>
              </a:rPr>
              <a:t> </a:t>
            </a:r>
            <a:r>
              <a:rPr sz="900" dirty="0">
                <a:solidFill>
                  <a:srgbClr val="414042"/>
                </a:solidFill>
                <a:latin typeface="Branding"/>
                <a:cs typeface="Branding"/>
              </a:rPr>
              <a:t>?  </a:t>
            </a:r>
            <a:r>
              <a:rPr sz="900" spc="-60" dirty="0">
                <a:solidFill>
                  <a:srgbClr val="414042"/>
                </a:solidFill>
                <a:latin typeface="Branding"/>
                <a:cs typeface="Branding"/>
              </a:rPr>
              <a:t> </a:t>
            </a:r>
            <a:r>
              <a:rPr sz="900" dirty="0">
                <a:solidFill>
                  <a:srgbClr val="414042"/>
                </a:solidFill>
                <a:latin typeface="Branding"/>
                <a:cs typeface="Branding"/>
              </a:rPr>
              <a:t>À  </a:t>
            </a:r>
            <a:r>
              <a:rPr sz="900" spc="-60" dirty="0">
                <a:solidFill>
                  <a:srgbClr val="414042"/>
                </a:solidFill>
                <a:latin typeface="Branding"/>
                <a:cs typeface="Branding"/>
              </a:rPr>
              <a:t> </a:t>
            </a:r>
            <a:r>
              <a:rPr sz="900" dirty="0">
                <a:solidFill>
                  <a:srgbClr val="414042"/>
                </a:solidFill>
                <a:latin typeface="Branding"/>
                <a:cs typeface="Branding"/>
              </a:rPr>
              <a:t>quoi ser</a:t>
            </a:r>
            <a:r>
              <a:rPr sz="900" spc="-10" dirty="0">
                <a:solidFill>
                  <a:srgbClr val="414042"/>
                </a:solidFill>
                <a:latin typeface="Branding"/>
                <a:cs typeface="Branding"/>
              </a:rPr>
              <a:t>v</a:t>
            </a:r>
            <a:r>
              <a:rPr sz="900" dirty="0">
                <a:solidFill>
                  <a:srgbClr val="414042"/>
                </a:solidFill>
                <a:latin typeface="Branding"/>
                <a:cs typeface="Branding"/>
              </a:rPr>
              <a:t>e</a:t>
            </a:r>
            <a:r>
              <a:rPr sz="900" spc="-5" dirty="0">
                <a:solidFill>
                  <a:srgbClr val="414042"/>
                </a:solidFill>
                <a:latin typeface="Branding"/>
                <a:cs typeface="Branding"/>
              </a:rPr>
              <a:t>n</a:t>
            </a:r>
            <a:r>
              <a:rPr sz="900" spc="-15" dirty="0">
                <a:solidFill>
                  <a:srgbClr val="414042"/>
                </a:solidFill>
                <a:latin typeface="Branding"/>
                <a:cs typeface="Branding"/>
              </a:rPr>
              <a:t>t</a:t>
            </a:r>
            <a:r>
              <a:rPr sz="900" dirty="0">
                <a:solidFill>
                  <a:srgbClr val="414042"/>
                </a:solidFill>
                <a:latin typeface="Branding"/>
                <a:cs typeface="Branding"/>
              </a:rPr>
              <a:t>-elles</a:t>
            </a:r>
            <a:r>
              <a:rPr sz="900" spc="-125" dirty="0">
                <a:solidFill>
                  <a:srgbClr val="414042"/>
                </a:solidFill>
                <a:latin typeface="Branding"/>
                <a:cs typeface="Branding"/>
              </a:rPr>
              <a:t> </a:t>
            </a:r>
            <a:r>
              <a:rPr sz="900" dirty="0">
                <a:solidFill>
                  <a:srgbClr val="414042"/>
                </a:solidFill>
                <a:latin typeface="Branding"/>
                <a:cs typeface="Branding"/>
              </a:rPr>
              <a:t>?</a:t>
            </a:r>
            <a:endParaRPr sz="900" dirty="0">
              <a:latin typeface="Branding"/>
              <a:cs typeface="Branding"/>
            </a:endParaRPr>
          </a:p>
        </p:txBody>
      </p:sp>
      <p:sp>
        <p:nvSpPr>
          <p:cNvPr id="3" name="object 3"/>
          <p:cNvSpPr txBox="1"/>
          <p:nvPr/>
        </p:nvSpPr>
        <p:spPr>
          <a:xfrm>
            <a:off x="441200" y="8162925"/>
            <a:ext cx="2117850" cy="307520"/>
          </a:xfrm>
          <a:prstGeom prst="rect">
            <a:avLst/>
          </a:prstGeom>
        </p:spPr>
        <p:txBody>
          <a:bodyPr vert="horz" wrap="square" lIns="0" tIns="0" rIns="0" bIns="0" rtlCol="0">
            <a:spAutoFit/>
          </a:bodyPr>
          <a:lstStyle/>
          <a:p>
            <a:pPr marL="12700" marR="5080" algn="just">
              <a:lnSpc>
                <a:spcPct val="111100"/>
              </a:lnSpc>
              <a:tabLst>
                <a:tab pos="645160" algn="l"/>
                <a:tab pos="996315" algn="l"/>
                <a:tab pos="1368425" algn="l"/>
                <a:tab pos="1591945" algn="l"/>
              </a:tabLst>
            </a:pPr>
            <a:r>
              <a:rPr sz="900" spc="-5" dirty="0">
                <a:solidFill>
                  <a:srgbClr val="414042"/>
                </a:solidFill>
                <a:latin typeface="Branding"/>
                <a:cs typeface="Branding"/>
              </a:rPr>
              <a:t>C</a:t>
            </a:r>
            <a:r>
              <a:rPr sz="900" dirty="0">
                <a:solidFill>
                  <a:srgbClr val="414042"/>
                </a:solidFill>
                <a:latin typeface="Branding"/>
                <a:cs typeface="Branding"/>
              </a:rPr>
              <a:t>omme</a:t>
            </a:r>
            <a:r>
              <a:rPr sz="900" spc="-5" dirty="0">
                <a:solidFill>
                  <a:srgbClr val="414042"/>
                </a:solidFill>
                <a:latin typeface="Branding"/>
                <a:cs typeface="Branding"/>
              </a:rPr>
              <a:t>n</a:t>
            </a:r>
            <a:r>
              <a:rPr sz="900" dirty="0">
                <a:solidFill>
                  <a:srgbClr val="414042"/>
                </a:solidFill>
                <a:latin typeface="Branding"/>
                <a:cs typeface="Branding"/>
              </a:rPr>
              <a:t>t	</a:t>
            </a:r>
            <a:r>
              <a:rPr sz="900" spc="-10" dirty="0">
                <a:solidFill>
                  <a:srgbClr val="414042"/>
                </a:solidFill>
                <a:latin typeface="Branding"/>
                <a:cs typeface="Branding"/>
              </a:rPr>
              <a:t>f</a:t>
            </a:r>
            <a:r>
              <a:rPr sz="900" dirty="0">
                <a:solidFill>
                  <a:srgbClr val="414042"/>
                </a:solidFill>
                <a:latin typeface="Branding"/>
                <a:cs typeface="Branding"/>
              </a:rPr>
              <a:t>ai</a:t>
            </a:r>
            <a:r>
              <a:rPr sz="900" spc="-35" dirty="0">
                <a:solidFill>
                  <a:srgbClr val="414042"/>
                </a:solidFill>
                <a:latin typeface="Branding"/>
                <a:cs typeface="Branding"/>
              </a:rPr>
              <a:t>r</a:t>
            </a:r>
            <a:r>
              <a:rPr sz="900" dirty="0">
                <a:solidFill>
                  <a:srgbClr val="414042"/>
                </a:solidFill>
                <a:latin typeface="Branding"/>
                <a:cs typeface="Branding"/>
              </a:rPr>
              <a:t>e	viv</a:t>
            </a:r>
            <a:r>
              <a:rPr sz="900" spc="-35" dirty="0">
                <a:solidFill>
                  <a:srgbClr val="414042"/>
                </a:solidFill>
                <a:latin typeface="Branding"/>
                <a:cs typeface="Branding"/>
              </a:rPr>
              <a:t>r</a:t>
            </a:r>
            <a:r>
              <a:rPr sz="900" dirty="0">
                <a:solidFill>
                  <a:srgbClr val="414042"/>
                </a:solidFill>
                <a:latin typeface="Branding"/>
                <a:cs typeface="Branding"/>
              </a:rPr>
              <a:t>e	</a:t>
            </a:r>
            <a:r>
              <a:rPr sz="900" dirty="0" smtClean="0">
                <a:solidFill>
                  <a:srgbClr val="414042"/>
                </a:solidFill>
                <a:latin typeface="Branding"/>
                <a:cs typeface="Branding"/>
              </a:rPr>
              <a:t>le</a:t>
            </a:r>
            <a:r>
              <a:rPr lang="fr-FR" sz="900" dirty="0" smtClean="0">
                <a:solidFill>
                  <a:srgbClr val="414042"/>
                </a:solidFill>
                <a:latin typeface="Branding"/>
                <a:cs typeface="Branding"/>
              </a:rPr>
              <a:t> </a:t>
            </a:r>
            <a:r>
              <a:rPr sz="900" spc="-35" dirty="0" smtClean="0">
                <a:solidFill>
                  <a:srgbClr val="414042"/>
                </a:solidFill>
                <a:latin typeface="Branding"/>
                <a:cs typeface="Branding"/>
              </a:rPr>
              <a:t>r</a:t>
            </a:r>
            <a:r>
              <a:rPr sz="900" dirty="0" smtClean="0">
                <a:solidFill>
                  <a:srgbClr val="414042"/>
                </a:solidFill>
                <a:latin typeface="Branding"/>
                <a:cs typeface="Branding"/>
              </a:rPr>
              <a:t>espect</a:t>
            </a:r>
            <a:r>
              <a:rPr sz="900" dirty="0">
                <a:solidFill>
                  <a:srgbClr val="414042"/>
                </a:solidFill>
                <a:latin typeface="Branding"/>
                <a:cs typeface="Branding"/>
              </a:rPr>
              <a:t>, l</a:t>
            </a:r>
            <a:r>
              <a:rPr sz="900" spc="-50" dirty="0">
                <a:solidFill>
                  <a:srgbClr val="414042"/>
                </a:solidFill>
                <a:latin typeface="Branding"/>
                <a:cs typeface="Branding"/>
              </a:rPr>
              <a:t>’</a:t>
            </a:r>
            <a:r>
              <a:rPr sz="900" spc="-10" dirty="0">
                <a:solidFill>
                  <a:srgbClr val="414042"/>
                </a:solidFill>
                <a:latin typeface="Branding"/>
                <a:cs typeface="Branding"/>
              </a:rPr>
              <a:t>e</a:t>
            </a:r>
            <a:r>
              <a:rPr sz="900" spc="-20" dirty="0">
                <a:solidFill>
                  <a:srgbClr val="414042"/>
                </a:solidFill>
                <a:latin typeface="Branding"/>
                <a:cs typeface="Branding"/>
              </a:rPr>
              <a:t>x</a:t>
            </a:r>
            <a:r>
              <a:rPr sz="900" spc="-15" dirty="0">
                <a:solidFill>
                  <a:srgbClr val="414042"/>
                </a:solidFill>
                <a:latin typeface="Branding"/>
                <a:cs typeface="Branding"/>
              </a:rPr>
              <a:t>c</a:t>
            </a:r>
            <a:r>
              <a:rPr sz="900" dirty="0">
                <a:solidFill>
                  <a:srgbClr val="414042"/>
                </a:solidFill>
                <a:latin typeface="Branding"/>
                <a:cs typeface="Branding"/>
              </a:rPr>
              <a:t>ellen</a:t>
            </a:r>
            <a:r>
              <a:rPr sz="900" spc="-15" dirty="0">
                <a:solidFill>
                  <a:srgbClr val="414042"/>
                </a:solidFill>
                <a:latin typeface="Branding"/>
                <a:cs typeface="Branding"/>
              </a:rPr>
              <a:t>c</a:t>
            </a:r>
            <a:r>
              <a:rPr sz="900" dirty="0">
                <a:solidFill>
                  <a:srgbClr val="414042"/>
                </a:solidFill>
                <a:latin typeface="Branding"/>
                <a:cs typeface="Branding"/>
              </a:rPr>
              <a:t>e </a:t>
            </a:r>
            <a:r>
              <a:rPr sz="900" spc="-10" dirty="0">
                <a:solidFill>
                  <a:srgbClr val="414042"/>
                </a:solidFill>
                <a:latin typeface="Branding"/>
                <a:cs typeface="Branding"/>
              </a:rPr>
              <a:t>e</a:t>
            </a:r>
            <a:r>
              <a:rPr sz="900" dirty="0">
                <a:solidFill>
                  <a:srgbClr val="414042"/>
                </a:solidFill>
                <a:latin typeface="Branding"/>
                <a:cs typeface="Branding"/>
              </a:rPr>
              <a:t>t l</a:t>
            </a:r>
            <a:r>
              <a:rPr sz="900" spc="-35" dirty="0">
                <a:solidFill>
                  <a:srgbClr val="414042"/>
                </a:solidFill>
                <a:latin typeface="Branding"/>
                <a:cs typeface="Branding"/>
              </a:rPr>
              <a:t>’</a:t>
            </a:r>
            <a:r>
              <a:rPr sz="900" dirty="0">
                <a:solidFill>
                  <a:srgbClr val="414042"/>
                </a:solidFill>
                <a:latin typeface="Branding"/>
                <a:cs typeface="Branding"/>
              </a:rPr>
              <a:t>amitié au qu</a:t>
            </a:r>
            <a:r>
              <a:rPr sz="900" spc="-10" dirty="0">
                <a:solidFill>
                  <a:srgbClr val="414042"/>
                </a:solidFill>
                <a:latin typeface="Branding"/>
                <a:cs typeface="Branding"/>
              </a:rPr>
              <a:t>o</a:t>
            </a:r>
            <a:r>
              <a:rPr sz="900" dirty="0">
                <a:solidFill>
                  <a:srgbClr val="414042"/>
                </a:solidFill>
                <a:latin typeface="Branding"/>
                <a:cs typeface="Branding"/>
              </a:rPr>
              <a:t>tidien</a:t>
            </a:r>
            <a:r>
              <a:rPr sz="900" spc="-125" dirty="0">
                <a:solidFill>
                  <a:srgbClr val="414042"/>
                </a:solidFill>
                <a:latin typeface="Branding"/>
                <a:cs typeface="Branding"/>
              </a:rPr>
              <a:t> </a:t>
            </a:r>
            <a:r>
              <a:rPr sz="900" dirty="0">
                <a:solidFill>
                  <a:srgbClr val="414042"/>
                </a:solidFill>
                <a:latin typeface="Branding"/>
                <a:cs typeface="Branding"/>
              </a:rPr>
              <a:t>?</a:t>
            </a:r>
            <a:endParaRPr sz="900" dirty="0">
              <a:latin typeface="Branding"/>
              <a:cs typeface="Branding"/>
            </a:endParaRPr>
          </a:p>
        </p:txBody>
      </p:sp>
      <p:sp>
        <p:nvSpPr>
          <p:cNvPr id="4" name="object 4"/>
          <p:cNvSpPr/>
          <p:nvPr/>
        </p:nvSpPr>
        <p:spPr>
          <a:xfrm>
            <a:off x="453898" y="5943770"/>
            <a:ext cx="579120" cy="0"/>
          </a:xfrm>
          <a:custGeom>
            <a:avLst/>
            <a:gdLst/>
            <a:ahLst/>
            <a:cxnLst/>
            <a:rect l="l" t="t" r="r" b="b"/>
            <a:pathLst>
              <a:path w="579119">
                <a:moveTo>
                  <a:pt x="0" y="0"/>
                </a:moveTo>
                <a:lnTo>
                  <a:pt x="578548" y="0"/>
                </a:lnTo>
              </a:path>
            </a:pathLst>
          </a:custGeom>
          <a:ln w="25400">
            <a:solidFill>
              <a:srgbClr val="EC008C"/>
            </a:solidFill>
          </a:ln>
        </p:spPr>
        <p:txBody>
          <a:bodyPr wrap="square" lIns="0" tIns="0" rIns="0" bIns="0" rtlCol="0"/>
          <a:lstStyle/>
          <a:p>
            <a:endParaRPr/>
          </a:p>
        </p:txBody>
      </p:sp>
      <p:sp>
        <p:nvSpPr>
          <p:cNvPr id="5" name="object 5"/>
          <p:cNvSpPr/>
          <p:nvPr/>
        </p:nvSpPr>
        <p:spPr>
          <a:xfrm>
            <a:off x="510465" y="2825594"/>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ED1C24"/>
          </a:solidFill>
        </p:spPr>
        <p:txBody>
          <a:bodyPr wrap="square" lIns="0" tIns="0" rIns="0" bIns="0" rtlCol="0"/>
          <a:lstStyle/>
          <a:p>
            <a:endParaRPr/>
          </a:p>
        </p:txBody>
      </p:sp>
      <p:sp>
        <p:nvSpPr>
          <p:cNvPr id="6" name="object 6"/>
          <p:cNvSpPr/>
          <p:nvPr/>
        </p:nvSpPr>
        <p:spPr>
          <a:xfrm>
            <a:off x="486652" y="3649850"/>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ED1C24"/>
          </a:solidFill>
        </p:spPr>
        <p:txBody>
          <a:bodyPr wrap="square" lIns="0" tIns="0" rIns="0" bIns="0" rtlCol="0"/>
          <a:lstStyle/>
          <a:p>
            <a:endParaRPr/>
          </a:p>
        </p:txBody>
      </p:sp>
      <p:sp>
        <p:nvSpPr>
          <p:cNvPr id="7" name="object 7"/>
          <p:cNvSpPr/>
          <p:nvPr/>
        </p:nvSpPr>
        <p:spPr>
          <a:xfrm>
            <a:off x="486652" y="4081686"/>
            <a:ext cx="45719" cy="45719"/>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ED1C24"/>
          </a:solidFill>
        </p:spPr>
        <p:txBody>
          <a:bodyPr wrap="square" lIns="0" tIns="0" rIns="0" bIns="0" rtlCol="0"/>
          <a:lstStyle/>
          <a:p>
            <a:endParaRPr/>
          </a:p>
        </p:txBody>
      </p:sp>
      <p:sp>
        <p:nvSpPr>
          <p:cNvPr id="8" name="object 8"/>
          <p:cNvSpPr/>
          <p:nvPr/>
        </p:nvSpPr>
        <p:spPr>
          <a:xfrm>
            <a:off x="453898" y="1126968"/>
            <a:ext cx="579120" cy="0"/>
          </a:xfrm>
          <a:custGeom>
            <a:avLst/>
            <a:gdLst/>
            <a:ahLst/>
            <a:cxnLst/>
            <a:rect l="l" t="t" r="r" b="b"/>
            <a:pathLst>
              <a:path w="579119">
                <a:moveTo>
                  <a:pt x="0" y="0"/>
                </a:moveTo>
                <a:lnTo>
                  <a:pt x="578548" y="0"/>
                </a:lnTo>
              </a:path>
            </a:pathLst>
          </a:custGeom>
          <a:ln w="25400">
            <a:solidFill>
              <a:srgbClr val="ED1C24"/>
            </a:solidFill>
          </a:ln>
        </p:spPr>
        <p:txBody>
          <a:bodyPr wrap="square" lIns="0" tIns="0" rIns="0" bIns="0" rtlCol="0"/>
          <a:lstStyle/>
          <a:p>
            <a:endParaRPr/>
          </a:p>
        </p:txBody>
      </p:sp>
      <p:sp>
        <p:nvSpPr>
          <p:cNvPr id="9" name="object 9"/>
          <p:cNvSpPr/>
          <p:nvPr/>
        </p:nvSpPr>
        <p:spPr>
          <a:xfrm>
            <a:off x="5376077" y="1686607"/>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10" name="object 10"/>
          <p:cNvSpPr/>
          <p:nvPr/>
        </p:nvSpPr>
        <p:spPr>
          <a:xfrm>
            <a:off x="2962275" y="753206"/>
            <a:ext cx="130175" cy="129539"/>
          </a:xfrm>
          <a:custGeom>
            <a:avLst/>
            <a:gdLst/>
            <a:ahLst/>
            <a:cxnLst/>
            <a:rect l="l" t="t" r="r" b="b"/>
            <a:pathLst>
              <a:path w="130175" h="129540">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D1C24"/>
            </a:solidFill>
          </a:ln>
        </p:spPr>
        <p:txBody>
          <a:bodyPr wrap="square" lIns="0" tIns="0" rIns="0" bIns="0" rtlCol="0"/>
          <a:lstStyle/>
          <a:p>
            <a:endParaRPr/>
          </a:p>
        </p:txBody>
      </p:sp>
      <p:sp>
        <p:nvSpPr>
          <p:cNvPr id="11" name="object 11"/>
          <p:cNvSpPr/>
          <p:nvPr/>
        </p:nvSpPr>
        <p:spPr>
          <a:xfrm>
            <a:off x="3068893" y="739482"/>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53"/>
                </a:lnTo>
                <a:lnTo>
                  <a:pt x="19456" y="4648"/>
                </a:lnTo>
                <a:lnTo>
                  <a:pt x="13474" y="0"/>
                </a:lnTo>
                <a:close/>
              </a:path>
            </a:pathLst>
          </a:custGeom>
          <a:solidFill>
            <a:srgbClr val="ED1C24"/>
          </a:solidFill>
        </p:spPr>
        <p:txBody>
          <a:bodyPr wrap="square" lIns="0" tIns="0" rIns="0" bIns="0" rtlCol="0"/>
          <a:lstStyle/>
          <a:p>
            <a:endParaRPr/>
          </a:p>
        </p:txBody>
      </p:sp>
      <p:sp>
        <p:nvSpPr>
          <p:cNvPr id="12" name="object 12"/>
          <p:cNvSpPr/>
          <p:nvPr/>
        </p:nvSpPr>
        <p:spPr>
          <a:xfrm>
            <a:off x="2964715" y="739482"/>
            <a:ext cx="20320" cy="20955"/>
          </a:xfrm>
          <a:custGeom>
            <a:avLst/>
            <a:gdLst/>
            <a:ahLst/>
            <a:cxnLst/>
            <a:rect l="l" t="t" r="r" b="b"/>
            <a:pathLst>
              <a:path w="20319" h="20954">
                <a:moveTo>
                  <a:pt x="6515" y="0"/>
                </a:moveTo>
                <a:lnTo>
                  <a:pt x="533" y="4648"/>
                </a:lnTo>
                <a:lnTo>
                  <a:pt x="0" y="8953"/>
                </a:lnTo>
                <a:lnTo>
                  <a:pt x="2311" y="11938"/>
                </a:lnTo>
                <a:lnTo>
                  <a:pt x="9169" y="20688"/>
                </a:lnTo>
                <a:lnTo>
                  <a:pt x="19989" y="12293"/>
                </a:lnTo>
                <a:lnTo>
                  <a:pt x="13119" y="3543"/>
                </a:lnTo>
                <a:lnTo>
                  <a:pt x="10807" y="546"/>
                </a:lnTo>
                <a:lnTo>
                  <a:pt x="6515" y="0"/>
                </a:lnTo>
                <a:close/>
              </a:path>
            </a:pathLst>
          </a:custGeom>
          <a:solidFill>
            <a:srgbClr val="ED1C24"/>
          </a:solidFill>
        </p:spPr>
        <p:txBody>
          <a:bodyPr wrap="square" lIns="0" tIns="0" rIns="0" bIns="0" rtlCol="0"/>
          <a:lstStyle/>
          <a:p>
            <a:endParaRPr/>
          </a:p>
        </p:txBody>
      </p:sp>
      <p:sp>
        <p:nvSpPr>
          <p:cNvPr id="13" name="object 13"/>
          <p:cNvSpPr/>
          <p:nvPr/>
        </p:nvSpPr>
        <p:spPr>
          <a:xfrm>
            <a:off x="3017208" y="721260"/>
            <a:ext cx="19685" cy="16510"/>
          </a:xfrm>
          <a:custGeom>
            <a:avLst/>
            <a:gdLst/>
            <a:ahLst/>
            <a:cxnLst/>
            <a:rect l="l" t="t" r="r" b="b"/>
            <a:pathLst>
              <a:path w="19685" h="16509">
                <a:moveTo>
                  <a:pt x="18376" y="0"/>
                </a:moveTo>
                <a:lnTo>
                  <a:pt x="1041" y="0"/>
                </a:lnTo>
                <a:lnTo>
                  <a:pt x="0" y="1041"/>
                </a:lnTo>
                <a:lnTo>
                  <a:pt x="0" y="14960"/>
                </a:lnTo>
                <a:lnTo>
                  <a:pt x="1041" y="16002"/>
                </a:lnTo>
                <a:lnTo>
                  <a:pt x="18376" y="16002"/>
                </a:lnTo>
                <a:lnTo>
                  <a:pt x="19418" y="14960"/>
                </a:lnTo>
                <a:lnTo>
                  <a:pt x="19418" y="1041"/>
                </a:lnTo>
                <a:lnTo>
                  <a:pt x="18376" y="0"/>
                </a:lnTo>
                <a:close/>
              </a:path>
            </a:pathLst>
          </a:custGeom>
          <a:solidFill>
            <a:srgbClr val="ED1C24"/>
          </a:solidFill>
        </p:spPr>
        <p:txBody>
          <a:bodyPr wrap="square" lIns="0" tIns="0" rIns="0" bIns="0" rtlCol="0"/>
          <a:lstStyle/>
          <a:p>
            <a:endParaRPr/>
          </a:p>
        </p:txBody>
      </p:sp>
      <p:sp>
        <p:nvSpPr>
          <p:cNvPr id="14" name="object 14"/>
          <p:cNvSpPr/>
          <p:nvPr/>
        </p:nvSpPr>
        <p:spPr>
          <a:xfrm>
            <a:off x="3018911" y="778998"/>
            <a:ext cx="16510" cy="38735"/>
          </a:xfrm>
          <a:custGeom>
            <a:avLst/>
            <a:gdLst/>
            <a:ahLst/>
            <a:cxnLst/>
            <a:rect l="l" t="t" r="r" b="b"/>
            <a:pathLst>
              <a:path w="16510" h="38734">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D1C24"/>
          </a:solidFill>
        </p:spPr>
        <p:txBody>
          <a:bodyPr wrap="square" lIns="0" tIns="0" rIns="0" bIns="0" rtlCol="0"/>
          <a:lstStyle/>
          <a:p>
            <a:endParaRPr/>
          </a:p>
        </p:txBody>
      </p:sp>
      <p:sp>
        <p:nvSpPr>
          <p:cNvPr id="15" name="object 15"/>
          <p:cNvSpPr/>
          <p:nvPr/>
        </p:nvSpPr>
        <p:spPr>
          <a:xfrm>
            <a:off x="1471889" y="5587006"/>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C008C"/>
            </a:solidFill>
          </a:ln>
        </p:spPr>
        <p:txBody>
          <a:bodyPr wrap="square" lIns="0" tIns="0" rIns="0" bIns="0" rtlCol="0"/>
          <a:lstStyle/>
          <a:p>
            <a:endParaRPr/>
          </a:p>
        </p:txBody>
      </p:sp>
      <p:sp>
        <p:nvSpPr>
          <p:cNvPr id="16" name="object 16"/>
          <p:cNvSpPr/>
          <p:nvPr/>
        </p:nvSpPr>
        <p:spPr>
          <a:xfrm>
            <a:off x="1578509" y="5573283"/>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EC008C"/>
          </a:solidFill>
        </p:spPr>
        <p:txBody>
          <a:bodyPr wrap="square" lIns="0" tIns="0" rIns="0" bIns="0" rtlCol="0"/>
          <a:lstStyle/>
          <a:p>
            <a:endParaRPr/>
          </a:p>
        </p:txBody>
      </p:sp>
      <p:sp>
        <p:nvSpPr>
          <p:cNvPr id="17" name="object 17"/>
          <p:cNvSpPr/>
          <p:nvPr/>
        </p:nvSpPr>
        <p:spPr>
          <a:xfrm>
            <a:off x="1474329" y="5573283"/>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EC008C"/>
          </a:solidFill>
        </p:spPr>
        <p:txBody>
          <a:bodyPr wrap="square" lIns="0" tIns="0" rIns="0" bIns="0" rtlCol="0"/>
          <a:lstStyle/>
          <a:p>
            <a:endParaRPr/>
          </a:p>
        </p:txBody>
      </p:sp>
      <p:sp>
        <p:nvSpPr>
          <p:cNvPr id="18" name="object 18"/>
          <p:cNvSpPr txBox="1"/>
          <p:nvPr/>
        </p:nvSpPr>
        <p:spPr>
          <a:xfrm>
            <a:off x="441200" y="5496171"/>
            <a:ext cx="1660650" cy="307777"/>
          </a:xfrm>
          <a:prstGeom prst="rect">
            <a:avLst/>
          </a:prstGeom>
        </p:spPr>
        <p:txBody>
          <a:bodyPr vert="horz" wrap="square" lIns="0" tIns="0" rIns="0" bIns="0" rtlCol="0">
            <a:spAutoFit/>
          </a:bodyPr>
          <a:lstStyle/>
          <a:p>
            <a:pPr marL="12700">
              <a:lnSpc>
                <a:spcPct val="100000"/>
              </a:lnSpc>
              <a:tabLst>
                <a:tab pos="1202690" algn="l"/>
              </a:tabLst>
            </a:pPr>
            <a:r>
              <a:rPr sz="3000" spc="150" baseline="1388" dirty="0">
                <a:solidFill>
                  <a:srgbClr val="EC008C"/>
                </a:solidFill>
                <a:latin typeface="Branding-Medium"/>
                <a:cs typeface="Branding-Medium"/>
              </a:rPr>
              <a:t>DÉ</a:t>
            </a:r>
            <a:r>
              <a:rPr sz="3000" spc="120" baseline="1388" dirty="0">
                <a:solidFill>
                  <a:srgbClr val="EC008C"/>
                </a:solidFill>
                <a:latin typeface="Branding-Medium"/>
                <a:cs typeface="Branding-Medium"/>
              </a:rPr>
              <a:t>B</a:t>
            </a:r>
            <a:r>
              <a:rPr sz="3000" spc="-37" baseline="1388" dirty="0">
                <a:solidFill>
                  <a:srgbClr val="EC008C"/>
                </a:solidFill>
                <a:latin typeface="Branding-Medium"/>
                <a:cs typeface="Branding-Medium"/>
              </a:rPr>
              <a:t>A</a:t>
            </a:r>
            <a:r>
              <a:rPr sz="3000" baseline="1388" dirty="0">
                <a:solidFill>
                  <a:srgbClr val="EC008C"/>
                </a:solidFill>
                <a:latin typeface="Branding-Medium"/>
                <a:cs typeface="Branding-Medium"/>
              </a:rPr>
              <a:t>T	</a:t>
            </a:r>
            <a:r>
              <a:rPr sz="1650" spc="80" dirty="0">
                <a:solidFill>
                  <a:srgbClr val="EC008C"/>
                </a:solidFill>
                <a:latin typeface="Branding-Medium"/>
                <a:cs typeface="Branding-Medium"/>
              </a:rPr>
              <a:t>15</a:t>
            </a:r>
            <a:endParaRPr sz="1650" dirty="0">
              <a:latin typeface="Branding-Medium"/>
              <a:cs typeface="Branding-Medium"/>
            </a:endParaRPr>
          </a:p>
        </p:txBody>
      </p:sp>
      <p:sp>
        <p:nvSpPr>
          <p:cNvPr id="20" name="object 20"/>
          <p:cNvSpPr txBox="1"/>
          <p:nvPr/>
        </p:nvSpPr>
        <p:spPr>
          <a:xfrm>
            <a:off x="441200" y="679370"/>
            <a:ext cx="3032250" cy="307777"/>
          </a:xfrm>
          <a:prstGeom prst="rect">
            <a:avLst/>
          </a:prstGeom>
        </p:spPr>
        <p:txBody>
          <a:bodyPr vert="horz" wrap="square" lIns="0" tIns="0" rIns="0" bIns="0" rtlCol="0">
            <a:spAutoFit/>
          </a:bodyPr>
          <a:lstStyle/>
          <a:p>
            <a:pPr marL="12700">
              <a:lnSpc>
                <a:spcPct val="100000"/>
              </a:lnSpc>
              <a:tabLst>
                <a:tab pos="2471420" algn="l"/>
              </a:tabLst>
            </a:pPr>
            <a:r>
              <a:rPr sz="2000" spc="100" dirty="0">
                <a:solidFill>
                  <a:srgbClr val="ED1C24"/>
                </a:solidFill>
                <a:latin typeface="Branding-Medium"/>
                <a:cs typeface="Branding-Medium"/>
              </a:rPr>
              <a:t>JE</a:t>
            </a:r>
            <a:r>
              <a:rPr sz="2000" dirty="0">
                <a:solidFill>
                  <a:srgbClr val="ED1C24"/>
                </a:solidFill>
                <a:latin typeface="Branding-Medium"/>
                <a:cs typeface="Branding-Medium"/>
              </a:rPr>
              <a:t>U</a:t>
            </a:r>
            <a:r>
              <a:rPr sz="2000" spc="155" dirty="0">
                <a:solidFill>
                  <a:srgbClr val="ED1C24"/>
                </a:solidFill>
                <a:latin typeface="Branding-Medium"/>
                <a:cs typeface="Branding-Medium"/>
              </a:rPr>
              <a:t> </a:t>
            </a:r>
            <a:r>
              <a:rPr sz="2000" spc="25" dirty="0">
                <a:solidFill>
                  <a:srgbClr val="ED1C24"/>
                </a:solidFill>
                <a:latin typeface="Branding-Medium"/>
                <a:cs typeface="Branding-Medium"/>
              </a:rPr>
              <a:t>A</a:t>
            </a:r>
            <a:r>
              <a:rPr sz="2000" spc="100" dirty="0">
                <a:solidFill>
                  <a:srgbClr val="ED1C24"/>
                </a:solidFill>
                <a:latin typeface="Branding-Medium"/>
                <a:cs typeface="Branding-Medium"/>
              </a:rPr>
              <a:t>V</a:t>
            </a:r>
            <a:r>
              <a:rPr sz="2000" spc="70" dirty="0">
                <a:solidFill>
                  <a:srgbClr val="ED1C24"/>
                </a:solidFill>
                <a:latin typeface="Branding-Medium"/>
                <a:cs typeface="Branding-Medium"/>
              </a:rPr>
              <a:t>E</a:t>
            </a:r>
            <a:r>
              <a:rPr sz="2000" dirty="0">
                <a:solidFill>
                  <a:srgbClr val="ED1C24"/>
                </a:solidFill>
                <a:latin typeface="Branding-Medium"/>
                <a:cs typeface="Branding-Medium"/>
              </a:rPr>
              <a:t>C</a:t>
            </a:r>
            <a:r>
              <a:rPr sz="2000" spc="140" dirty="0">
                <a:solidFill>
                  <a:srgbClr val="ED1C24"/>
                </a:solidFill>
                <a:latin typeface="Branding-Medium"/>
                <a:cs typeface="Branding-Medium"/>
              </a:rPr>
              <a:t> </a:t>
            </a:r>
            <a:r>
              <a:rPr sz="2000" spc="100" dirty="0">
                <a:solidFill>
                  <a:srgbClr val="ED1C24"/>
                </a:solidFill>
                <a:latin typeface="Branding-Medium"/>
                <a:cs typeface="Branding-Medium"/>
              </a:rPr>
              <a:t>THÈM</a:t>
            </a:r>
            <a:r>
              <a:rPr sz="2000" dirty="0">
                <a:solidFill>
                  <a:srgbClr val="ED1C24"/>
                </a:solidFill>
                <a:latin typeface="Branding-Medium"/>
                <a:cs typeface="Branding-Medium"/>
              </a:rPr>
              <a:t>E	</a:t>
            </a:r>
            <a:r>
              <a:rPr lang="fr-FR" sz="2000" dirty="0" smtClean="0">
                <a:solidFill>
                  <a:srgbClr val="ED1C24"/>
                </a:solidFill>
                <a:latin typeface="Branding-Medium"/>
                <a:cs typeface="Branding-Medium"/>
              </a:rPr>
              <a:t>   </a:t>
            </a:r>
            <a:r>
              <a:rPr sz="2475" spc="120" baseline="3367" dirty="0" smtClean="0">
                <a:solidFill>
                  <a:srgbClr val="ED1C24"/>
                </a:solidFill>
                <a:latin typeface="Branding-Medium"/>
                <a:cs typeface="Branding-Medium"/>
              </a:rPr>
              <a:t>30</a:t>
            </a:r>
            <a:endParaRPr sz="2475" baseline="3367" dirty="0">
              <a:latin typeface="Branding-Medium"/>
              <a:cs typeface="Branding-Medium"/>
            </a:endParaRPr>
          </a:p>
        </p:txBody>
      </p:sp>
      <p:sp>
        <p:nvSpPr>
          <p:cNvPr id="21" name="object 21"/>
          <p:cNvSpPr txBox="1"/>
          <p:nvPr/>
        </p:nvSpPr>
        <p:spPr>
          <a:xfrm>
            <a:off x="2760700" y="6175691"/>
            <a:ext cx="4358005" cy="926465"/>
          </a:xfrm>
          <a:prstGeom prst="rect">
            <a:avLst/>
          </a:prstGeom>
        </p:spPr>
        <p:txBody>
          <a:bodyPr vert="horz" wrap="square" lIns="0" tIns="0" rIns="0" bIns="0" rtlCol="0">
            <a:spAutoFit/>
          </a:bodyPr>
          <a:lstStyle/>
          <a:p>
            <a:pPr marL="12700" algn="just">
              <a:lnSpc>
                <a:spcPct val="100000"/>
              </a:lnSpc>
            </a:pPr>
            <a:r>
              <a:rPr sz="1600" b="1" dirty="0">
                <a:solidFill>
                  <a:srgbClr val="EC008C"/>
                </a:solidFill>
                <a:latin typeface="Branding"/>
                <a:cs typeface="Branding"/>
              </a:rPr>
              <a:t>POIN</a:t>
            </a:r>
            <a:r>
              <a:rPr sz="1600" b="1" spc="-20" dirty="0">
                <a:solidFill>
                  <a:srgbClr val="EC008C"/>
                </a:solidFill>
                <a:latin typeface="Branding"/>
                <a:cs typeface="Branding"/>
              </a:rPr>
              <a:t>T</a:t>
            </a:r>
            <a:r>
              <a:rPr sz="1600" b="1" dirty="0">
                <a:solidFill>
                  <a:srgbClr val="EC008C"/>
                </a:solidFill>
                <a:latin typeface="Branding"/>
                <a:cs typeface="Branding"/>
              </a:rPr>
              <a:t>S CLÉS :</a:t>
            </a:r>
            <a:endParaRPr sz="1600" dirty="0">
              <a:latin typeface="Branding"/>
              <a:cs typeface="Branding"/>
            </a:endParaRPr>
          </a:p>
          <a:p>
            <a:pPr marL="12700" marR="5080" algn="just">
              <a:lnSpc>
                <a:spcPct val="111100"/>
              </a:lnSpc>
              <a:spcBef>
                <a:spcPts val="710"/>
              </a:spcBef>
            </a:pPr>
            <a:r>
              <a:rPr sz="900" spc="-10" dirty="0">
                <a:solidFill>
                  <a:srgbClr val="414042"/>
                </a:solidFill>
                <a:latin typeface="Branding"/>
                <a:cs typeface="Branding"/>
              </a:rPr>
              <a:t>P</a:t>
            </a:r>
            <a:r>
              <a:rPr sz="900" dirty="0">
                <a:solidFill>
                  <a:srgbClr val="414042"/>
                </a:solidFill>
                <a:latin typeface="Branding"/>
                <a:cs typeface="Branding"/>
              </a:rPr>
              <a:t>our p</a:t>
            </a:r>
            <a:r>
              <a:rPr sz="900" spc="-35" dirty="0">
                <a:solidFill>
                  <a:srgbClr val="414042"/>
                </a:solidFill>
                <a:latin typeface="Branding"/>
                <a:cs typeface="Branding"/>
              </a:rPr>
              <a:t>r</a:t>
            </a:r>
            <a:r>
              <a:rPr sz="900" dirty="0">
                <a:solidFill>
                  <a:srgbClr val="414042"/>
                </a:solidFill>
                <a:latin typeface="Branding"/>
                <a:cs typeface="Branding"/>
              </a:rPr>
              <a:t>end</a:t>
            </a:r>
            <a:r>
              <a:rPr sz="900" spc="-35" dirty="0">
                <a:solidFill>
                  <a:srgbClr val="414042"/>
                </a:solidFill>
                <a:latin typeface="Branding"/>
                <a:cs typeface="Branding"/>
              </a:rPr>
              <a:t>r</a:t>
            </a:r>
            <a:r>
              <a:rPr sz="900" dirty="0">
                <a:solidFill>
                  <a:srgbClr val="414042"/>
                </a:solidFill>
                <a:latin typeface="Branding"/>
                <a:cs typeface="Branding"/>
              </a:rPr>
              <a:t>e</a:t>
            </a:r>
            <a:r>
              <a:rPr sz="900" spc="25" dirty="0">
                <a:solidFill>
                  <a:srgbClr val="414042"/>
                </a:solidFill>
                <a:latin typeface="Branding"/>
                <a:cs typeface="Branding"/>
              </a:rPr>
              <a:t> </a:t>
            </a:r>
            <a:r>
              <a:rPr sz="900" dirty="0">
                <a:solidFill>
                  <a:srgbClr val="414042"/>
                </a:solidFill>
                <a:latin typeface="Branding"/>
                <a:cs typeface="Branding"/>
              </a:rPr>
              <a:t>du</a:t>
            </a:r>
            <a:r>
              <a:rPr sz="900" spc="25" dirty="0">
                <a:solidFill>
                  <a:srgbClr val="414042"/>
                </a:solidFill>
                <a:latin typeface="Branding"/>
                <a:cs typeface="Branding"/>
              </a:rPr>
              <a:t> </a:t>
            </a:r>
            <a:r>
              <a:rPr sz="900" dirty="0">
                <a:solidFill>
                  <a:srgbClr val="414042"/>
                </a:solidFill>
                <a:latin typeface="Branding"/>
                <a:cs typeface="Branding"/>
              </a:rPr>
              <a:t>plaisir dans</a:t>
            </a:r>
            <a:r>
              <a:rPr sz="900" spc="25" dirty="0">
                <a:solidFill>
                  <a:srgbClr val="414042"/>
                </a:solidFill>
                <a:latin typeface="Branding"/>
                <a:cs typeface="Branding"/>
              </a:rPr>
              <a:t> </a:t>
            </a:r>
            <a:r>
              <a:rPr sz="900" dirty="0">
                <a:solidFill>
                  <a:srgbClr val="414042"/>
                </a:solidFill>
                <a:latin typeface="Branding"/>
                <a:cs typeface="Branding"/>
              </a:rPr>
              <a:t>un</a:t>
            </a:r>
            <a:r>
              <a:rPr sz="900" spc="25" dirty="0">
                <a:solidFill>
                  <a:srgbClr val="414042"/>
                </a:solidFill>
                <a:latin typeface="Branding"/>
                <a:cs typeface="Branding"/>
              </a:rPr>
              <a:t> </a:t>
            </a:r>
            <a:r>
              <a:rPr sz="900" dirty="0">
                <a:solidFill>
                  <a:srgbClr val="414042"/>
                </a:solidFill>
                <a:latin typeface="Branding"/>
                <a:cs typeface="Branding"/>
              </a:rPr>
              <a:t>jeu,</a:t>
            </a:r>
            <a:r>
              <a:rPr sz="900" spc="-25" dirty="0">
                <a:solidFill>
                  <a:srgbClr val="414042"/>
                </a:solidFill>
                <a:latin typeface="Branding"/>
                <a:cs typeface="Branding"/>
              </a:rPr>
              <a:t> </a:t>
            </a:r>
            <a:r>
              <a:rPr sz="900" dirty="0">
                <a:solidFill>
                  <a:srgbClr val="414042"/>
                </a:solidFill>
                <a:latin typeface="Branding"/>
                <a:cs typeface="Branding"/>
              </a:rPr>
              <a:t>les</a:t>
            </a:r>
            <a:r>
              <a:rPr sz="900" spc="2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ègles</a:t>
            </a:r>
            <a:r>
              <a:rPr sz="900" spc="25" dirty="0">
                <a:solidFill>
                  <a:srgbClr val="414042"/>
                </a:solidFill>
                <a:latin typeface="Branding"/>
                <a:cs typeface="Branding"/>
              </a:rPr>
              <a:t> </a:t>
            </a:r>
            <a:r>
              <a:rPr sz="900" dirty="0">
                <a:solidFill>
                  <a:srgbClr val="414042"/>
                </a:solidFill>
                <a:latin typeface="Branding"/>
                <a:cs typeface="Branding"/>
              </a:rPr>
              <a:t>so</a:t>
            </a:r>
            <a:r>
              <a:rPr sz="900" spc="-5" dirty="0">
                <a:solidFill>
                  <a:srgbClr val="414042"/>
                </a:solidFill>
                <a:latin typeface="Branding"/>
                <a:cs typeface="Branding"/>
              </a:rPr>
              <a:t>n</a:t>
            </a:r>
            <a:r>
              <a:rPr sz="900" dirty="0">
                <a:solidFill>
                  <a:srgbClr val="414042"/>
                </a:solidFill>
                <a:latin typeface="Branding"/>
                <a:cs typeface="Branding"/>
              </a:rPr>
              <a:t>t</a:t>
            </a:r>
            <a:r>
              <a:rPr sz="900" spc="25" dirty="0">
                <a:solidFill>
                  <a:srgbClr val="414042"/>
                </a:solidFill>
                <a:latin typeface="Branding"/>
                <a:cs typeface="Branding"/>
              </a:rPr>
              <a:t> </a:t>
            </a:r>
            <a:r>
              <a:rPr sz="900" dirty="0">
                <a:solidFill>
                  <a:srgbClr val="414042"/>
                </a:solidFill>
                <a:latin typeface="Branding"/>
                <a:cs typeface="Branding"/>
              </a:rPr>
              <a:t>esse</a:t>
            </a:r>
            <a:r>
              <a:rPr sz="900" spc="-5" dirty="0">
                <a:solidFill>
                  <a:srgbClr val="414042"/>
                </a:solidFill>
                <a:latin typeface="Branding"/>
                <a:cs typeface="Branding"/>
              </a:rPr>
              <a:t>n</a:t>
            </a:r>
            <a:r>
              <a:rPr sz="900" dirty="0">
                <a:solidFill>
                  <a:srgbClr val="414042"/>
                </a:solidFill>
                <a:latin typeface="Branding"/>
                <a:cs typeface="Branding"/>
              </a:rPr>
              <a:t>tielles.</a:t>
            </a:r>
            <a:r>
              <a:rPr sz="900" spc="-25" dirty="0">
                <a:solidFill>
                  <a:srgbClr val="414042"/>
                </a:solidFill>
                <a:latin typeface="Branding"/>
                <a:cs typeface="Branding"/>
              </a:rPr>
              <a:t> </a:t>
            </a:r>
            <a:r>
              <a:rPr sz="900" dirty="0">
                <a:solidFill>
                  <a:srgbClr val="414042"/>
                </a:solidFill>
                <a:latin typeface="Branding"/>
                <a:cs typeface="Branding"/>
              </a:rPr>
              <a:t>Sans</a:t>
            </a:r>
            <a:r>
              <a:rPr sz="900" spc="2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ègles,</a:t>
            </a:r>
            <a:r>
              <a:rPr sz="900" spc="-25" dirty="0">
                <a:solidFill>
                  <a:srgbClr val="414042"/>
                </a:solidFill>
                <a:latin typeface="Branding"/>
                <a:cs typeface="Branding"/>
              </a:rPr>
              <a:t> </a:t>
            </a:r>
            <a:r>
              <a:rPr sz="900" dirty="0">
                <a:solidFill>
                  <a:srgbClr val="414042"/>
                </a:solidFill>
                <a:latin typeface="Branding"/>
                <a:cs typeface="Branding"/>
              </a:rPr>
              <a:t>nous</a:t>
            </a:r>
            <a:r>
              <a:rPr sz="900" spc="25" dirty="0">
                <a:solidFill>
                  <a:srgbClr val="414042"/>
                </a:solidFill>
                <a:latin typeface="Branding"/>
                <a:cs typeface="Branding"/>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ons du</a:t>
            </a:r>
            <a:r>
              <a:rPr sz="900" spc="-35" dirty="0">
                <a:solidFill>
                  <a:srgbClr val="414042"/>
                </a:solidFill>
                <a:latin typeface="Branding"/>
                <a:cs typeface="Branding"/>
              </a:rPr>
              <a:t> </a:t>
            </a:r>
            <a:r>
              <a:rPr sz="900" dirty="0">
                <a:solidFill>
                  <a:srgbClr val="414042"/>
                </a:solidFill>
                <a:latin typeface="Branding"/>
                <a:cs typeface="Branding"/>
              </a:rPr>
              <a:t>mal</a:t>
            </a:r>
            <a:r>
              <a:rPr sz="900" spc="-35" dirty="0">
                <a:solidFill>
                  <a:srgbClr val="414042"/>
                </a:solidFill>
                <a:latin typeface="Branding"/>
                <a:cs typeface="Branding"/>
              </a:rPr>
              <a:t> </a:t>
            </a:r>
            <a:r>
              <a:rPr sz="900" dirty="0">
                <a:solidFill>
                  <a:srgbClr val="414042"/>
                </a:solidFill>
                <a:latin typeface="Branding"/>
                <a:cs typeface="Branding"/>
              </a:rPr>
              <a:t>à</a:t>
            </a:r>
            <a:r>
              <a:rPr sz="900" spc="-35" dirty="0">
                <a:solidFill>
                  <a:srgbClr val="414042"/>
                </a:solidFill>
                <a:latin typeface="Branding"/>
                <a:cs typeface="Branding"/>
              </a:rPr>
              <a:t> </a:t>
            </a:r>
            <a:r>
              <a:rPr sz="900" dirty="0">
                <a:solidFill>
                  <a:srgbClr val="414042"/>
                </a:solidFill>
                <a:latin typeface="Branding"/>
                <a:cs typeface="Branding"/>
              </a:rPr>
              <a:t>nous</a:t>
            </a:r>
            <a:r>
              <a:rPr sz="900" spc="-3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omp</a:t>
            </a:r>
            <a:r>
              <a:rPr sz="900" spc="-35" dirty="0">
                <a:solidFill>
                  <a:srgbClr val="414042"/>
                </a:solidFill>
                <a:latin typeface="Branding"/>
                <a:cs typeface="Branding"/>
              </a:rPr>
              <a:t>r</a:t>
            </a:r>
            <a:r>
              <a:rPr sz="900" dirty="0">
                <a:solidFill>
                  <a:srgbClr val="414042"/>
                </a:solidFill>
                <a:latin typeface="Branding"/>
                <a:cs typeface="Branding"/>
              </a:rPr>
              <a:t>end</a:t>
            </a:r>
            <a:r>
              <a:rPr sz="900" spc="-35" dirty="0">
                <a:solidFill>
                  <a:srgbClr val="414042"/>
                </a:solidFill>
                <a:latin typeface="Branding"/>
                <a:cs typeface="Branding"/>
              </a:rPr>
              <a:t>r</a:t>
            </a:r>
            <a:r>
              <a:rPr sz="900" dirty="0">
                <a:solidFill>
                  <a:srgbClr val="414042"/>
                </a:solidFill>
                <a:latin typeface="Branding"/>
                <a:cs typeface="Branding"/>
              </a:rPr>
              <a:t>e,</a:t>
            </a:r>
            <a:r>
              <a:rPr sz="900" spc="-85" dirty="0">
                <a:solidFill>
                  <a:srgbClr val="414042"/>
                </a:solidFill>
                <a:latin typeface="Branding"/>
                <a:cs typeface="Branding"/>
              </a:rPr>
              <a:t> </a:t>
            </a:r>
            <a:r>
              <a:rPr sz="900" dirty="0">
                <a:solidFill>
                  <a:srgbClr val="414042"/>
                </a:solidFill>
                <a:latin typeface="Branding"/>
                <a:cs typeface="Branding"/>
              </a:rPr>
              <a:t>à</a:t>
            </a:r>
            <a:r>
              <a:rPr sz="900" spc="-35" dirty="0">
                <a:solidFill>
                  <a:srgbClr val="414042"/>
                </a:solidFill>
                <a:latin typeface="Branding"/>
                <a:cs typeface="Branding"/>
              </a:rPr>
              <a:t> </a:t>
            </a:r>
            <a:r>
              <a:rPr sz="900" dirty="0">
                <a:solidFill>
                  <a:srgbClr val="414042"/>
                </a:solidFill>
                <a:latin typeface="Branding"/>
                <a:cs typeface="Branding"/>
              </a:rPr>
              <a:t>nous</a:t>
            </a:r>
            <a:r>
              <a:rPr sz="900" spc="-35" dirty="0">
                <a:solidFill>
                  <a:srgbClr val="414042"/>
                </a:solidFill>
                <a:latin typeface="Branding"/>
                <a:cs typeface="Branding"/>
              </a:rPr>
              <a:t> </a:t>
            </a:r>
            <a:r>
              <a:rPr sz="900" dirty="0">
                <a:solidFill>
                  <a:srgbClr val="414042"/>
                </a:solidFill>
                <a:latin typeface="Branding"/>
                <a:cs typeface="Branding"/>
              </a:rPr>
              <a:t>e</a:t>
            </a:r>
            <a:r>
              <a:rPr sz="900" spc="-5" dirty="0">
                <a:solidFill>
                  <a:srgbClr val="414042"/>
                </a:solidFill>
                <a:latin typeface="Branding"/>
                <a:cs typeface="Branding"/>
              </a:rPr>
              <a:t>n</a:t>
            </a:r>
            <a:r>
              <a:rPr sz="900" dirty="0">
                <a:solidFill>
                  <a:srgbClr val="414042"/>
                </a:solidFill>
                <a:latin typeface="Branding"/>
                <a:cs typeface="Branding"/>
              </a:rPr>
              <a:t>tend</a:t>
            </a:r>
            <a:r>
              <a:rPr sz="900" spc="-35" dirty="0">
                <a:solidFill>
                  <a:srgbClr val="414042"/>
                </a:solidFill>
                <a:latin typeface="Branding"/>
                <a:cs typeface="Branding"/>
              </a:rPr>
              <a:t>r</a:t>
            </a:r>
            <a:r>
              <a:rPr sz="900" dirty="0">
                <a:solidFill>
                  <a:srgbClr val="414042"/>
                </a:solidFill>
                <a:latin typeface="Branding"/>
                <a:cs typeface="Branding"/>
              </a:rPr>
              <a:t>e,</a:t>
            </a:r>
            <a:r>
              <a:rPr sz="900" spc="-85" dirty="0">
                <a:solidFill>
                  <a:srgbClr val="414042"/>
                </a:solidFill>
                <a:latin typeface="Branding"/>
                <a:cs typeface="Branding"/>
              </a:rPr>
              <a:t> </a:t>
            </a:r>
            <a:r>
              <a:rPr sz="900" dirty="0">
                <a:solidFill>
                  <a:srgbClr val="414042"/>
                </a:solidFill>
                <a:latin typeface="Branding"/>
                <a:cs typeface="Branding"/>
              </a:rPr>
              <a:t>à</a:t>
            </a:r>
            <a:r>
              <a:rPr sz="900" spc="-35" dirty="0">
                <a:solidFill>
                  <a:srgbClr val="414042"/>
                </a:solidFill>
                <a:latin typeface="Branding"/>
                <a:cs typeface="Branding"/>
              </a:rPr>
              <a:t> </a:t>
            </a:r>
            <a:r>
              <a:rPr sz="900" dirty="0">
                <a:solidFill>
                  <a:srgbClr val="414042"/>
                </a:solidFill>
                <a:latin typeface="Branding"/>
                <a:cs typeface="Branding"/>
              </a:rPr>
              <a:t>nous</a:t>
            </a:r>
            <a:r>
              <a:rPr sz="900" spc="-35" dirty="0">
                <a:solidFill>
                  <a:srgbClr val="414042"/>
                </a:solidFill>
                <a:latin typeface="Branding"/>
                <a:cs typeface="Branding"/>
              </a:rPr>
              <a:t> r</a:t>
            </a:r>
            <a:r>
              <a:rPr sz="900" dirty="0">
                <a:solidFill>
                  <a:srgbClr val="414042"/>
                </a:solidFill>
                <a:latin typeface="Branding"/>
                <a:cs typeface="Branding"/>
              </a:rPr>
              <a:t>especter</a:t>
            </a:r>
            <a:r>
              <a:rPr sz="900" spc="-60" dirty="0">
                <a:solidFill>
                  <a:srgbClr val="414042"/>
                </a:solidFill>
                <a:latin typeface="Branding"/>
                <a:cs typeface="Branding"/>
              </a:rPr>
              <a:t> </a:t>
            </a:r>
            <a:r>
              <a:rPr sz="900" spc="-25" dirty="0">
                <a:solidFill>
                  <a:srgbClr val="414042"/>
                </a:solidFill>
                <a:latin typeface="Branding"/>
                <a:cs typeface="Branding"/>
              </a:rPr>
              <a:t>(</a:t>
            </a:r>
            <a:r>
              <a:rPr sz="900" dirty="0">
                <a:solidFill>
                  <a:srgbClr val="414042"/>
                </a:solidFill>
                <a:latin typeface="Branding"/>
                <a:cs typeface="Branding"/>
              </a:rPr>
              <a:t>e</a:t>
            </a:r>
            <a:r>
              <a:rPr sz="900" spc="-5" dirty="0">
                <a:solidFill>
                  <a:srgbClr val="414042"/>
                </a:solidFill>
                <a:latin typeface="Branding"/>
                <a:cs typeface="Branding"/>
              </a:rPr>
              <a:t>n</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3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oéquipie</a:t>
            </a:r>
            <a:r>
              <a:rPr sz="900" spc="-10" dirty="0">
                <a:solidFill>
                  <a:srgbClr val="414042"/>
                </a:solidFill>
                <a:latin typeface="Branding"/>
                <a:cs typeface="Branding"/>
              </a:rPr>
              <a:t>r</a:t>
            </a:r>
            <a:r>
              <a:rPr sz="900" dirty="0">
                <a:solidFill>
                  <a:srgbClr val="414042"/>
                </a:solidFill>
                <a:latin typeface="Branding"/>
                <a:cs typeface="Branding"/>
              </a:rPr>
              <a:t>s</a:t>
            </a:r>
            <a:r>
              <a:rPr sz="900" spc="-35"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35" dirty="0">
                <a:solidFill>
                  <a:srgbClr val="414042"/>
                </a:solidFill>
                <a:latin typeface="Branding"/>
                <a:cs typeface="Branding"/>
              </a:rPr>
              <a:t> </a:t>
            </a:r>
            <a:r>
              <a:rPr sz="900" dirty="0">
                <a:solidFill>
                  <a:srgbClr val="414042"/>
                </a:solidFill>
                <a:latin typeface="Branding"/>
                <a:cs typeface="Branding"/>
              </a:rPr>
              <a:t>e</a:t>
            </a:r>
            <a:r>
              <a:rPr sz="900" spc="-5" dirty="0">
                <a:solidFill>
                  <a:srgbClr val="414042"/>
                </a:solidFill>
                <a:latin typeface="Branding"/>
                <a:cs typeface="Branding"/>
              </a:rPr>
              <a:t>n</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 ad</a:t>
            </a:r>
            <a:r>
              <a:rPr sz="900" spc="-10" dirty="0">
                <a:solidFill>
                  <a:srgbClr val="414042"/>
                </a:solidFill>
                <a:latin typeface="Branding"/>
                <a:cs typeface="Branding"/>
              </a:rPr>
              <a:t>v</a:t>
            </a:r>
            <a:r>
              <a:rPr sz="900" dirty="0">
                <a:solidFill>
                  <a:srgbClr val="414042"/>
                </a:solidFill>
                <a:latin typeface="Branding"/>
                <a:cs typeface="Branding"/>
              </a:rPr>
              <a:t>e</a:t>
            </a:r>
            <a:r>
              <a:rPr sz="900" spc="-10" dirty="0">
                <a:solidFill>
                  <a:srgbClr val="414042"/>
                </a:solidFill>
                <a:latin typeface="Branding"/>
                <a:cs typeface="Branding"/>
              </a:rPr>
              <a:t>r</a:t>
            </a:r>
            <a:r>
              <a:rPr sz="900" dirty="0">
                <a:solidFill>
                  <a:srgbClr val="414042"/>
                </a:solidFill>
                <a:latin typeface="Branding"/>
                <a:cs typeface="Branding"/>
              </a:rPr>
              <a:t>sai</a:t>
            </a:r>
            <a:r>
              <a:rPr sz="900" spc="-35" dirty="0">
                <a:solidFill>
                  <a:srgbClr val="414042"/>
                </a:solidFill>
                <a:latin typeface="Branding"/>
                <a:cs typeface="Branding"/>
              </a:rPr>
              <a:t>r</a:t>
            </a:r>
            <a:r>
              <a:rPr sz="900" dirty="0">
                <a:solidFill>
                  <a:srgbClr val="414042"/>
                </a:solidFill>
                <a:latin typeface="Branding"/>
                <a:cs typeface="Branding"/>
              </a:rPr>
              <a:t>e</a:t>
            </a:r>
            <a:r>
              <a:rPr sz="900" spc="-15" dirty="0">
                <a:solidFill>
                  <a:srgbClr val="414042"/>
                </a:solidFill>
                <a:latin typeface="Branding"/>
                <a:cs typeface="Branding"/>
              </a:rPr>
              <a:t>s</a:t>
            </a:r>
            <a:r>
              <a:rPr sz="900" dirty="0">
                <a:solidFill>
                  <a:srgbClr val="414042"/>
                </a:solidFill>
                <a:latin typeface="Branding"/>
                <a:cs typeface="Branding"/>
              </a:rPr>
              <a:t>),</a:t>
            </a:r>
            <a:r>
              <a:rPr sz="900" spc="65" dirty="0">
                <a:solidFill>
                  <a:srgbClr val="414042"/>
                </a:solidFill>
                <a:latin typeface="Branding"/>
                <a:cs typeface="Branding"/>
              </a:rPr>
              <a:t> </a:t>
            </a:r>
            <a:r>
              <a:rPr sz="900" dirty="0">
                <a:solidFill>
                  <a:srgbClr val="414042"/>
                </a:solidFill>
                <a:latin typeface="Branding"/>
                <a:cs typeface="Branding"/>
              </a:rPr>
              <a:t>à</a:t>
            </a:r>
            <a:r>
              <a:rPr sz="900" spc="114" dirty="0">
                <a:solidFill>
                  <a:srgbClr val="414042"/>
                </a:solidFill>
                <a:latin typeface="Branding"/>
                <a:cs typeface="Branding"/>
              </a:rPr>
              <a:t> </a:t>
            </a:r>
            <a:r>
              <a:rPr sz="900" dirty="0">
                <a:solidFill>
                  <a:srgbClr val="414042"/>
                </a:solidFill>
                <a:latin typeface="Branding"/>
                <a:cs typeface="Branding"/>
              </a:rPr>
              <a:t>s</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oir</a:t>
            </a:r>
            <a:r>
              <a:rPr sz="900" spc="9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e</a:t>
            </a:r>
            <a:r>
              <a:rPr sz="900" spc="114" dirty="0">
                <a:solidFill>
                  <a:srgbClr val="414042"/>
                </a:solidFill>
                <a:latin typeface="Branding"/>
                <a:cs typeface="Branding"/>
              </a:rPr>
              <a:t> </a:t>
            </a:r>
            <a:r>
              <a:rPr sz="900" dirty="0">
                <a:solidFill>
                  <a:srgbClr val="414042"/>
                </a:solidFill>
                <a:latin typeface="Branding"/>
                <a:cs typeface="Branding"/>
              </a:rPr>
              <a:t>que</a:t>
            </a:r>
            <a:r>
              <a:rPr sz="900" spc="114" dirty="0">
                <a:solidFill>
                  <a:srgbClr val="414042"/>
                </a:solidFill>
                <a:latin typeface="Branding"/>
                <a:cs typeface="Branding"/>
              </a:rPr>
              <a:t> </a:t>
            </a:r>
            <a:r>
              <a:rPr sz="900" dirty="0">
                <a:solidFill>
                  <a:srgbClr val="414042"/>
                </a:solidFill>
                <a:latin typeface="Branding"/>
                <a:cs typeface="Branding"/>
              </a:rPr>
              <a:t>je</a:t>
            </a:r>
            <a:r>
              <a:rPr sz="900" spc="114" dirty="0">
                <a:solidFill>
                  <a:srgbClr val="414042"/>
                </a:solidFill>
                <a:latin typeface="Branding"/>
                <a:cs typeface="Branding"/>
              </a:rPr>
              <a:t> </a:t>
            </a:r>
            <a:r>
              <a:rPr sz="900" dirty="0">
                <a:solidFill>
                  <a:srgbClr val="414042"/>
                </a:solidFill>
                <a:latin typeface="Branding"/>
                <a:cs typeface="Branding"/>
              </a:rPr>
              <a:t>dois</a:t>
            </a:r>
            <a:r>
              <a:rPr sz="900" spc="114" dirty="0">
                <a:solidFill>
                  <a:srgbClr val="414042"/>
                </a:solidFill>
                <a:latin typeface="Branding"/>
                <a:cs typeface="Branding"/>
              </a:rPr>
              <a:t> </a:t>
            </a:r>
            <a:r>
              <a:rPr sz="900" spc="-10" dirty="0">
                <a:solidFill>
                  <a:srgbClr val="414042"/>
                </a:solidFill>
                <a:latin typeface="Branding"/>
                <a:cs typeface="Branding"/>
              </a:rPr>
              <a:t>f</a:t>
            </a:r>
            <a:r>
              <a:rPr sz="900" dirty="0">
                <a:solidFill>
                  <a:srgbClr val="414042"/>
                </a:solidFill>
                <a:latin typeface="Branding"/>
                <a:cs typeface="Branding"/>
              </a:rPr>
              <a:t>ai</a:t>
            </a:r>
            <a:r>
              <a:rPr sz="900" spc="-35" dirty="0">
                <a:solidFill>
                  <a:srgbClr val="414042"/>
                </a:solidFill>
                <a:latin typeface="Branding"/>
                <a:cs typeface="Branding"/>
              </a:rPr>
              <a:t>r</a:t>
            </a:r>
            <a:r>
              <a:rPr sz="900" dirty="0">
                <a:solidFill>
                  <a:srgbClr val="414042"/>
                </a:solidFill>
                <a:latin typeface="Branding"/>
                <a:cs typeface="Branding"/>
              </a:rPr>
              <a:t>e,</a:t>
            </a:r>
            <a:r>
              <a:rPr sz="900" spc="65" dirty="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spc="-10" dirty="0">
                <a:solidFill>
                  <a:srgbClr val="414042"/>
                </a:solidFill>
                <a:latin typeface="Branding"/>
                <a:cs typeface="Branding"/>
              </a:rPr>
              <a:t>ov</a:t>
            </a:r>
            <a:r>
              <a:rPr sz="900" dirty="0">
                <a:solidFill>
                  <a:srgbClr val="414042"/>
                </a:solidFill>
                <a:latin typeface="Branding"/>
                <a:cs typeface="Branding"/>
              </a:rPr>
              <a:t>oqua</a:t>
            </a:r>
            <a:r>
              <a:rPr sz="900" spc="-5" dirty="0">
                <a:solidFill>
                  <a:srgbClr val="414042"/>
                </a:solidFill>
                <a:latin typeface="Branding"/>
                <a:cs typeface="Branding"/>
              </a:rPr>
              <a:t>n</a:t>
            </a:r>
            <a:r>
              <a:rPr sz="900" dirty="0">
                <a:solidFill>
                  <a:srgbClr val="414042"/>
                </a:solidFill>
                <a:latin typeface="Branding"/>
                <a:cs typeface="Branding"/>
              </a:rPr>
              <a:t>t</a:t>
            </a:r>
            <a:r>
              <a:rPr sz="900" spc="114" dirty="0">
                <a:solidFill>
                  <a:srgbClr val="414042"/>
                </a:solidFill>
                <a:latin typeface="Branding"/>
                <a:cs typeface="Branding"/>
              </a:rPr>
              <a:t> </a:t>
            </a:r>
            <a:r>
              <a:rPr sz="900" dirty="0">
                <a:solidFill>
                  <a:srgbClr val="414042"/>
                </a:solidFill>
                <a:latin typeface="Branding"/>
                <a:cs typeface="Branding"/>
              </a:rPr>
              <a:t>des</a:t>
            </a:r>
            <a:r>
              <a:rPr sz="900" spc="114" dirty="0">
                <a:solidFill>
                  <a:srgbClr val="414042"/>
                </a:solidFill>
                <a:latin typeface="Branding"/>
                <a:cs typeface="Branding"/>
              </a:rPr>
              <a:t> </a:t>
            </a:r>
            <a:r>
              <a:rPr sz="900" dirty="0">
                <a:solidFill>
                  <a:srgbClr val="414042"/>
                </a:solidFill>
                <a:latin typeface="Branding"/>
                <a:cs typeface="Branding"/>
              </a:rPr>
              <a:t>ém</a:t>
            </a:r>
            <a:r>
              <a:rPr sz="900" spc="-10" dirty="0">
                <a:solidFill>
                  <a:srgbClr val="414042"/>
                </a:solidFill>
                <a:latin typeface="Branding"/>
                <a:cs typeface="Branding"/>
              </a:rPr>
              <a:t>o</a:t>
            </a:r>
            <a:r>
              <a:rPr sz="900" dirty="0">
                <a:solidFill>
                  <a:srgbClr val="414042"/>
                </a:solidFill>
                <a:latin typeface="Branding"/>
                <a:cs typeface="Branding"/>
              </a:rPr>
              <a:t>tions</a:t>
            </a:r>
            <a:r>
              <a:rPr sz="900" spc="114" dirty="0">
                <a:solidFill>
                  <a:srgbClr val="414042"/>
                </a:solidFill>
                <a:latin typeface="Branding"/>
                <a:cs typeface="Branding"/>
              </a:rPr>
              <a:t> </a:t>
            </a:r>
            <a:r>
              <a:rPr sz="900" dirty="0">
                <a:solidFill>
                  <a:srgbClr val="414042"/>
                </a:solidFill>
                <a:latin typeface="Branding"/>
                <a:cs typeface="Branding"/>
              </a:rPr>
              <a:t>nég</a:t>
            </a:r>
            <a:r>
              <a:rPr sz="900" spc="-5" dirty="0">
                <a:solidFill>
                  <a:srgbClr val="414042"/>
                </a:solidFill>
                <a:latin typeface="Branding"/>
                <a:cs typeface="Branding"/>
              </a:rPr>
              <a:t>a</a:t>
            </a:r>
            <a:r>
              <a:rPr sz="900" dirty="0">
                <a:solidFill>
                  <a:srgbClr val="414042"/>
                </a:solidFill>
                <a:latin typeface="Branding"/>
                <a:cs typeface="Branding"/>
              </a:rPr>
              <a:t>ti</a:t>
            </a:r>
            <a:r>
              <a:rPr sz="900" spc="-10" dirty="0">
                <a:solidFill>
                  <a:srgbClr val="414042"/>
                </a:solidFill>
                <a:latin typeface="Branding"/>
                <a:cs typeface="Branding"/>
              </a:rPr>
              <a:t>v</a:t>
            </a:r>
            <a:r>
              <a:rPr sz="900" dirty="0">
                <a:solidFill>
                  <a:srgbClr val="414042"/>
                </a:solidFill>
                <a:latin typeface="Branding"/>
                <a:cs typeface="Branding"/>
              </a:rPr>
              <a:t>es</a:t>
            </a:r>
            <a:r>
              <a:rPr sz="900" spc="114" dirty="0">
                <a:solidFill>
                  <a:srgbClr val="414042"/>
                </a:solidFill>
                <a:latin typeface="Branding"/>
                <a:cs typeface="Branding"/>
              </a:rPr>
              <a:t> </a:t>
            </a:r>
            <a:r>
              <a:rPr sz="900" spc="-25" dirty="0">
                <a:solidFill>
                  <a:srgbClr val="414042"/>
                </a:solidFill>
                <a:latin typeface="Branding"/>
                <a:cs typeface="Branding"/>
              </a:rPr>
              <a:t>(</a:t>
            </a:r>
            <a:r>
              <a:rPr sz="900" spc="-15" dirty="0">
                <a:solidFill>
                  <a:srgbClr val="414042"/>
                </a:solidFill>
                <a:latin typeface="Branding"/>
                <a:cs typeface="Branding"/>
              </a:rPr>
              <a:t>c</a:t>
            </a:r>
            <a:r>
              <a:rPr sz="900" dirty="0">
                <a:solidFill>
                  <a:srgbClr val="414042"/>
                </a:solidFill>
                <a:latin typeface="Branding"/>
                <a:cs typeface="Branding"/>
              </a:rPr>
              <a:t>olè</a:t>
            </a:r>
            <a:r>
              <a:rPr sz="900" spc="-35" dirty="0">
                <a:solidFill>
                  <a:srgbClr val="414042"/>
                </a:solidFill>
                <a:latin typeface="Branding"/>
                <a:cs typeface="Branding"/>
              </a:rPr>
              <a:t>r</a:t>
            </a:r>
            <a:r>
              <a:rPr sz="900" dirty="0">
                <a:solidFill>
                  <a:srgbClr val="414042"/>
                </a:solidFill>
                <a:latin typeface="Branding"/>
                <a:cs typeface="Branding"/>
              </a:rPr>
              <a:t>e, dém</a:t>
            </a:r>
            <a:r>
              <a:rPr sz="900" spc="-10" dirty="0">
                <a:solidFill>
                  <a:srgbClr val="414042"/>
                </a:solidFill>
                <a:latin typeface="Branding"/>
                <a:cs typeface="Branding"/>
              </a:rPr>
              <a:t>o</a:t>
            </a:r>
            <a:r>
              <a:rPr sz="900" dirty="0">
                <a:solidFill>
                  <a:srgbClr val="414042"/>
                </a:solidFill>
                <a:latin typeface="Branding"/>
                <a:cs typeface="Branding"/>
              </a:rPr>
              <a:t>ti</a:t>
            </a:r>
            <a:r>
              <a:rPr sz="900" spc="-10" dirty="0">
                <a:solidFill>
                  <a:srgbClr val="414042"/>
                </a:solidFill>
                <a:latin typeface="Branding"/>
                <a:cs typeface="Branding"/>
              </a:rPr>
              <a:t>v</a:t>
            </a:r>
            <a:r>
              <a:rPr sz="900" spc="-5" dirty="0">
                <a:solidFill>
                  <a:srgbClr val="414042"/>
                </a:solidFill>
                <a:latin typeface="Branding"/>
                <a:cs typeface="Branding"/>
              </a:rPr>
              <a:t>a</a:t>
            </a:r>
            <a:r>
              <a:rPr sz="900" dirty="0">
                <a:solidFill>
                  <a:srgbClr val="414042"/>
                </a:solidFill>
                <a:latin typeface="Branding"/>
                <a:cs typeface="Branding"/>
              </a:rPr>
              <a:t>tion,</a:t>
            </a:r>
            <a:r>
              <a:rPr sz="900" spc="-50" dirty="0">
                <a:solidFill>
                  <a:srgbClr val="414042"/>
                </a:solidFill>
                <a:latin typeface="Branding"/>
                <a:cs typeface="Branding"/>
              </a:rPr>
              <a:t> </a:t>
            </a:r>
            <a:r>
              <a:rPr sz="900" spc="-5" dirty="0">
                <a:solidFill>
                  <a:srgbClr val="414042"/>
                </a:solidFill>
                <a:latin typeface="Branding"/>
                <a:cs typeface="Branding"/>
              </a:rPr>
              <a:t>f</a:t>
            </a:r>
            <a:r>
              <a:rPr sz="900" dirty="0">
                <a:solidFill>
                  <a:srgbClr val="414042"/>
                </a:solidFill>
                <a:latin typeface="Branding"/>
                <a:cs typeface="Branding"/>
              </a:rPr>
              <a:t>rust</a:t>
            </a:r>
            <a:r>
              <a:rPr sz="900" spc="-10" dirty="0">
                <a:solidFill>
                  <a:srgbClr val="414042"/>
                </a:solidFill>
                <a:latin typeface="Branding"/>
                <a:cs typeface="Branding"/>
              </a:rPr>
              <a:t>r</a:t>
            </a:r>
            <a:r>
              <a:rPr sz="900" spc="-5" dirty="0">
                <a:solidFill>
                  <a:srgbClr val="414042"/>
                </a:solidFill>
                <a:latin typeface="Branding"/>
                <a:cs typeface="Branding"/>
              </a:rPr>
              <a:t>a</a:t>
            </a:r>
            <a:r>
              <a:rPr sz="900" dirty="0">
                <a:solidFill>
                  <a:srgbClr val="414042"/>
                </a:solidFill>
                <a:latin typeface="Branding"/>
                <a:cs typeface="Branding"/>
              </a:rPr>
              <a:t>tion,</a:t>
            </a:r>
            <a:r>
              <a:rPr sz="900" spc="-100" dirty="0">
                <a:solidFill>
                  <a:srgbClr val="414042"/>
                </a:solidFill>
                <a:latin typeface="Branding"/>
                <a:cs typeface="Branding"/>
              </a:rPr>
              <a:t> </a:t>
            </a:r>
            <a:r>
              <a:rPr sz="900" dirty="0">
                <a:solidFill>
                  <a:srgbClr val="414042"/>
                </a:solidFill>
                <a:latin typeface="Branding"/>
                <a:cs typeface="Branding"/>
              </a:rPr>
              <a:t>…).</a:t>
            </a:r>
            <a:endParaRPr sz="900" dirty="0">
              <a:latin typeface="Branding"/>
              <a:cs typeface="Branding"/>
            </a:endParaRPr>
          </a:p>
        </p:txBody>
      </p:sp>
      <p:sp>
        <p:nvSpPr>
          <p:cNvPr id="22" name="object 22"/>
          <p:cNvSpPr txBox="1"/>
          <p:nvPr/>
        </p:nvSpPr>
        <p:spPr>
          <a:xfrm>
            <a:off x="2760700" y="7267180"/>
            <a:ext cx="4358005" cy="596900"/>
          </a:xfrm>
          <a:prstGeom prst="rect">
            <a:avLst/>
          </a:prstGeom>
        </p:spPr>
        <p:txBody>
          <a:bodyPr vert="horz" wrap="square" lIns="0" tIns="0" rIns="0" bIns="0" rtlCol="0">
            <a:spAutoFit/>
          </a:bodyPr>
          <a:lstStyle/>
          <a:p>
            <a:pPr marL="12700" marR="5080" algn="just">
              <a:lnSpc>
                <a:spcPct val="111100"/>
              </a:lnSpc>
            </a:pPr>
            <a:r>
              <a:rPr sz="900" spc="-25" dirty="0">
                <a:solidFill>
                  <a:srgbClr val="414042"/>
                </a:solidFill>
                <a:latin typeface="Branding"/>
                <a:cs typeface="Branding"/>
              </a:rPr>
              <a:t>L</a:t>
            </a:r>
            <a:r>
              <a:rPr sz="900" dirty="0">
                <a:solidFill>
                  <a:srgbClr val="414042"/>
                </a:solidFill>
                <a:latin typeface="Branding"/>
                <a:cs typeface="Branding"/>
              </a:rPr>
              <a:t>e</a:t>
            </a:r>
            <a:r>
              <a:rPr sz="900" spc="-2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espect,</a:t>
            </a:r>
            <a:r>
              <a:rPr sz="900" spc="-75" dirty="0">
                <a:solidFill>
                  <a:srgbClr val="414042"/>
                </a:solidFill>
                <a:latin typeface="Branding"/>
                <a:cs typeface="Branding"/>
              </a:rPr>
              <a:t> </a:t>
            </a:r>
            <a:r>
              <a:rPr sz="900" dirty="0">
                <a:solidFill>
                  <a:srgbClr val="414042"/>
                </a:solidFill>
                <a:latin typeface="Branding"/>
                <a:cs typeface="Branding"/>
              </a:rPr>
              <a:t>l</a:t>
            </a:r>
            <a:r>
              <a:rPr sz="900" spc="-35" dirty="0">
                <a:solidFill>
                  <a:srgbClr val="414042"/>
                </a:solidFill>
                <a:latin typeface="Branding"/>
                <a:cs typeface="Branding"/>
              </a:rPr>
              <a:t>’</a:t>
            </a:r>
            <a:r>
              <a:rPr sz="900" dirty="0">
                <a:solidFill>
                  <a:srgbClr val="414042"/>
                </a:solidFill>
                <a:latin typeface="Branding"/>
                <a:cs typeface="Branding"/>
              </a:rPr>
              <a:t>amitié</a:t>
            </a:r>
            <a:r>
              <a:rPr sz="900" spc="-25"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25"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spc="-10" dirty="0">
                <a:solidFill>
                  <a:srgbClr val="414042"/>
                </a:solidFill>
                <a:latin typeface="Branding"/>
                <a:cs typeface="Branding"/>
              </a:rPr>
              <a:t>e</a:t>
            </a:r>
            <a:r>
              <a:rPr sz="900" spc="-20" dirty="0">
                <a:solidFill>
                  <a:srgbClr val="414042"/>
                </a:solidFill>
                <a:latin typeface="Branding"/>
                <a:cs typeface="Branding"/>
              </a:rPr>
              <a:t>x</a:t>
            </a:r>
            <a:r>
              <a:rPr sz="900" spc="-15" dirty="0">
                <a:solidFill>
                  <a:srgbClr val="414042"/>
                </a:solidFill>
                <a:latin typeface="Branding"/>
                <a:cs typeface="Branding"/>
              </a:rPr>
              <a:t>c</a:t>
            </a:r>
            <a:r>
              <a:rPr sz="900" dirty="0">
                <a:solidFill>
                  <a:srgbClr val="414042"/>
                </a:solidFill>
                <a:latin typeface="Branding"/>
                <a:cs typeface="Branding"/>
              </a:rPr>
              <a:t>ellen</a:t>
            </a:r>
            <a:r>
              <a:rPr sz="900" spc="-15" dirty="0">
                <a:solidFill>
                  <a:srgbClr val="414042"/>
                </a:solidFill>
                <a:latin typeface="Branding"/>
                <a:cs typeface="Branding"/>
              </a:rPr>
              <a:t>c</a:t>
            </a:r>
            <a:r>
              <a:rPr sz="900" dirty="0">
                <a:solidFill>
                  <a:srgbClr val="414042"/>
                </a:solidFill>
                <a:latin typeface="Branding"/>
                <a:cs typeface="Branding"/>
              </a:rPr>
              <a:t>e</a:t>
            </a:r>
            <a:r>
              <a:rPr sz="900" spc="-25" dirty="0">
                <a:solidFill>
                  <a:srgbClr val="414042"/>
                </a:solidFill>
                <a:latin typeface="Branding"/>
                <a:cs typeface="Branding"/>
              </a:rPr>
              <a:t> </a:t>
            </a:r>
            <a:r>
              <a:rPr sz="900" dirty="0">
                <a:solidFill>
                  <a:srgbClr val="414042"/>
                </a:solidFill>
                <a:latin typeface="Branding"/>
                <a:cs typeface="Branding"/>
              </a:rPr>
              <a:t>so</a:t>
            </a:r>
            <a:r>
              <a:rPr sz="900" spc="-5" dirty="0">
                <a:solidFill>
                  <a:srgbClr val="414042"/>
                </a:solidFill>
                <a:latin typeface="Branding"/>
                <a:cs typeface="Branding"/>
              </a:rPr>
              <a:t>n</a:t>
            </a:r>
            <a:r>
              <a:rPr sz="900" dirty="0">
                <a:solidFill>
                  <a:srgbClr val="414042"/>
                </a:solidFill>
                <a:latin typeface="Branding"/>
                <a:cs typeface="Branding"/>
              </a:rPr>
              <a:t>t</a:t>
            </a:r>
            <a:r>
              <a:rPr sz="900" spc="-2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ertes</a:t>
            </a:r>
            <a:r>
              <a:rPr sz="900" spc="-25" dirty="0">
                <a:solidFill>
                  <a:srgbClr val="414042"/>
                </a:solidFill>
                <a:latin typeface="Branding"/>
                <a:cs typeface="Branding"/>
              </a:rPr>
              <a:t> </a:t>
            </a:r>
            <a:r>
              <a:rPr sz="900" dirty="0">
                <a:solidFill>
                  <a:srgbClr val="414042"/>
                </a:solidFill>
                <a:latin typeface="Branding"/>
                <a:cs typeface="Branding"/>
              </a:rPr>
              <a:t>des</a:t>
            </a:r>
            <a:r>
              <a:rPr sz="900" spc="-40"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aleu</a:t>
            </a:r>
            <a:r>
              <a:rPr sz="900" spc="-10" dirty="0">
                <a:solidFill>
                  <a:srgbClr val="414042"/>
                </a:solidFill>
                <a:latin typeface="Branding"/>
                <a:cs typeface="Branding"/>
              </a:rPr>
              <a:t>r</a:t>
            </a:r>
            <a:r>
              <a:rPr sz="900" dirty="0">
                <a:solidFill>
                  <a:srgbClr val="414042"/>
                </a:solidFill>
                <a:latin typeface="Branding"/>
                <a:cs typeface="Branding"/>
              </a:rPr>
              <a:t>s</a:t>
            </a:r>
            <a:r>
              <a:rPr sz="900" spc="-25" dirty="0">
                <a:solidFill>
                  <a:srgbClr val="414042"/>
                </a:solidFill>
                <a:latin typeface="Branding"/>
                <a:cs typeface="Branding"/>
              </a:rPr>
              <a:t> </a:t>
            </a:r>
            <a:r>
              <a:rPr sz="900" dirty="0">
                <a:solidFill>
                  <a:srgbClr val="414042"/>
                </a:solidFill>
                <a:latin typeface="Branding"/>
                <a:cs typeface="Branding"/>
              </a:rPr>
              <a:t>Olympiques,</a:t>
            </a:r>
            <a:r>
              <a:rPr sz="900" spc="-75" dirty="0">
                <a:solidFill>
                  <a:srgbClr val="414042"/>
                </a:solidFill>
                <a:latin typeface="Branding"/>
                <a:cs typeface="Branding"/>
              </a:rPr>
              <a:t> </a:t>
            </a:r>
            <a:r>
              <a:rPr sz="900" dirty="0">
                <a:solidFill>
                  <a:srgbClr val="414042"/>
                </a:solidFill>
                <a:latin typeface="Branding"/>
                <a:cs typeface="Branding"/>
              </a:rPr>
              <a:t>mais</a:t>
            </a:r>
            <a:r>
              <a:rPr sz="900" spc="-2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e</a:t>
            </a:r>
            <a:r>
              <a:rPr sz="900" spc="-25" dirty="0">
                <a:solidFill>
                  <a:srgbClr val="414042"/>
                </a:solidFill>
                <a:latin typeface="Branding"/>
                <a:cs typeface="Branding"/>
              </a:rPr>
              <a:t> </a:t>
            </a:r>
            <a:r>
              <a:rPr sz="900" dirty="0">
                <a:solidFill>
                  <a:srgbClr val="414042"/>
                </a:solidFill>
                <a:latin typeface="Branding"/>
                <a:cs typeface="Branding"/>
              </a:rPr>
              <a:t>so</a:t>
            </a:r>
            <a:r>
              <a:rPr sz="900" spc="-5" dirty="0">
                <a:solidFill>
                  <a:srgbClr val="414042"/>
                </a:solidFill>
                <a:latin typeface="Branding"/>
                <a:cs typeface="Branding"/>
              </a:rPr>
              <a:t>n</a:t>
            </a:r>
            <a:r>
              <a:rPr sz="900" dirty="0">
                <a:solidFill>
                  <a:srgbClr val="414042"/>
                </a:solidFill>
                <a:latin typeface="Branding"/>
                <a:cs typeface="Branding"/>
              </a:rPr>
              <a:t>t</a:t>
            </a:r>
            <a:r>
              <a:rPr sz="900" spc="-25" dirty="0">
                <a:solidFill>
                  <a:srgbClr val="414042"/>
                </a:solidFill>
                <a:latin typeface="Branding"/>
                <a:cs typeface="Branding"/>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a</a:t>
            </a:r>
            <a:r>
              <a:rPr sz="900" spc="-5" dirty="0">
                <a:solidFill>
                  <a:srgbClr val="414042"/>
                </a:solidFill>
                <a:latin typeface="Branding"/>
                <a:cs typeface="Branding"/>
              </a:rPr>
              <a:t>n</a:t>
            </a:r>
            <a:r>
              <a:rPr sz="900" dirty="0">
                <a:solidFill>
                  <a:srgbClr val="414042"/>
                </a:solidFill>
                <a:latin typeface="Branding"/>
                <a:cs typeface="Branding"/>
              </a:rPr>
              <a:t>t tout</a:t>
            </a:r>
            <a:r>
              <a:rPr sz="900" spc="-40" dirty="0">
                <a:solidFill>
                  <a:srgbClr val="414042"/>
                </a:solidFill>
                <a:latin typeface="Branding"/>
                <a:cs typeface="Branding"/>
              </a:rPr>
              <a:t> </a:t>
            </a:r>
            <a:r>
              <a:rPr sz="900" dirty="0">
                <a:solidFill>
                  <a:srgbClr val="414042"/>
                </a:solidFill>
                <a:latin typeface="Branding"/>
                <a:cs typeface="Branding"/>
              </a:rPr>
              <a:t>des</a:t>
            </a:r>
            <a:r>
              <a:rPr sz="900" spc="-50"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aleu</a:t>
            </a:r>
            <a:r>
              <a:rPr sz="900" spc="-10" dirty="0">
                <a:solidFill>
                  <a:srgbClr val="414042"/>
                </a:solidFill>
                <a:latin typeface="Branding"/>
                <a:cs typeface="Branding"/>
              </a:rPr>
              <a:t>r</a:t>
            </a:r>
            <a:r>
              <a:rPr sz="900" dirty="0">
                <a:solidFill>
                  <a:srgbClr val="414042"/>
                </a:solidFill>
                <a:latin typeface="Branding"/>
                <a:cs typeface="Branding"/>
              </a:rPr>
              <a:t>s</a:t>
            </a:r>
            <a:r>
              <a:rPr sz="900" spc="-40" dirty="0">
                <a:solidFill>
                  <a:srgbClr val="414042"/>
                </a:solidFill>
                <a:latin typeface="Branding"/>
                <a:cs typeface="Branding"/>
              </a:rPr>
              <a:t> </a:t>
            </a:r>
            <a:r>
              <a:rPr sz="900" dirty="0">
                <a:solidFill>
                  <a:srgbClr val="414042"/>
                </a:solidFill>
                <a:latin typeface="Branding"/>
                <a:cs typeface="Branding"/>
              </a:rPr>
              <a:t>«</a:t>
            </a:r>
            <a:r>
              <a:rPr sz="900" spc="-125" dirty="0">
                <a:solidFill>
                  <a:srgbClr val="414042"/>
                </a:solidFill>
                <a:latin typeface="Branding"/>
                <a:cs typeface="Branding"/>
              </a:rPr>
              <a:t> </a:t>
            </a:r>
            <a:r>
              <a:rPr sz="900" dirty="0">
                <a:solidFill>
                  <a:srgbClr val="414042"/>
                </a:solidFill>
                <a:latin typeface="Branding"/>
                <a:cs typeface="Branding"/>
              </a:rPr>
              <a:t>positi</a:t>
            </a:r>
            <a:r>
              <a:rPr sz="900" spc="-10" dirty="0">
                <a:solidFill>
                  <a:srgbClr val="414042"/>
                </a:solidFill>
                <a:latin typeface="Branding"/>
                <a:cs typeface="Branding"/>
              </a:rPr>
              <a:t>v</a:t>
            </a:r>
            <a:r>
              <a:rPr sz="900" dirty="0">
                <a:solidFill>
                  <a:srgbClr val="414042"/>
                </a:solidFill>
                <a:latin typeface="Branding"/>
                <a:cs typeface="Branding"/>
              </a:rPr>
              <a:t>es</a:t>
            </a:r>
            <a:r>
              <a:rPr sz="900" spc="-125" dirty="0">
                <a:solidFill>
                  <a:srgbClr val="414042"/>
                </a:solidFill>
                <a:latin typeface="Branding"/>
                <a:cs typeface="Branding"/>
              </a:rPr>
              <a:t> </a:t>
            </a:r>
            <a:r>
              <a:rPr sz="900" dirty="0">
                <a:solidFill>
                  <a:srgbClr val="414042"/>
                </a:solidFill>
                <a:latin typeface="Branding"/>
                <a:cs typeface="Branding"/>
              </a:rPr>
              <a:t>»</a:t>
            </a:r>
            <a:r>
              <a:rPr sz="900" spc="-40" dirty="0">
                <a:solidFill>
                  <a:srgbClr val="414042"/>
                </a:solidFill>
                <a:latin typeface="Branding"/>
                <a:cs typeface="Branding"/>
              </a:rPr>
              <a:t> </a:t>
            </a:r>
            <a:r>
              <a:rPr sz="900" dirty="0">
                <a:solidFill>
                  <a:srgbClr val="414042"/>
                </a:solidFill>
                <a:latin typeface="Branding"/>
                <a:cs typeface="Branding"/>
              </a:rPr>
              <a:t>que</a:t>
            </a:r>
            <a:r>
              <a:rPr sz="900" spc="-50" dirty="0">
                <a:solidFill>
                  <a:srgbClr val="414042"/>
                </a:solidFill>
                <a:latin typeface="Branding"/>
                <a:cs typeface="Branding"/>
              </a:rPr>
              <a:t> </a:t>
            </a:r>
            <a:r>
              <a:rPr sz="900" dirty="0">
                <a:solidFill>
                  <a:srgbClr val="414042"/>
                </a:solidFill>
                <a:latin typeface="Branding"/>
                <a:cs typeface="Branding"/>
              </a:rPr>
              <a:t>tout</a:t>
            </a:r>
            <a:r>
              <a:rPr sz="900" spc="-40" dirty="0">
                <a:solidFill>
                  <a:srgbClr val="414042"/>
                </a:solidFill>
                <a:latin typeface="Branding"/>
                <a:cs typeface="Branding"/>
              </a:rPr>
              <a:t> </a:t>
            </a:r>
            <a:r>
              <a:rPr sz="900" dirty="0">
                <a:solidFill>
                  <a:srgbClr val="414042"/>
                </a:solidFill>
                <a:latin typeface="Branding"/>
                <a:cs typeface="Branding"/>
              </a:rPr>
              <a:t>le</a:t>
            </a:r>
            <a:r>
              <a:rPr sz="900" spc="-40" dirty="0">
                <a:solidFill>
                  <a:srgbClr val="414042"/>
                </a:solidFill>
                <a:latin typeface="Branding"/>
                <a:cs typeface="Branding"/>
              </a:rPr>
              <a:t> </a:t>
            </a:r>
            <a:r>
              <a:rPr sz="900" dirty="0">
                <a:solidFill>
                  <a:srgbClr val="414042"/>
                </a:solidFill>
                <a:latin typeface="Branding"/>
                <a:cs typeface="Branding"/>
              </a:rPr>
              <a:t>monde</a:t>
            </a:r>
            <a:r>
              <a:rPr sz="900" spc="-40" dirty="0">
                <a:solidFill>
                  <a:srgbClr val="414042"/>
                </a:solidFill>
                <a:latin typeface="Branding"/>
                <a:cs typeface="Branding"/>
              </a:rPr>
              <a:t> </a:t>
            </a:r>
            <a:r>
              <a:rPr sz="900" dirty="0">
                <a:solidFill>
                  <a:srgbClr val="414042"/>
                </a:solidFill>
                <a:latin typeface="Branding"/>
                <a:cs typeface="Branding"/>
              </a:rPr>
              <a:t>peut</a:t>
            </a:r>
            <a:r>
              <a:rPr sz="900" spc="-40" dirty="0">
                <a:solidFill>
                  <a:srgbClr val="414042"/>
                </a:solidFill>
                <a:latin typeface="Branding"/>
                <a:cs typeface="Branding"/>
              </a:rPr>
              <a:t> </a:t>
            </a:r>
            <a:r>
              <a:rPr sz="900" dirty="0">
                <a:solidFill>
                  <a:srgbClr val="414042"/>
                </a:solidFill>
                <a:latin typeface="Branding"/>
                <a:cs typeface="Branding"/>
              </a:rPr>
              <a:t>ado</a:t>
            </a:r>
            <a:r>
              <a:rPr sz="900" spc="-10" dirty="0">
                <a:solidFill>
                  <a:srgbClr val="414042"/>
                </a:solidFill>
                <a:latin typeface="Branding"/>
                <a:cs typeface="Branding"/>
              </a:rPr>
              <a:t>p</a:t>
            </a:r>
            <a:r>
              <a:rPr sz="900" dirty="0">
                <a:solidFill>
                  <a:srgbClr val="414042"/>
                </a:solidFill>
                <a:latin typeface="Branding"/>
                <a:cs typeface="Branding"/>
              </a:rPr>
              <a:t>ter</a:t>
            </a:r>
            <a:r>
              <a:rPr sz="900" spc="-65" dirty="0">
                <a:solidFill>
                  <a:srgbClr val="414042"/>
                </a:solidFill>
                <a:latin typeface="Branding"/>
                <a:cs typeface="Branding"/>
              </a:rPr>
              <a:t> </a:t>
            </a:r>
            <a:r>
              <a:rPr sz="900" dirty="0">
                <a:solidFill>
                  <a:srgbClr val="414042"/>
                </a:solidFill>
                <a:latin typeface="Branding"/>
                <a:cs typeface="Branding"/>
              </a:rPr>
              <a:t>dans</a:t>
            </a:r>
            <a:r>
              <a:rPr sz="900" spc="-40" dirty="0">
                <a:solidFill>
                  <a:srgbClr val="414042"/>
                </a:solidFill>
                <a:latin typeface="Branding"/>
                <a:cs typeface="Branding"/>
              </a:rPr>
              <a:t> </a:t>
            </a:r>
            <a:r>
              <a:rPr sz="900" dirty="0">
                <a:solidFill>
                  <a:srgbClr val="414042"/>
                </a:solidFill>
                <a:latin typeface="Branding"/>
                <a:cs typeface="Branding"/>
              </a:rPr>
              <a:t>la</a:t>
            </a:r>
            <a:r>
              <a:rPr sz="900" spc="-50" dirty="0">
                <a:solidFill>
                  <a:srgbClr val="414042"/>
                </a:solidFill>
                <a:latin typeface="Branding"/>
                <a:cs typeface="Branding"/>
              </a:rPr>
              <a:t> </a:t>
            </a:r>
            <a:r>
              <a:rPr sz="900" dirty="0">
                <a:solidFill>
                  <a:srgbClr val="414042"/>
                </a:solidFill>
                <a:latin typeface="Branding"/>
                <a:cs typeface="Branding"/>
              </a:rPr>
              <a:t>vie</a:t>
            </a:r>
            <a:r>
              <a:rPr sz="900" spc="-40" dirty="0">
                <a:solidFill>
                  <a:srgbClr val="414042"/>
                </a:solidFill>
                <a:latin typeface="Branding"/>
                <a:cs typeface="Branding"/>
              </a:rPr>
              <a:t> </a:t>
            </a:r>
            <a:r>
              <a:rPr sz="900" dirty="0">
                <a:solidFill>
                  <a:srgbClr val="414042"/>
                </a:solidFill>
                <a:latin typeface="Branding"/>
                <a:cs typeface="Branding"/>
              </a:rPr>
              <a:t>de</a:t>
            </a:r>
            <a:r>
              <a:rPr sz="900" spc="-50" dirty="0">
                <a:solidFill>
                  <a:srgbClr val="414042"/>
                </a:solidFill>
                <a:latin typeface="Branding"/>
                <a:cs typeface="Branding"/>
              </a:rPr>
              <a:t> </a:t>
            </a:r>
            <a:r>
              <a:rPr sz="900" dirty="0">
                <a:solidFill>
                  <a:srgbClr val="414042"/>
                </a:solidFill>
                <a:latin typeface="Branding"/>
                <a:cs typeface="Branding"/>
              </a:rPr>
              <a:t>tous</a:t>
            </a:r>
            <a:r>
              <a:rPr sz="900" spc="-40" dirty="0">
                <a:solidFill>
                  <a:srgbClr val="414042"/>
                </a:solidFill>
                <a:latin typeface="Branding"/>
                <a:cs typeface="Branding"/>
              </a:rPr>
              <a:t> </a:t>
            </a:r>
            <a:r>
              <a:rPr sz="900" dirty="0">
                <a:solidFill>
                  <a:srgbClr val="414042"/>
                </a:solidFill>
                <a:latin typeface="Branding"/>
                <a:cs typeface="Branding"/>
              </a:rPr>
              <a:t>les</a:t>
            </a:r>
            <a:r>
              <a:rPr sz="900" spc="-40" dirty="0">
                <a:solidFill>
                  <a:srgbClr val="414042"/>
                </a:solidFill>
                <a:latin typeface="Branding"/>
                <a:cs typeface="Branding"/>
              </a:rPr>
              <a:t> </a:t>
            </a:r>
            <a:r>
              <a:rPr sz="900" dirty="0">
                <a:solidFill>
                  <a:srgbClr val="414042"/>
                </a:solidFill>
                <a:latin typeface="Branding"/>
                <a:cs typeface="Branding"/>
              </a:rPr>
              <a:t>jou</a:t>
            </a:r>
            <a:r>
              <a:rPr sz="900" spc="-10" dirty="0">
                <a:solidFill>
                  <a:srgbClr val="414042"/>
                </a:solidFill>
                <a:latin typeface="Branding"/>
                <a:cs typeface="Branding"/>
              </a:rPr>
              <a:t>r</a:t>
            </a:r>
            <a:r>
              <a:rPr sz="900" dirty="0">
                <a:solidFill>
                  <a:srgbClr val="414042"/>
                </a:solidFill>
                <a:latin typeface="Branding"/>
                <a:cs typeface="Branding"/>
              </a:rPr>
              <a:t>s. S</a:t>
            </a:r>
            <a:r>
              <a:rPr sz="900" spc="-35" dirty="0">
                <a:solidFill>
                  <a:srgbClr val="414042"/>
                </a:solidFill>
                <a:latin typeface="Branding"/>
                <a:cs typeface="Branding"/>
              </a:rPr>
              <a:t>’</a:t>
            </a:r>
            <a:r>
              <a:rPr sz="900" dirty="0">
                <a:solidFill>
                  <a:srgbClr val="414042"/>
                </a:solidFill>
                <a:latin typeface="Branding"/>
                <a:cs typeface="Branding"/>
              </a:rPr>
              <a:t>appliquer</a:t>
            </a:r>
            <a:r>
              <a:rPr sz="900" spc="6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es</a:t>
            </a:r>
            <a:r>
              <a:rPr sz="900" spc="70"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aleu</a:t>
            </a:r>
            <a:r>
              <a:rPr sz="900" spc="-10" dirty="0">
                <a:solidFill>
                  <a:srgbClr val="414042"/>
                </a:solidFill>
                <a:latin typeface="Branding"/>
                <a:cs typeface="Branding"/>
              </a:rPr>
              <a:t>r</a:t>
            </a:r>
            <a:r>
              <a:rPr sz="900" dirty="0">
                <a:solidFill>
                  <a:srgbClr val="414042"/>
                </a:solidFill>
                <a:latin typeface="Branding"/>
                <a:cs typeface="Branding"/>
              </a:rPr>
              <a:t>s</a:t>
            </a:r>
            <a:r>
              <a:rPr sz="900" spc="85" dirty="0">
                <a:solidFill>
                  <a:srgbClr val="414042"/>
                </a:solidFill>
                <a:latin typeface="Branding"/>
                <a:cs typeface="Branding"/>
              </a:rPr>
              <a:t> </a:t>
            </a:r>
            <a:r>
              <a:rPr sz="900" dirty="0">
                <a:solidFill>
                  <a:srgbClr val="414042"/>
                </a:solidFill>
                <a:latin typeface="Branding"/>
                <a:cs typeface="Branding"/>
              </a:rPr>
              <a:t>au</a:t>
            </a:r>
            <a:r>
              <a:rPr sz="900" spc="85" dirty="0">
                <a:solidFill>
                  <a:srgbClr val="414042"/>
                </a:solidFill>
                <a:latin typeface="Branding"/>
                <a:cs typeface="Branding"/>
              </a:rPr>
              <a:t> </a:t>
            </a:r>
            <a:r>
              <a:rPr sz="900" dirty="0">
                <a:solidFill>
                  <a:srgbClr val="414042"/>
                </a:solidFill>
                <a:latin typeface="Branding"/>
                <a:cs typeface="Branding"/>
              </a:rPr>
              <a:t>qu</a:t>
            </a:r>
            <a:r>
              <a:rPr sz="900" spc="-10" dirty="0">
                <a:solidFill>
                  <a:srgbClr val="414042"/>
                </a:solidFill>
                <a:latin typeface="Branding"/>
                <a:cs typeface="Branding"/>
              </a:rPr>
              <a:t>o</a:t>
            </a:r>
            <a:r>
              <a:rPr sz="900" dirty="0">
                <a:solidFill>
                  <a:srgbClr val="414042"/>
                </a:solidFill>
                <a:latin typeface="Branding"/>
                <a:cs typeface="Branding"/>
              </a:rPr>
              <a:t>tidien</a:t>
            </a:r>
            <a:r>
              <a:rPr sz="900" spc="85" dirty="0">
                <a:solidFill>
                  <a:srgbClr val="414042"/>
                </a:solidFill>
                <a:latin typeface="Branding"/>
                <a:cs typeface="Branding"/>
              </a:rPr>
              <a:t> </a:t>
            </a:r>
            <a:r>
              <a:rPr sz="900" spc="-30" dirty="0">
                <a:solidFill>
                  <a:srgbClr val="414042"/>
                </a:solidFill>
                <a:latin typeface="Branding"/>
                <a:cs typeface="Branding"/>
              </a:rPr>
              <a:t>n</a:t>
            </a:r>
            <a:r>
              <a:rPr sz="900" spc="-50" dirty="0">
                <a:solidFill>
                  <a:srgbClr val="414042"/>
                </a:solidFill>
                <a:latin typeface="Branding"/>
                <a:cs typeface="Branding"/>
              </a:rPr>
              <a:t>’</a:t>
            </a:r>
            <a:r>
              <a:rPr sz="900" dirty="0">
                <a:solidFill>
                  <a:srgbClr val="414042"/>
                </a:solidFill>
                <a:latin typeface="Branding"/>
                <a:cs typeface="Branding"/>
              </a:rPr>
              <a:t>est</a:t>
            </a:r>
            <a:r>
              <a:rPr sz="900" spc="85" dirty="0">
                <a:solidFill>
                  <a:srgbClr val="414042"/>
                </a:solidFill>
                <a:latin typeface="Branding"/>
                <a:cs typeface="Branding"/>
              </a:rPr>
              <a:t> </a:t>
            </a:r>
            <a:r>
              <a:rPr sz="900" dirty="0">
                <a:solidFill>
                  <a:srgbClr val="414042"/>
                </a:solidFill>
                <a:latin typeface="Branding"/>
                <a:cs typeface="Branding"/>
              </a:rPr>
              <a:t>pas</a:t>
            </a:r>
            <a:r>
              <a:rPr sz="900" spc="85" dirty="0">
                <a:solidFill>
                  <a:srgbClr val="414042"/>
                </a:solidFill>
                <a:latin typeface="Branding"/>
                <a:cs typeface="Branding"/>
              </a:rPr>
              <a:t> </a:t>
            </a:r>
            <a:r>
              <a:rPr sz="900" spc="-20" dirty="0">
                <a:solidFill>
                  <a:srgbClr val="414042"/>
                </a:solidFill>
                <a:latin typeface="Branding"/>
                <a:cs typeface="Branding"/>
              </a:rPr>
              <a:t>f</a:t>
            </a:r>
            <a:r>
              <a:rPr sz="900" dirty="0">
                <a:solidFill>
                  <a:srgbClr val="414042"/>
                </a:solidFill>
                <a:latin typeface="Branding"/>
                <a:cs typeface="Branding"/>
              </a:rPr>
              <a:t>o</a:t>
            </a:r>
            <a:r>
              <a:rPr sz="900" spc="-35" dirty="0">
                <a:solidFill>
                  <a:srgbClr val="414042"/>
                </a:solidFill>
                <a:latin typeface="Branding"/>
                <a:cs typeface="Branding"/>
              </a:rPr>
              <a:t>r</a:t>
            </a:r>
            <a:r>
              <a:rPr sz="900" spc="-15" dirty="0">
                <a:solidFill>
                  <a:srgbClr val="414042"/>
                </a:solidFill>
                <a:latin typeface="Branding"/>
                <a:cs typeface="Branding"/>
              </a:rPr>
              <a:t>c</a:t>
            </a:r>
            <a:r>
              <a:rPr sz="900" dirty="0">
                <a:solidFill>
                  <a:srgbClr val="414042"/>
                </a:solidFill>
                <a:latin typeface="Branding"/>
                <a:cs typeface="Branding"/>
              </a:rPr>
              <a:t>éme</a:t>
            </a:r>
            <a:r>
              <a:rPr sz="900" spc="-5" dirty="0">
                <a:solidFill>
                  <a:srgbClr val="414042"/>
                </a:solidFill>
                <a:latin typeface="Branding"/>
                <a:cs typeface="Branding"/>
              </a:rPr>
              <a:t>n</a:t>
            </a:r>
            <a:r>
              <a:rPr sz="900" dirty="0">
                <a:solidFill>
                  <a:srgbClr val="414042"/>
                </a:solidFill>
                <a:latin typeface="Branding"/>
                <a:cs typeface="Branding"/>
              </a:rPr>
              <a:t>t</a:t>
            </a:r>
            <a:r>
              <a:rPr sz="900" spc="85" dirty="0">
                <a:solidFill>
                  <a:srgbClr val="414042"/>
                </a:solidFill>
                <a:latin typeface="Branding"/>
                <a:cs typeface="Branding"/>
              </a:rPr>
              <a:t> </a:t>
            </a:r>
            <a:r>
              <a:rPr sz="900" spc="-5" dirty="0">
                <a:solidFill>
                  <a:srgbClr val="414042"/>
                </a:solidFill>
                <a:latin typeface="Branding"/>
                <a:cs typeface="Branding"/>
              </a:rPr>
              <a:t>é</a:t>
            </a:r>
            <a:r>
              <a:rPr sz="900" dirty="0">
                <a:solidFill>
                  <a:srgbClr val="414042"/>
                </a:solidFill>
                <a:latin typeface="Branding"/>
                <a:cs typeface="Branding"/>
              </a:rPr>
              <a:t>vide</a:t>
            </a:r>
            <a:r>
              <a:rPr sz="900" spc="-5" dirty="0">
                <a:solidFill>
                  <a:srgbClr val="414042"/>
                </a:solidFill>
                <a:latin typeface="Branding"/>
                <a:cs typeface="Branding"/>
              </a:rPr>
              <a:t>n</a:t>
            </a:r>
            <a:r>
              <a:rPr sz="900" dirty="0">
                <a:solidFill>
                  <a:srgbClr val="414042"/>
                </a:solidFill>
                <a:latin typeface="Branding"/>
                <a:cs typeface="Branding"/>
              </a:rPr>
              <a:t>t,</a:t>
            </a:r>
            <a:r>
              <a:rPr sz="900" spc="35" dirty="0">
                <a:solidFill>
                  <a:srgbClr val="414042"/>
                </a:solidFill>
                <a:latin typeface="Branding"/>
                <a:cs typeface="Branding"/>
              </a:rPr>
              <a:t> </a:t>
            </a:r>
            <a:r>
              <a:rPr sz="900" dirty="0">
                <a:solidFill>
                  <a:srgbClr val="414042"/>
                </a:solidFill>
                <a:latin typeface="Branding"/>
                <a:cs typeface="Branding"/>
              </a:rPr>
              <a:t>mais</a:t>
            </a:r>
            <a:r>
              <a:rPr sz="900" spc="85" dirty="0">
                <a:solidFill>
                  <a:srgbClr val="414042"/>
                </a:solidFill>
                <a:latin typeface="Branding"/>
                <a:cs typeface="Branding"/>
              </a:rPr>
              <a:t> </a:t>
            </a:r>
            <a:r>
              <a:rPr sz="900" dirty="0">
                <a:solidFill>
                  <a:srgbClr val="414042"/>
                </a:solidFill>
                <a:latin typeface="Branding"/>
                <a:cs typeface="Branding"/>
              </a:rPr>
              <a:t>pe</a:t>
            </a:r>
            <a:r>
              <a:rPr sz="900" spc="-10" dirty="0">
                <a:solidFill>
                  <a:srgbClr val="414042"/>
                </a:solidFill>
                <a:latin typeface="Branding"/>
                <a:cs typeface="Branding"/>
              </a:rPr>
              <a:t>r</a:t>
            </a:r>
            <a:r>
              <a:rPr sz="900" dirty="0">
                <a:solidFill>
                  <a:srgbClr val="414042"/>
                </a:solidFill>
                <a:latin typeface="Branding"/>
                <a:cs typeface="Branding"/>
              </a:rPr>
              <a:t>m</a:t>
            </a:r>
            <a:r>
              <a:rPr sz="900" spc="-10" dirty="0">
                <a:solidFill>
                  <a:srgbClr val="414042"/>
                </a:solidFill>
                <a:latin typeface="Branding"/>
                <a:cs typeface="Branding"/>
              </a:rPr>
              <a:t>e</a:t>
            </a:r>
            <a:r>
              <a:rPr sz="900" dirty="0">
                <a:solidFill>
                  <a:srgbClr val="414042"/>
                </a:solidFill>
                <a:latin typeface="Branding"/>
                <a:cs typeface="Branding"/>
              </a:rPr>
              <a:t>t</a:t>
            </a:r>
            <a:r>
              <a:rPr sz="900" spc="85" dirty="0">
                <a:solidFill>
                  <a:srgbClr val="414042"/>
                </a:solidFill>
                <a:latin typeface="Branding"/>
                <a:cs typeface="Branding"/>
              </a:rPr>
              <a:t> </a:t>
            </a:r>
            <a:r>
              <a:rPr sz="900" dirty="0">
                <a:solidFill>
                  <a:srgbClr val="414042"/>
                </a:solidFill>
                <a:latin typeface="Branding"/>
                <a:cs typeface="Branding"/>
              </a:rPr>
              <a:t>en</a:t>
            </a:r>
            <a:r>
              <a:rPr sz="900" spc="70" dirty="0">
                <a:solidFill>
                  <a:srgbClr val="414042"/>
                </a:solidFill>
                <a:latin typeface="Branding"/>
                <a:cs typeface="Branding"/>
              </a:rPr>
              <a:t> </a:t>
            </a:r>
            <a:r>
              <a:rPr sz="900" dirty="0">
                <a:solidFill>
                  <a:srgbClr val="414042"/>
                </a:solidFill>
                <a:latin typeface="Branding"/>
                <a:cs typeface="Branding"/>
              </a:rPr>
              <a:t>ta</a:t>
            </a:r>
            <a:r>
              <a:rPr sz="900" spc="-5" dirty="0">
                <a:solidFill>
                  <a:srgbClr val="414042"/>
                </a:solidFill>
                <a:latin typeface="Branding"/>
                <a:cs typeface="Branding"/>
              </a:rPr>
              <a:t>n</a:t>
            </a:r>
            <a:r>
              <a:rPr sz="900" dirty="0">
                <a:solidFill>
                  <a:srgbClr val="414042"/>
                </a:solidFill>
                <a:latin typeface="Branding"/>
                <a:cs typeface="Branding"/>
              </a:rPr>
              <a:t>t q</a:t>
            </a:r>
            <a:r>
              <a:rPr sz="900" spc="-10" dirty="0">
                <a:solidFill>
                  <a:srgbClr val="414042"/>
                </a:solidFill>
                <a:latin typeface="Branding"/>
                <a:cs typeface="Branding"/>
              </a:rPr>
              <a:t>u</a:t>
            </a:r>
            <a:r>
              <a:rPr sz="900" dirty="0">
                <a:solidFill>
                  <a:srgbClr val="414042"/>
                </a:solidFill>
                <a:latin typeface="Branding"/>
                <a:cs typeface="Branding"/>
              </a:rPr>
              <a:t>’individu de</a:t>
            </a:r>
            <a:r>
              <a:rPr sz="900" spc="-15" dirty="0">
                <a:solidFill>
                  <a:srgbClr val="414042"/>
                </a:solidFill>
                <a:latin typeface="Branding"/>
                <a:cs typeface="Branding"/>
              </a:rPr>
              <a:t> </a:t>
            </a:r>
            <a:r>
              <a:rPr sz="900" dirty="0">
                <a:solidFill>
                  <a:srgbClr val="414042"/>
                </a:solidFill>
                <a:latin typeface="Branding"/>
                <a:cs typeface="Branding"/>
              </a:rPr>
              <a:t>viv</a:t>
            </a:r>
            <a:r>
              <a:rPr sz="900" spc="-35" dirty="0">
                <a:solidFill>
                  <a:srgbClr val="414042"/>
                </a:solidFill>
                <a:latin typeface="Branding"/>
                <a:cs typeface="Branding"/>
              </a:rPr>
              <a:t>r</a:t>
            </a:r>
            <a:r>
              <a:rPr sz="900" dirty="0">
                <a:solidFill>
                  <a:srgbClr val="414042"/>
                </a:solidFill>
                <a:latin typeface="Branding"/>
                <a:cs typeface="Branding"/>
              </a:rPr>
              <a:t>e en soci</a:t>
            </a:r>
            <a:r>
              <a:rPr sz="900" spc="-10" dirty="0">
                <a:solidFill>
                  <a:srgbClr val="414042"/>
                </a:solidFill>
                <a:latin typeface="Branding"/>
                <a:cs typeface="Branding"/>
              </a:rPr>
              <a:t>é</a:t>
            </a:r>
            <a:r>
              <a:rPr sz="900" dirty="0">
                <a:solidFill>
                  <a:srgbClr val="414042"/>
                </a:solidFill>
                <a:latin typeface="Branding"/>
                <a:cs typeface="Branding"/>
              </a:rPr>
              <a:t>té </a:t>
            </a:r>
            <a:r>
              <a:rPr sz="900" spc="-10" dirty="0">
                <a:solidFill>
                  <a:srgbClr val="414042"/>
                </a:solidFill>
                <a:latin typeface="Branding"/>
                <a:cs typeface="Branding"/>
              </a:rPr>
              <a:t>e</a:t>
            </a:r>
            <a:r>
              <a:rPr sz="900" dirty="0">
                <a:solidFill>
                  <a:srgbClr val="414042"/>
                </a:solidFill>
                <a:latin typeface="Branding"/>
                <a:cs typeface="Branding"/>
              </a:rPr>
              <a:t>t de </a:t>
            </a:r>
            <a:r>
              <a:rPr sz="900" spc="-15" dirty="0">
                <a:solidFill>
                  <a:srgbClr val="414042"/>
                </a:solidFill>
                <a:latin typeface="Branding"/>
                <a:cs typeface="Branding"/>
              </a:rPr>
              <a:t>s</a:t>
            </a:r>
            <a:r>
              <a:rPr sz="900" spc="-50" dirty="0">
                <a:solidFill>
                  <a:srgbClr val="414042"/>
                </a:solidFill>
                <a:latin typeface="Branding"/>
                <a:cs typeface="Branding"/>
              </a:rPr>
              <a:t>’</a:t>
            </a:r>
            <a:r>
              <a:rPr sz="900" dirty="0">
                <a:solidFill>
                  <a:srgbClr val="414042"/>
                </a:solidFill>
                <a:latin typeface="Branding"/>
                <a:cs typeface="Branding"/>
              </a:rPr>
              <a:t>épanouir</a:t>
            </a:r>
            <a:r>
              <a:rPr sz="900" spc="-2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omme cit</a:t>
            </a:r>
            <a:r>
              <a:rPr sz="900" spc="-10" dirty="0">
                <a:solidFill>
                  <a:srgbClr val="414042"/>
                </a:solidFill>
                <a:latin typeface="Branding"/>
                <a:cs typeface="Branding"/>
              </a:rPr>
              <a:t>oy</a:t>
            </a:r>
            <a:r>
              <a:rPr sz="900" dirty="0">
                <a:solidFill>
                  <a:srgbClr val="414042"/>
                </a:solidFill>
                <a:latin typeface="Branding"/>
                <a:cs typeface="Branding"/>
              </a:rPr>
              <a:t>en </a:t>
            </a:r>
            <a:r>
              <a:rPr sz="900" spc="-35" dirty="0">
                <a:solidFill>
                  <a:srgbClr val="414042"/>
                </a:solidFill>
                <a:latin typeface="Branding"/>
                <a:cs typeface="Branding"/>
              </a:rPr>
              <a:t>r</a:t>
            </a:r>
            <a:r>
              <a:rPr sz="900" dirty="0">
                <a:solidFill>
                  <a:srgbClr val="414042"/>
                </a:solidFill>
                <a:latin typeface="Branding"/>
                <a:cs typeface="Branding"/>
              </a:rPr>
              <a:t>esponsable.</a:t>
            </a:r>
            <a:endParaRPr sz="900" dirty="0">
              <a:latin typeface="Branding"/>
              <a:cs typeface="Branding"/>
            </a:endParaRPr>
          </a:p>
        </p:txBody>
      </p:sp>
      <p:sp>
        <p:nvSpPr>
          <p:cNvPr id="23" name="object 23"/>
          <p:cNvSpPr txBox="1"/>
          <p:nvPr/>
        </p:nvSpPr>
        <p:spPr>
          <a:xfrm>
            <a:off x="2760700" y="8175701"/>
            <a:ext cx="4352290" cy="768800"/>
          </a:xfrm>
          <a:prstGeom prst="rect">
            <a:avLst/>
          </a:prstGeom>
        </p:spPr>
        <p:txBody>
          <a:bodyPr vert="horz" wrap="square" lIns="0" tIns="0" rIns="0" bIns="0" rtlCol="0">
            <a:spAutoFit/>
          </a:bodyPr>
          <a:lstStyle/>
          <a:p>
            <a:pPr marL="12700" marR="5080" algn="just">
              <a:lnSpc>
                <a:spcPct val="111100"/>
              </a:lnSpc>
            </a:pPr>
            <a:r>
              <a:rPr sz="900" b="1" spc="-10" dirty="0">
                <a:solidFill>
                  <a:srgbClr val="414042"/>
                </a:solidFill>
                <a:latin typeface="Branding-Semibold"/>
                <a:cs typeface="Branding-Semibold"/>
              </a:rPr>
              <a:t>L</a:t>
            </a:r>
            <a:r>
              <a:rPr sz="900" b="1" dirty="0">
                <a:solidFill>
                  <a:srgbClr val="414042"/>
                </a:solidFill>
                <a:latin typeface="Branding-Semibold"/>
                <a:cs typeface="Branding-Semibold"/>
              </a:rPr>
              <a:t>e</a:t>
            </a:r>
            <a:r>
              <a:rPr sz="900" b="1" spc="-60" dirty="0">
                <a:solidFill>
                  <a:srgbClr val="414042"/>
                </a:solidFill>
                <a:latin typeface="Branding-Semibold"/>
                <a:cs typeface="Branding-Semibold"/>
              </a:rPr>
              <a:t> </a:t>
            </a:r>
            <a:r>
              <a:rPr sz="900" b="1" spc="-20" dirty="0">
                <a:solidFill>
                  <a:srgbClr val="414042"/>
                </a:solidFill>
                <a:latin typeface="Branding-Semibold"/>
                <a:cs typeface="Branding-Semibold"/>
              </a:rPr>
              <a:t>r</a:t>
            </a:r>
            <a:r>
              <a:rPr sz="900" b="1" dirty="0">
                <a:solidFill>
                  <a:srgbClr val="414042"/>
                </a:solidFill>
                <a:latin typeface="Branding-Semibold"/>
                <a:cs typeface="Branding-Semibold"/>
              </a:rPr>
              <a:t>espect</a:t>
            </a:r>
            <a:r>
              <a:rPr sz="900" dirty="0">
                <a:solidFill>
                  <a:srgbClr val="414042"/>
                </a:solidFill>
                <a:latin typeface="Branding"/>
                <a:cs typeface="Branding"/>
              </a:rPr>
              <a:t>,</a:t>
            </a:r>
            <a:r>
              <a:rPr sz="900" spc="-120" dirty="0">
                <a:solidFill>
                  <a:srgbClr val="414042"/>
                </a:solidFill>
                <a:latin typeface="Branding"/>
                <a:cs typeface="Branding"/>
              </a:rPr>
              <a:t> </a:t>
            </a:r>
            <a:r>
              <a:rPr sz="900" spc="-20" dirty="0">
                <a:solidFill>
                  <a:srgbClr val="414042"/>
                </a:solidFill>
                <a:latin typeface="Branding"/>
                <a:cs typeface="Branding"/>
              </a:rPr>
              <a:t>c</a:t>
            </a:r>
            <a:r>
              <a:rPr sz="900" spc="-50" dirty="0">
                <a:solidFill>
                  <a:srgbClr val="414042"/>
                </a:solidFill>
                <a:latin typeface="Branding"/>
                <a:cs typeface="Branding"/>
              </a:rPr>
              <a:t>’</a:t>
            </a:r>
            <a:r>
              <a:rPr sz="900" dirty="0">
                <a:solidFill>
                  <a:srgbClr val="414042"/>
                </a:solidFill>
                <a:latin typeface="Branding"/>
                <a:cs typeface="Branding"/>
              </a:rPr>
              <a:t>est</a:t>
            </a:r>
            <a:r>
              <a:rPr sz="900" spc="-70" dirty="0">
                <a:solidFill>
                  <a:srgbClr val="414042"/>
                </a:solidFill>
                <a:latin typeface="Branding"/>
                <a:cs typeface="Branding"/>
              </a:rPr>
              <a:t> </a:t>
            </a:r>
            <a:r>
              <a:rPr sz="900" b="1" dirty="0">
                <a:solidFill>
                  <a:srgbClr val="414042"/>
                </a:solidFill>
                <a:latin typeface="Branding-Semibold"/>
                <a:cs typeface="Branding-Semibold"/>
              </a:rPr>
              <a:t>se</a:t>
            </a:r>
            <a:r>
              <a:rPr sz="900" b="1" spc="-60" dirty="0">
                <a:solidFill>
                  <a:srgbClr val="414042"/>
                </a:solidFill>
                <a:latin typeface="Branding-Semibold"/>
                <a:cs typeface="Branding-Semibold"/>
              </a:rPr>
              <a:t> </a:t>
            </a:r>
            <a:r>
              <a:rPr sz="900" b="1" spc="-20" dirty="0">
                <a:solidFill>
                  <a:srgbClr val="414042"/>
                </a:solidFill>
                <a:latin typeface="Branding-Semibold"/>
                <a:cs typeface="Branding-Semibold"/>
              </a:rPr>
              <a:t>r</a:t>
            </a:r>
            <a:r>
              <a:rPr sz="900" b="1" dirty="0">
                <a:solidFill>
                  <a:srgbClr val="414042"/>
                </a:solidFill>
                <a:latin typeface="Branding-Semibold"/>
                <a:cs typeface="Branding-Semibold"/>
              </a:rPr>
              <a:t>especter</a:t>
            </a:r>
            <a:r>
              <a:rPr sz="900" b="1" spc="-80" dirty="0">
                <a:solidFill>
                  <a:srgbClr val="414042"/>
                </a:solidFill>
                <a:latin typeface="Branding-Semibold"/>
                <a:cs typeface="Branding-Semibold"/>
              </a:rPr>
              <a:t> </a:t>
            </a:r>
            <a:r>
              <a:rPr sz="900" b="1" dirty="0" err="1">
                <a:solidFill>
                  <a:srgbClr val="414042"/>
                </a:solidFill>
                <a:latin typeface="Branding-Semibold"/>
                <a:cs typeface="Branding-Semibold"/>
              </a:rPr>
              <a:t>soi-même</a:t>
            </a:r>
            <a:r>
              <a:rPr sz="900" b="1" spc="-35" dirty="0">
                <a:solidFill>
                  <a:srgbClr val="414042"/>
                </a:solidFill>
                <a:latin typeface="Branding-Semibold"/>
                <a:cs typeface="Branding-Semibold"/>
              </a:rPr>
              <a:t> </a:t>
            </a:r>
            <a:r>
              <a:rPr sz="900" spc="-20" dirty="0" smtClean="0">
                <a:solidFill>
                  <a:srgbClr val="414042"/>
                </a:solidFill>
                <a:latin typeface="Branding"/>
                <a:cs typeface="Branding"/>
              </a:rPr>
              <a:t>(</a:t>
            </a:r>
            <a:r>
              <a:rPr lang="fr-FR" sz="900" spc="-20" dirty="0" smtClean="0">
                <a:solidFill>
                  <a:srgbClr val="414042"/>
                </a:solidFill>
                <a:latin typeface="Branding"/>
                <a:cs typeface="Branding"/>
              </a:rPr>
              <a:t>manger, faire du sport, </a:t>
            </a:r>
            <a:r>
              <a:rPr sz="900" dirty="0" err="1" smtClean="0">
                <a:solidFill>
                  <a:srgbClr val="414042"/>
                </a:solidFill>
                <a:latin typeface="Branding"/>
                <a:cs typeface="Branding"/>
              </a:rPr>
              <a:t>agir</a:t>
            </a:r>
            <a:r>
              <a:rPr sz="900" spc="30" dirty="0" smtClean="0">
                <a:solidFill>
                  <a:srgbClr val="414042"/>
                </a:solidFill>
                <a:latin typeface="Branding"/>
                <a:cs typeface="Branding"/>
              </a:rPr>
              <a:t> </a:t>
            </a:r>
            <a:r>
              <a:rPr sz="900" dirty="0">
                <a:solidFill>
                  <a:srgbClr val="414042"/>
                </a:solidFill>
                <a:latin typeface="Branding"/>
                <a:cs typeface="Branding"/>
              </a:rPr>
              <a:t>selon</a:t>
            </a:r>
            <a:r>
              <a:rPr sz="900" spc="55" dirty="0">
                <a:solidFill>
                  <a:srgbClr val="414042"/>
                </a:solidFill>
                <a:latin typeface="Branding"/>
                <a:cs typeface="Branding"/>
              </a:rPr>
              <a:t> </a:t>
            </a:r>
            <a:r>
              <a:rPr sz="900" dirty="0">
                <a:solidFill>
                  <a:srgbClr val="414042"/>
                </a:solidFill>
                <a:latin typeface="Branding"/>
                <a:cs typeface="Branding"/>
              </a:rPr>
              <a:t>ses</a:t>
            </a:r>
            <a:r>
              <a:rPr sz="900" spc="55" dirty="0">
                <a:solidFill>
                  <a:srgbClr val="414042"/>
                </a:solidFill>
                <a:latin typeface="Branding"/>
                <a:cs typeface="Branding"/>
              </a:rPr>
              <a:t> </a:t>
            </a:r>
            <a:r>
              <a:rPr sz="900" dirty="0">
                <a:solidFill>
                  <a:srgbClr val="414042"/>
                </a:solidFill>
                <a:latin typeface="Branding"/>
                <a:cs typeface="Branding"/>
              </a:rPr>
              <a:t>principes,</a:t>
            </a:r>
            <a:r>
              <a:rPr sz="900" spc="-45" dirty="0">
                <a:solidFill>
                  <a:srgbClr val="414042"/>
                </a:solidFill>
                <a:latin typeface="Branding"/>
                <a:cs typeface="Branding"/>
              </a:rPr>
              <a:t> </a:t>
            </a:r>
            <a:r>
              <a:rPr sz="900" dirty="0">
                <a:solidFill>
                  <a:srgbClr val="414042"/>
                </a:solidFill>
                <a:latin typeface="Branding"/>
                <a:cs typeface="Branding"/>
              </a:rPr>
              <a:t>…),</a:t>
            </a:r>
            <a:r>
              <a:rPr sz="900" spc="5" dirty="0">
                <a:solidFill>
                  <a:srgbClr val="414042"/>
                </a:solidFill>
                <a:latin typeface="Branding"/>
                <a:cs typeface="Branding"/>
              </a:rPr>
              <a:t> </a:t>
            </a:r>
            <a:r>
              <a:rPr sz="900" spc="-20" dirty="0">
                <a:solidFill>
                  <a:srgbClr val="414042"/>
                </a:solidFill>
                <a:latin typeface="Branding"/>
                <a:cs typeface="Branding"/>
              </a:rPr>
              <a:t>c</a:t>
            </a:r>
            <a:r>
              <a:rPr sz="900" spc="-50" dirty="0">
                <a:solidFill>
                  <a:srgbClr val="414042"/>
                </a:solidFill>
                <a:latin typeface="Branding"/>
                <a:cs typeface="Branding"/>
              </a:rPr>
              <a:t>’</a:t>
            </a:r>
            <a:r>
              <a:rPr sz="900" dirty="0">
                <a:solidFill>
                  <a:srgbClr val="414042"/>
                </a:solidFill>
                <a:latin typeface="Branding"/>
                <a:cs typeface="Branding"/>
              </a:rPr>
              <a:t>est</a:t>
            </a:r>
            <a:r>
              <a:rPr sz="900" spc="15" dirty="0">
                <a:solidFill>
                  <a:srgbClr val="414042"/>
                </a:solidFill>
                <a:latin typeface="Branding"/>
                <a:cs typeface="Branding"/>
              </a:rPr>
              <a:t> </a:t>
            </a:r>
            <a:r>
              <a:rPr sz="900" b="1" spc="-20" dirty="0">
                <a:solidFill>
                  <a:srgbClr val="414042"/>
                </a:solidFill>
                <a:latin typeface="Branding-Semibold"/>
                <a:cs typeface="Branding-Semibold"/>
              </a:rPr>
              <a:t>r</a:t>
            </a:r>
            <a:r>
              <a:rPr sz="900" b="1" dirty="0">
                <a:solidFill>
                  <a:srgbClr val="414042"/>
                </a:solidFill>
                <a:latin typeface="Branding-Semibold"/>
                <a:cs typeface="Branding-Semibold"/>
              </a:rPr>
              <a:t>especter</a:t>
            </a:r>
            <a:r>
              <a:rPr sz="900" b="1" spc="25" dirty="0">
                <a:solidFill>
                  <a:srgbClr val="414042"/>
                </a:solidFill>
                <a:latin typeface="Branding-Semibold"/>
                <a:cs typeface="Branding-Semibold"/>
              </a:rPr>
              <a:t> </a:t>
            </a:r>
            <a:r>
              <a:rPr sz="900" b="1" dirty="0">
                <a:solidFill>
                  <a:srgbClr val="414042"/>
                </a:solidFill>
                <a:latin typeface="Branding-Semibold"/>
                <a:cs typeface="Branding-Semibold"/>
              </a:rPr>
              <a:t>les</a:t>
            </a:r>
            <a:r>
              <a:rPr sz="900" b="1" spc="45" dirty="0">
                <a:solidFill>
                  <a:srgbClr val="414042"/>
                </a:solidFill>
                <a:latin typeface="Branding-Semibold"/>
                <a:cs typeface="Branding-Semibold"/>
              </a:rPr>
              <a:t> </a:t>
            </a:r>
            <a:r>
              <a:rPr sz="900" b="1" dirty="0">
                <a:solidFill>
                  <a:srgbClr val="414042"/>
                </a:solidFill>
                <a:latin typeface="Branding-Semibold"/>
                <a:cs typeface="Branding-Semibold"/>
              </a:rPr>
              <a:t>aut</a:t>
            </a:r>
            <a:r>
              <a:rPr sz="900" b="1" spc="-20" dirty="0">
                <a:solidFill>
                  <a:srgbClr val="414042"/>
                </a:solidFill>
                <a:latin typeface="Branding-Semibold"/>
                <a:cs typeface="Branding-Semibold"/>
              </a:rPr>
              <a:t>r</a:t>
            </a:r>
            <a:r>
              <a:rPr sz="900" b="1" dirty="0">
                <a:solidFill>
                  <a:srgbClr val="414042"/>
                </a:solidFill>
                <a:latin typeface="Branding-Semibold"/>
                <a:cs typeface="Branding-Semibold"/>
              </a:rPr>
              <a:t>es</a:t>
            </a:r>
            <a:r>
              <a:rPr sz="900" b="1" spc="90" dirty="0">
                <a:solidFill>
                  <a:srgbClr val="414042"/>
                </a:solidFill>
                <a:latin typeface="Branding-Semibold"/>
                <a:cs typeface="Branding-Semibold"/>
              </a:rPr>
              <a:t> </a:t>
            </a:r>
            <a:r>
              <a:rPr sz="900" spc="-25" dirty="0">
                <a:solidFill>
                  <a:srgbClr val="414042"/>
                </a:solidFill>
                <a:latin typeface="Branding"/>
                <a:cs typeface="Branding"/>
              </a:rPr>
              <a:t>(</a:t>
            </a:r>
            <a:r>
              <a:rPr sz="900" spc="-10" dirty="0">
                <a:solidFill>
                  <a:srgbClr val="414042"/>
                </a:solidFill>
                <a:latin typeface="Branding"/>
                <a:cs typeface="Branding"/>
              </a:rPr>
              <a:t>ê</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55" dirty="0">
                <a:solidFill>
                  <a:srgbClr val="414042"/>
                </a:solidFill>
                <a:latin typeface="Branding"/>
                <a:cs typeface="Branding"/>
              </a:rPr>
              <a:t> </a:t>
            </a:r>
            <a:r>
              <a:rPr sz="900" dirty="0">
                <a:solidFill>
                  <a:srgbClr val="414042"/>
                </a:solidFill>
                <a:latin typeface="Branding"/>
                <a:cs typeface="Branding"/>
              </a:rPr>
              <a:t>bie</a:t>
            </a:r>
            <a:r>
              <a:rPr sz="900" spc="-5" dirty="0">
                <a:solidFill>
                  <a:srgbClr val="414042"/>
                </a:solidFill>
                <a:latin typeface="Branding"/>
                <a:cs typeface="Branding"/>
              </a:rPr>
              <a:t>n</a:t>
            </a:r>
            <a:r>
              <a:rPr sz="900" spc="-10" dirty="0">
                <a:solidFill>
                  <a:srgbClr val="414042"/>
                </a:solidFill>
                <a:latin typeface="Branding"/>
                <a:cs typeface="Branding"/>
              </a:rPr>
              <a:t>v</a:t>
            </a:r>
            <a:r>
              <a:rPr sz="900" dirty="0">
                <a:solidFill>
                  <a:srgbClr val="414042"/>
                </a:solidFill>
                <a:latin typeface="Branding"/>
                <a:cs typeface="Branding"/>
              </a:rPr>
              <a:t>eilla</a:t>
            </a:r>
            <a:r>
              <a:rPr sz="900" spc="-5" dirty="0">
                <a:solidFill>
                  <a:srgbClr val="414042"/>
                </a:solidFill>
                <a:latin typeface="Branding"/>
                <a:cs typeface="Branding"/>
              </a:rPr>
              <a:t>n</a:t>
            </a:r>
            <a:r>
              <a:rPr sz="900" dirty="0">
                <a:solidFill>
                  <a:srgbClr val="414042"/>
                </a:solidFill>
                <a:latin typeface="Branding"/>
                <a:cs typeface="Branding"/>
              </a:rPr>
              <a:t>t,</a:t>
            </a:r>
            <a:r>
              <a:rPr sz="900" spc="5" dirty="0">
                <a:solidFill>
                  <a:srgbClr val="414042"/>
                </a:solidFill>
                <a:latin typeface="Branding"/>
                <a:cs typeface="Branding"/>
              </a:rPr>
              <a:t> </a:t>
            </a:r>
            <a:r>
              <a:rPr sz="900" dirty="0">
                <a:solidFill>
                  <a:srgbClr val="414042"/>
                </a:solidFill>
                <a:latin typeface="Branding"/>
                <a:cs typeface="Branding"/>
              </a:rPr>
              <a:t>à</a:t>
            </a:r>
            <a:r>
              <a:rPr sz="900" spc="55"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é</a:t>
            </a:r>
            <a:r>
              <a:rPr sz="900" spc="-15" dirty="0">
                <a:solidFill>
                  <a:srgbClr val="414042"/>
                </a:solidFill>
                <a:latin typeface="Branding"/>
                <a:cs typeface="Branding"/>
              </a:rPr>
              <a:t>c</a:t>
            </a:r>
            <a:r>
              <a:rPr sz="900" dirty="0">
                <a:solidFill>
                  <a:srgbClr val="414042"/>
                </a:solidFill>
                <a:latin typeface="Branding"/>
                <a:cs typeface="Branding"/>
              </a:rPr>
              <a:t>oute d</a:t>
            </a:r>
            <a:r>
              <a:rPr sz="900" spc="-35" dirty="0">
                <a:solidFill>
                  <a:srgbClr val="414042"/>
                </a:solidFill>
                <a:latin typeface="Branding"/>
                <a:cs typeface="Branding"/>
              </a:rPr>
              <a:t>’</a:t>
            </a:r>
            <a:r>
              <a:rPr sz="900" dirty="0">
                <a:solidFill>
                  <a:srgbClr val="414042"/>
                </a:solidFill>
                <a:latin typeface="Branding"/>
                <a:cs typeface="Branding"/>
              </a:rPr>
              <a:t>autrui,…</a:t>
            </a:r>
            <a:r>
              <a:rPr sz="900" spc="90" dirty="0">
                <a:solidFill>
                  <a:srgbClr val="414042"/>
                </a:solidFill>
                <a:latin typeface="Branding"/>
                <a:cs typeface="Branding"/>
              </a:rPr>
              <a:t> </a:t>
            </a:r>
            <a:r>
              <a:rPr sz="900" dirty="0">
                <a:solidFill>
                  <a:srgbClr val="414042"/>
                </a:solidFill>
                <a:latin typeface="Branding"/>
                <a:cs typeface="Branding"/>
              </a:rPr>
              <a:t>; </a:t>
            </a:r>
            <a:r>
              <a:rPr sz="900" spc="-10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especter</a:t>
            </a:r>
            <a:r>
              <a:rPr sz="900" spc="114" dirty="0">
                <a:solidFill>
                  <a:srgbClr val="414042"/>
                </a:solidFill>
                <a:latin typeface="Branding"/>
                <a:cs typeface="Branding"/>
              </a:rPr>
              <a:t> </a:t>
            </a:r>
            <a:r>
              <a:rPr sz="900" dirty="0">
                <a:solidFill>
                  <a:srgbClr val="414042"/>
                </a:solidFill>
                <a:latin typeface="Branding"/>
                <a:cs typeface="Branding"/>
              </a:rPr>
              <a:t>les </a:t>
            </a:r>
            <a:r>
              <a:rPr sz="900" spc="-10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ègles </a:t>
            </a:r>
            <a:r>
              <a:rPr sz="900" spc="-100" dirty="0">
                <a:solidFill>
                  <a:srgbClr val="414042"/>
                </a:solidFill>
                <a:latin typeface="Branding"/>
                <a:cs typeface="Branding"/>
              </a:rPr>
              <a:t> </a:t>
            </a:r>
            <a:r>
              <a:rPr sz="900" dirty="0">
                <a:solidFill>
                  <a:srgbClr val="414042"/>
                </a:solidFill>
                <a:latin typeface="Branding"/>
                <a:cs typeface="Branding"/>
              </a:rPr>
              <a:t>en </a:t>
            </a:r>
            <a:r>
              <a:rPr sz="900" spc="-100" dirty="0">
                <a:solidFill>
                  <a:srgbClr val="414042"/>
                </a:solidFill>
                <a:latin typeface="Branding"/>
                <a:cs typeface="Branding"/>
              </a:rPr>
              <a:t> </a:t>
            </a:r>
            <a:r>
              <a:rPr sz="900" dirty="0">
                <a:solidFill>
                  <a:srgbClr val="414042"/>
                </a:solidFill>
                <a:latin typeface="Branding"/>
                <a:cs typeface="Branding"/>
              </a:rPr>
              <a:t>soci</a:t>
            </a:r>
            <a:r>
              <a:rPr sz="900" spc="-10" dirty="0">
                <a:solidFill>
                  <a:srgbClr val="414042"/>
                </a:solidFill>
                <a:latin typeface="Branding"/>
                <a:cs typeface="Branding"/>
              </a:rPr>
              <a:t>é</a:t>
            </a:r>
            <a:r>
              <a:rPr sz="900" dirty="0">
                <a:solidFill>
                  <a:srgbClr val="414042"/>
                </a:solidFill>
                <a:latin typeface="Branding"/>
                <a:cs typeface="Branding"/>
              </a:rPr>
              <a:t>té,</a:t>
            </a:r>
            <a:r>
              <a:rPr sz="900" spc="40" dirty="0">
                <a:solidFill>
                  <a:srgbClr val="414042"/>
                </a:solidFill>
                <a:latin typeface="Branding"/>
                <a:cs typeface="Branding"/>
              </a:rPr>
              <a:t> </a:t>
            </a:r>
            <a:r>
              <a:rPr sz="900" dirty="0">
                <a:solidFill>
                  <a:srgbClr val="414042"/>
                </a:solidFill>
                <a:latin typeface="Branding"/>
                <a:cs typeface="Branding"/>
              </a:rPr>
              <a:t>…) </a:t>
            </a:r>
            <a:r>
              <a:rPr sz="900" spc="-100"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 </a:t>
            </a:r>
            <a:r>
              <a:rPr sz="900" spc="-100" dirty="0">
                <a:solidFill>
                  <a:srgbClr val="414042"/>
                </a:solidFill>
                <a:latin typeface="Branding"/>
                <a:cs typeface="Branding"/>
              </a:rPr>
              <a:t> </a:t>
            </a:r>
            <a:r>
              <a:rPr sz="900" spc="-20" dirty="0">
                <a:solidFill>
                  <a:srgbClr val="414042"/>
                </a:solidFill>
                <a:latin typeface="Branding"/>
                <a:cs typeface="Branding"/>
              </a:rPr>
              <a:t>c</a:t>
            </a:r>
            <a:r>
              <a:rPr sz="900" spc="-50" dirty="0">
                <a:solidFill>
                  <a:srgbClr val="414042"/>
                </a:solidFill>
                <a:latin typeface="Branding"/>
                <a:cs typeface="Branding"/>
              </a:rPr>
              <a:t>’</a:t>
            </a:r>
            <a:r>
              <a:rPr sz="900" dirty="0">
                <a:solidFill>
                  <a:srgbClr val="414042"/>
                </a:solidFill>
                <a:latin typeface="Branding"/>
                <a:cs typeface="Branding"/>
              </a:rPr>
              <a:t>est </a:t>
            </a:r>
            <a:r>
              <a:rPr sz="900" spc="-100" dirty="0">
                <a:solidFill>
                  <a:srgbClr val="414042"/>
                </a:solidFill>
                <a:latin typeface="Branding"/>
                <a:cs typeface="Branding"/>
              </a:rPr>
              <a:t> </a:t>
            </a:r>
            <a:r>
              <a:rPr sz="900" b="1" spc="-20" dirty="0">
                <a:solidFill>
                  <a:srgbClr val="414042"/>
                </a:solidFill>
                <a:latin typeface="Branding-Semibold"/>
                <a:cs typeface="Branding-Semibold"/>
              </a:rPr>
              <a:t>r</a:t>
            </a:r>
            <a:r>
              <a:rPr sz="900" b="1" dirty="0">
                <a:solidFill>
                  <a:srgbClr val="414042"/>
                </a:solidFill>
                <a:latin typeface="Branding-Semibold"/>
                <a:cs typeface="Branding-Semibold"/>
              </a:rPr>
              <a:t>especter</a:t>
            </a:r>
            <a:r>
              <a:rPr sz="900" b="1" spc="95" dirty="0">
                <a:solidFill>
                  <a:srgbClr val="414042"/>
                </a:solidFill>
                <a:latin typeface="Branding-Semibold"/>
                <a:cs typeface="Branding-Semibold"/>
              </a:rPr>
              <a:t> </a:t>
            </a:r>
            <a:r>
              <a:rPr sz="900" b="1" dirty="0">
                <a:solidFill>
                  <a:srgbClr val="414042"/>
                </a:solidFill>
                <a:latin typeface="Branding-Semibold"/>
                <a:cs typeface="Branding-Semibold"/>
              </a:rPr>
              <a:t>son </a:t>
            </a:r>
            <a:r>
              <a:rPr sz="900" b="1" spc="-85" dirty="0">
                <a:solidFill>
                  <a:srgbClr val="414042"/>
                </a:solidFill>
                <a:latin typeface="Branding-Semibold"/>
                <a:cs typeface="Branding-Semibold"/>
              </a:rPr>
              <a:t> </a:t>
            </a:r>
            <a:r>
              <a:rPr sz="900" b="1" dirty="0" err="1">
                <a:solidFill>
                  <a:srgbClr val="414042"/>
                </a:solidFill>
                <a:latin typeface="Branding-Semibold"/>
                <a:cs typeface="Branding-Semibold"/>
              </a:rPr>
              <a:t>l</a:t>
            </a:r>
            <a:r>
              <a:rPr sz="900" b="1" spc="-50" dirty="0" err="1">
                <a:solidFill>
                  <a:srgbClr val="414042"/>
                </a:solidFill>
                <a:latin typeface="Branding-Semibold"/>
                <a:cs typeface="Branding-Semibold"/>
              </a:rPr>
              <a:t>’</a:t>
            </a:r>
            <a:r>
              <a:rPr sz="900" b="1" dirty="0" err="1">
                <a:solidFill>
                  <a:srgbClr val="414042"/>
                </a:solidFill>
                <a:latin typeface="Branding-Semibold"/>
                <a:cs typeface="Branding-Semibold"/>
              </a:rPr>
              <a:t>e</a:t>
            </a:r>
            <a:r>
              <a:rPr sz="900" b="1" spc="-10" dirty="0" err="1">
                <a:solidFill>
                  <a:srgbClr val="414042"/>
                </a:solidFill>
                <a:latin typeface="Branding-Semibold"/>
                <a:cs typeface="Branding-Semibold"/>
              </a:rPr>
              <a:t>n</a:t>
            </a:r>
            <a:r>
              <a:rPr sz="900" b="1" dirty="0" err="1">
                <a:solidFill>
                  <a:srgbClr val="414042"/>
                </a:solidFill>
                <a:latin typeface="Branding-Semibold"/>
                <a:cs typeface="Branding-Semibold"/>
              </a:rPr>
              <a:t>vi</a:t>
            </a:r>
            <a:r>
              <a:rPr sz="900" b="1" spc="-20" dirty="0" err="1">
                <a:solidFill>
                  <a:srgbClr val="414042"/>
                </a:solidFill>
                <a:latin typeface="Branding-Semibold"/>
                <a:cs typeface="Branding-Semibold"/>
              </a:rPr>
              <a:t>r</a:t>
            </a:r>
            <a:r>
              <a:rPr sz="900" b="1" dirty="0" err="1">
                <a:solidFill>
                  <a:srgbClr val="414042"/>
                </a:solidFill>
                <a:latin typeface="Branding-Semibold"/>
                <a:cs typeface="Branding-Semibold"/>
              </a:rPr>
              <a:t>onneme</a:t>
            </a:r>
            <a:r>
              <a:rPr sz="900" b="1" spc="-5" dirty="0" err="1">
                <a:solidFill>
                  <a:srgbClr val="414042"/>
                </a:solidFill>
                <a:latin typeface="Branding-Semibold"/>
                <a:cs typeface="Branding-Semibold"/>
              </a:rPr>
              <a:t>n</a:t>
            </a:r>
            <a:r>
              <a:rPr sz="900" b="1" dirty="0" err="1">
                <a:solidFill>
                  <a:srgbClr val="414042"/>
                </a:solidFill>
                <a:latin typeface="Branding-Semibold"/>
                <a:cs typeface="Branding-Semibold"/>
              </a:rPr>
              <a:t>t</a:t>
            </a:r>
            <a:r>
              <a:rPr sz="900" b="1" dirty="0">
                <a:solidFill>
                  <a:srgbClr val="414042"/>
                </a:solidFill>
                <a:latin typeface="Branding-Semibold"/>
                <a:cs typeface="Branding-Semibold"/>
              </a:rPr>
              <a:t> </a:t>
            </a:r>
            <a:r>
              <a:rPr sz="900" spc="-15" dirty="0" smtClean="0">
                <a:solidFill>
                  <a:srgbClr val="414042"/>
                </a:solidFill>
                <a:latin typeface="Branding"/>
                <a:cs typeface="Branding"/>
              </a:rPr>
              <a:t>(</a:t>
            </a:r>
            <a:r>
              <a:rPr lang="fr-FR" sz="900" spc="-35" dirty="0" smtClean="0">
                <a:solidFill>
                  <a:srgbClr val="414042"/>
                </a:solidFill>
                <a:latin typeface="Branding"/>
                <a:cs typeface="Branding"/>
              </a:rPr>
              <a:t>ne pas jeter de papier par terre, dans l’eau, respecter le matériel de l’école, du Centre pour Jeunes, …</a:t>
            </a:r>
            <a:r>
              <a:rPr sz="900" dirty="0" smtClean="0">
                <a:solidFill>
                  <a:srgbClr val="414042"/>
                </a:solidFill>
                <a:latin typeface="Branding"/>
                <a:cs typeface="Branding"/>
              </a:rPr>
              <a:t>).</a:t>
            </a:r>
            <a:endParaRPr sz="900" dirty="0">
              <a:latin typeface="Branding"/>
              <a:cs typeface="Branding"/>
            </a:endParaRPr>
          </a:p>
        </p:txBody>
      </p:sp>
      <p:sp>
        <p:nvSpPr>
          <p:cNvPr id="24" name="object 24"/>
          <p:cNvSpPr txBox="1"/>
          <p:nvPr/>
        </p:nvSpPr>
        <p:spPr>
          <a:xfrm>
            <a:off x="2760700" y="8937625"/>
            <a:ext cx="4358005" cy="1538370"/>
          </a:xfrm>
          <a:prstGeom prst="rect">
            <a:avLst/>
          </a:prstGeom>
        </p:spPr>
        <p:txBody>
          <a:bodyPr vert="horz" wrap="square" lIns="0" tIns="0" rIns="0" bIns="0" rtlCol="0">
            <a:spAutoFit/>
          </a:bodyPr>
          <a:lstStyle/>
          <a:p>
            <a:pPr marL="12700" marR="10795" algn="just">
              <a:lnSpc>
                <a:spcPct val="111100"/>
              </a:lnSpc>
            </a:pPr>
            <a:r>
              <a:rPr sz="900" b="1" spc="-95" dirty="0">
                <a:solidFill>
                  <a:srgbClr val="414042"/>
                </a:solidFill>
                <a:latin typeface="Branding-Semibold"/>
                <a:cs typeface="Branding-Semibold"/>
              </a:rPr>
              <a:t>L</a:t>
            </a:r>
            <a:r>
              <a:rPr sz="900" b="1" spc="-50" dirty="0">
                <a:solidFill>
                  <a:srgbClr val="414042"/>
                </a:solidFill>
                <a:latin typeface="Branding-Semibold"/>
                <a:cs typeface="Branding-Semibold"/>
              </a:rPr>
              <a:t>’</a:t>
            </a:r>
            <a:r>
              <a:rPr sz="900" b="1" spc="-10" dirty="0">
                <a:solidFill>
                  <a:srgbClr val="414042"/>
                </a:solidFill>
                <a:latin typeface="Branding-Semibold"/>
                <a:cs typeface="Branding-Semibold"/>
              </a:rPr>
              <a:t>e</a:t>
            </a:r>
            <a:r>
              <a:rPr sz="900" b="1" spc="-25" dirty="0">
                <a:solidFill>
                  <a:srgbClr val="414042"/>
                </a:solidFill>
                <a:latin typeface="Branding-Semibold"/>
                <a:cs typeface="Branding-Semibold"/>
              </a:rPr>
              <a:t>x</a:t>
            </a:r>
            <a:r>
              <a:rPr sz="900" b="1" spc="-15" dirty="0">
                <a:solidFill>
                  <a:srgbClr val="414042"/>
                </a:solidFill>
                <a:latin typeface="Branding-Semibold"/>
                <a:cs typeface="Branding-Semibold"/>
              </a:rPr>
              <a:t>c</a:t>
            </a:r>
            <a:r>
              <a:rPr sz="900" b="1" dirty="0">
                <a:solidFill>
                  <a:srgbClr val="414042"/>
                </a:solidFill>
                <a:latin typeface="Branding-Semibold"/>
                <a:cs typeface="Branding-Semibold"/>
              </a:rPr>
              <a:t>ellen</a:t>
            </a:r>
            <a:r>
              <a:rPr sz="900" b="1" spc="-15" dirty="0">
                <a:solidFill>
                  <a:srgbClr val="414042"/>
                </a:solidFill>
                <a:latin typeface="Branding-Semibold"/>
                <a:cs typeface="Branding-Semibold"/>
              </a:rPr>
              <a:t>c</a:t>
            </a:r>
            <a:r>
              <a:rPr sz="900" b="1" dirty="0">
                <a:solidFill>
                  <a:srgbClr val="414042"/>
                </a:solidFill>
                <a:latin typeface="Branding-Semibold"/>
                <a:cs typeface="Branding-Semibold"/>
              </a:rPr>
              <a:t>e</a:t>
            </a:r>
            <a:r>
              <a:rPr sz="900" b="1" spc="5" dirty="0">
                <a:solidFill>
                  <a:srgbClr val="414042"/>
                </a:solidFill>
                <a:latin typeface="Branding-Semibold"/>
                <a:cs typeface="Branding-Semibold"/>
              </a:rPr>
              <a:t> </a:t>
            </a:r>
            <a:r>
              <a:rPr sz="900" spc="-15" dirty="0">
                <a:solidFill>
                  <a:srgbClr val="414042"/>
                </a:solidFill>
                <a:latin typeface="Branding"/>
                <a:cs typeface="Branding"/>
              </a:rPr>
              <a:t>c</a:t>
            </a:r>
            <a:r>
              <a:rPr sz="900" dirty="0">
                <a:solidFill>
                  <a:srgbClr val="414042"/>
                </a:solidFill>
                <a:latin typeface="Branding"/>
                <a:cs typeface="Branding"/>
              </a:rPr>
              <a:t>onsiste</a:t>
            </a:r>
            <a:r>
              <a:rPr sz="900" spc="-25" dirty="0">
                <a:solidFill>
                  <a:srgbClr val="414042"/>
                </a:solidFill>
                <a:latin typeface="Branding"/>
                <a:cs typeface="Branding"/>
              </a:rPr>
              <a:t> </a:t>
            </a:r>
            <a:r>
              <a:rPr sz="900" dirty="0">
                <a:solidFill>
                  <a:srgbClr val="414042"/>
                </a:solidFill>
                <a:latin typeface="Branding"/>
                <a:cs typeface="Branding"/>
              </a:rPr>
              <a:t>à</a:t>
            </a:r>
            <a:r>
              <a:rPr sz="900" spc="-40"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ouloir</a:t>
            </a:r>
            <a:r>
              <a:rPr sz="900" spc="-50" dirty="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dirty="0">
                <a:solidFill>
                  <a:srgbClr val="414042"/>
                </a:solidFill>
                <a:latin typeface="Branding"/>
                <a:cs typeface="Branding"/>
              </a:rPr>
              <a:t>og</a:t>
            </a:r>
            <a:r>
              <a:rPr sz="900" spc="-35" dirty="0">
                <a:solidFill>
                  <a:srgbClr val="414042"/>
                </a:solidFill>
                <a:latin typeface="Branding"/>
                <a:cs typeface="Branding"/>
              </a:rPr>
              <a:t>r</a:t>
            </a:r>
            <a:r>
              <a:rPr sz="900" dirty="0">
                <a:solidFill>
                  <a:srgbClr val="414042"/>
                </a:solidFill>
                <a:latin typeface="Branding"/>
                <a:cs typeface="Branding"/>
              </a:rPr>
              <a:t>esse</a:t>
            </a:r>
            <a:r>
              <a:rPr sz="900" spc="-60" dirty="0">
                <a:solidFill>
                  <a:srgbClr val="414042"/>
                </a:solidFill>
                <a:latin typeface="Branding"/>
                <a:cs typeface="Branding"/>
              </a:rPr>
              <a:t>r</a:t>
            </a:r>
            <a:r>
              <a:rPr sz="900" dirty="0">
                <a:solidFill>
                  <a:srgbClr val="414042"/>
                </a:solidFill>
                <a:latin typeface="Branding"/>
                <a:cs typeface="Branding"/>
              </a:rPr>
              <a:t>,</a:t>
            </a:r>
            <a:r>
              <a:rPr sz="900" spc="-7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epousser</a:t>
            </a:r>
            <a:r>
              <a:rPr sz="900" spc="-50" dirty="0">
                <a:solidFill>
                  <a:srgbClr val="414042"/>
                </a:solidFill>
                <a:latin typeface="Branding"/>
                <a:cs typeface="Branding"/>
              </a:rPr>
              <a:t> </a:t>
            </a:r>
            <a:r>
              <a:rPr sz="900" dirty="0">
                <a:solidFill>
                  <a:srgbClr val="414042"/>
                </a:solidFill>
                <a:latin typeface="Branding"/>
                <a:cs typeface="Branding"/>
              </a:rPr>
              <a:t>ses</a:t>
            </a:r>
            <a:r>
              <a:rPr sz="900" spc="-25" dirty="0">
                <a:solidFill>
                  <a:srgbClr val="414042"/>
                </a:solidFill>
                <a:latin typeface="Branding"/>
                <a:cs typeface="Branding"/>
              </a:rPr>
              <a:t> </a:t>
            </a:r>
            <a:r>
              <a:rPr sz="900" dirty="0">
                <a:solidFill>
                  <a:srgbClr val="414042"/>
                </a:solidFill>
                <a:latin typeface="Branding"/>
                <a:cs typeface="Branding"/>
              </a:rPr>
              <a:t>limites</a:t>
            </a:r>
            <a:r>
              <a:rPr sz="900" spc="-25" dirty="0">
                <a:solidFill>
                  <a:srgbClr val="414042"/>
                </a:solidFill>
                <a:latin typeface="Branding"/>
                <a:cs typeface="Branding"/>
              </a:rPr>
              <a:t> </a:t>
            </a:r>
            <a:r>
              <a:rPr sz="900" dirty="0">
                <a:solidFill>
                  <a:srgbClr val="414042"/>
                </a:solidFill>
                <a:latin typeface="Branding"/>
                <a:cs typeface="Branding"/>
              </a:rPr>
              <a:t>au</a:t>
            </a:r>
            <a:r>
              <a:rPr sz="900" spc="-25" dirty="0">
                <a:solidFill>
                  <a:srgbClr val="414042"/>
                </a:solidFill>
                <a:latin typeface="Branding"/>
                <a:cs typeface="Branding"/>
              </a:rPr>
              <a:t> </a:t>
            </a:r>
            <a:r>
              <a:rPr sz="900" dirty="0">
                <a:solidFill>
                  <a:srgbClr val="414042"/>
                </a:solidFill>
                <a:latin typeface="Branding"/>
                <a:cs typeface="Branding"/>
              </a:rPr>
              <a:t>qu</a:t>
            </a:r>
            <a:r>
              <a:rPr sz="900" spc="-10" dirty="0">
                <a:solidFill>
                  <a:srgbClr val="414042"/>
                </a:solidFill>
                <a:latin typeface="Branding"/>
                <a:cs typeface="Branding"/>
              </a:rPr>
              <a:t>o</a:t>
            </a:r>
            <a:r>
              <a:rPr sz="900" dirty="0">
                <a:solidFill>
                  <a:srgbClr val="414042"/>
                </a:solidFill>
                <a:latin typeface="Branding"/>
                <a:cs typeface="Branding"/>
              </a:rPr>
              <a:t>tidien,</a:t>
            </a:r>
            <a:r>
              <a:rPr sz="900" spc="-75" dirty="0">
                <a:solidFill>
                  <a:srgbClr val="414042"/>
                </a:solidFill>
                <a:latin typeface="Branding"/>
                <a:cs typeface="Branding"/>
              </a:rPr>
              <a:t> </a:t>
            </a:r>
            <a:r>
              <a:rPr sz="900" dirty="0">
                <a:solidFill>
                  <a:srgbClr val="414042"/>
                </a:solidFill>
                <a:latin typeface="Branding"/>
                <a:cs typeface="Branding"/>
              </a:rPr>
              <a:t>en</a:t>
            </a:r>
            <a:r>
              <a:rPr sz="900" spc="-25" dirty="0">
                <a:solidFill>
                  <a:srgbClr val="414042"/>
                </a:solidFill>
                <a:latin typeface="Branding"/>
                <a:cs typeface="Branding"/>
              </a:rPr>
              <a:t> </a:t>
            </a:r>
            <a:r>
              <a:rPr sz="900" dirty="0">
                <a:solidFill>
                  <a:srgbClr val="414042"/>
                </a:solidFill>
                <a:latin typeface="Branding"/>
                <a:cs typeface="Branding"/>
              </a:rPr>
              <a:t>se</a:t>
            </a:r>
            <a:r>
              <a:rPr sz="900" spc="-25" dirty="0">
                <a:solidFill>
                  <a:srgbClr val="414042"/>
                </a:solidFill>
                <a:latin typeface="Branding"/>
                <a:cs typeface="Branding"/>
              </a:rPr>
              <a:t> </a:t>
            </a:r>
            <a:r>
              <a:rPr sz="900" spc="-5" dirty="0">
                <a:solidFill>
                  <a:srgbClr val="414042"/>
                </a:solidFill>
                <a:latin typeface="Branding"/>
                <a:cs typeface="Branding"/>
              </a:rPr>
              <a:t>fi</a:t>
            </a:r>
            <a:r>
              <a:rPr sz="900" spc="-20" dirty="0">
                <a:solidFill>
                  <a:srgbClr val="414042"/>
                </a:solidFill>
                <a:latin typeface="Branding"/>
                <a:cs typeface="Branding"/>
              </a:rPr>
              <a:t>x</a:t>
            </a:r>
            <a:r>
              <a:rPr sz="900" dirty="0">
                <a:solidFill>
                  <a:srgbClr val="414042"/>
                </a:solidFill>
                <a:latin typeface="Branding"/>
                <a:cs typeface="Branding"/>
              </a:rPr>
              <a:t>a</a:t>
            </a:r>
            <a:r>
              <a:rPr sz="900" spc="-5" dirty="0">
                <a:solidFill>
                  <a:srgbClr val="414042"/>
                </a:solidFill>
                <a:latin typeface="Branding"/>
                <a:cs typeface="Branding"/>
              </a:rPr>
              <a:t>n</a:t>
            </a:r>
            <a:r>
              <a:rPr sz="900" dirty="0">
                <a:solidFill>
                  <a:srgbClr val="414042"/>
                </a:solidFill>
                <a:latin typeface="Branding"/>
                <a:cs typeface="Branding"/>
              </a:rPr>
              <a:t>t des</a:t>
            </a:r>
            <a:r>
              <a:rPr sz="900" spc="55" dirty="0">
                <a:solidFill>
                  <a:srgbClr val="414042"/>
                </a:solidFill>
                <a:latin typeface="Branding"/>
                <a:cs typeface="Branding"/>
              </a:rPr>
              <a:t> </a:t>
            </a:r>
            <a:r>
              <a:rPr sz="900" dirty="0">
                <a:solidFill>
                  <a:srgbClr val="414042"/>
                </a:solidFill>
                <a:latin typeface="Branding"/>
                <a:cs typeface="Branding"/>
              </a:rPr>
              <a:t>objecti</a:t>
            </a:r>
            <a:r>
              <a:rPr sz="900" spc="-5" dirty="0">
                <a:solidFill>
                  <a:srgbClr val="414042"/>
                </a:solidFill>
                <a:latin typeface="Branding"/>
                <a:cs typeface="Branding"/>
              </a:rPr>
              <a:t>f</a:t>
            </a:r>
            <a:r>
              <a:rPr sz="900" dirty="0">
                <a:solidFill>
                  <a:srgbClr val="414042"/>
                </a:solidFill>
                <a:latin typeface="Branding"/>
                <a:cs typeface="Branding"/>
              </a:rPr>
              <a:t>s</a:t>
            </a:r>
            <a:r>
              <a:rPr sz="900" spc="55" dirty="0">
                <a:solidFill>
                  <a:srgbClr val="414042"/>
                </a:solidFill>
                <a:latin typeface="Branding"/>
                <a:cs typeface="Branding"/>
              </a:rPr>
              <a:t> </a:t>
            </a:r>
            <a:r>
              <a:rPr sz="900" dirty="0">
                <a:solidFill>
                  <a:srgbClr val="414042"/>
                </a:solidFill>
                <a:latin typeface="Branding"/>
                <a:cs typeface="Branding"/>
              </a:rPr>
              <a:t>ambitieux</a:t>
            </a:r>
            <a:r>
              <a:rPr sz="900" spc="55" dirty="0">
                <a:solidFill>
                  <a:srgbClr val="414042"/>
                </a:solidFill>
                <a:latin typeface="Branding"/>
                <a:cs typeface="Branding"/>
              </a:rPr>
              <a:t> </a:t>
            </a:r>
            <a:r>
              <a:rPr sz="900" dirty="0">
                <a:solidFill>
                  <a:srgbClr val="414042"/>
                </a:solidFill>
                <a:latin typeface="Branding"/>
                <a:cs typeface="Branding"/>
              </a:rPr>
              <a:t>mais</a:t>
            </a:r>
            <a:r>
              <a:rPr sz="900" spc="55" dirty="0">
                <a:solidFill>
                  <a:srgbClr val="414042"/>
                </a:solidFill>
                <a:latin typeface="Branding"/>
                <a:cs typeface="Branding"/>
              </a:rPr>
              <a:t> </a:t>
            </a:r>
            <a:r>
              <a:rPr sz="900" spc="-5" dirty="0">
                <a:solidFill>
                  <a:srgbClr val="414042"/>
                </a:solidFill>
                <a:latin typeface="Branding"/>
                <a:cs typeface="Branding"/>
              </a:rPr>
              <a:t>a</a:t>
            </a:r>
            <a:r>
              <a:rPr sz="900" dirty="0">
                <a:solidFill>
                  <a:srgbClr val="414042"/>
                </a:solidFill>
                <a:latin typeface="Branding"/>
                <a:cs typeface="Branding"/>
              </a:rPr>
              <a:t>tteignables,</a:t>
            </a:r>
            <a:r>
              <a:rPr sz="900" spc="10" dirty="0">
                <a:solidFill>
                  <a:srgbClr val="414042"/>
                </a:solidFill>
                <a:latin typeface="Branding"/>
                <a:cs typeface="Branding"/>
              </a:rPr>
              <a:t> </a:t>
            </a:r>
            <a:r>
              <a:rPr sz="900" dirty="0">
                <a:solidFill>
                  <a:srgbClr val="414042"/>
                </a:solidFill>
                <a:latin typeface="Branding"/>
                <a:cs typeface="Branding"/>
              </a:rPr>
              <a:t>en</a:t>
            </a:r>
            <a:r>
              <a:rPr sz="900" spc="55" dirty="0">
                <a:solidFill>
                  <a:srgbClr val="414042"/>
                </a:solidFill>
                <a:latin typeface="Branding"/>
                <a:cs typeface="Branding"/>
              </a:rPr>
              <a:t> </a:t>
            </a:r>
            <a:r>
              <a:rPr sz="900" spc="-10" dirty="0">
                <a:solidFill>
                  <a:srgbClr val="414042"/>
                </a:solidFill>
                <a:latin typeface="Branding"/>
                <a:cs typeface="Branding"/>
              </a:rPr>
              <a:t>f</a:t>
            </a:r>
            <a:r>
              <a:rPr sz="900" dirty="0">
                <a:solidFill>
                  <a:srgbClr val="414042"/>
                </a:solidFill>
                <a:latin typeface="Branding"/>
                <a:cs typeface="Branding"/>
              </a:rPr>
              <a:t>aisa</a:t>
            </a:r>
            <a:r>
              <a:rPr sz="900" spc="-5" dirty="0">
                <a:solidFill>
                  <a:srgbClr val="414042"/>
                </a:solidFill>
                <a:latin typeface="Branding"/>
                <a:cs typeface="Branding"/>
              </a:rPr>
              <a:t>n</a:t>
            </a:r>
            <a:r>
              <a:rPr sz="900" dirty="0">
                <a:solidFill>
                  <a:srgbClr val="414042"/>
                </a:solidFill>
                <a:latin typeface="Branding"/>
                <a:cs typeface="Branding"/>
              </a:rPr>
              <a:t>t</a:t>
            </a:r>
            <a:r>
              <a:rPr sz="900" spc="60" dirty="0">
                <a:solidFill>
                  <a:srgbClr val="414042"/>
                </a:solidFill>
                <a:latin typeface="Branding"/>
                <a:cs typeface="Branding"/>
              </a:rPr>
              <a:t> </a:t>
            </a:r>
            <a:r>
              <a:rPr sz="900" dirty="0">
                <a:solidFill>
                  <a:srgbClr val="414042"/>
                </a:solidFill>
                <a:latin typeface="Branding"/>
                <a:cs typeface="Branding"/>
              </a:rPr>
              <a:t>des</a:t>
            </a:r>
            <a:r>
              <a:rPr sz="900" spc="55" dirty="0">
                <a:solidFill>
                  <a:srgbClr val="414042"/>
                </a:solidFill>
                <a:latin typeface="Branding"/>
                <a:cs typeface="Branding"/>
              </a:rPr>
              <a:t> </a:t>
            </a:r>
            <a:r>
              <a:rPr sz="900" spc="-5" dirty="0">
                <a:solidFill>
                  <a:srgbClr val="414042"/>
                </a:solidFill>
                <a:latin typeface="Branding"/>
                <a:cs typeface="Branding"/>
              </a:rPr>
              <a:t>e</a:t>
            </a:r>
            <a:r>
              <a:rPr sz="900" dirty="0">
                <a:solidFill>
                  <a:srgbClr val="414042"/>
                </a:solidFill>
                <a:latin typeface="Branding"/>
                <a:cs typeface="Branding"/>
              </a:rPr>
              <a:t>f</a:t>
            </a:r>
            <a:r>
              <a:rPr sz="900" spc="-20" dirty="0">
                <a:solidFill>
                  <a:srgbClr val="414042"/>
                </a:solidFill>
                <a:latin typeface="Branding"/>
                <a:cs typeface="Branding"/>
              </a:rPr>
              <a:t>f</a:t>
            </a:r>
            <a:r>
              <a:rPr sz="900" dirty="0">
                <a:solidFill>
                  <a:srgbClr val="414042"/>
                </a:solidFill>
                <a:latin typeface="Branding"/>
                <a:cs typeface="Branding"/>
              </a:rPr>
              <a:t>orts</a:t>
            </a:r>
            <a:r>
              <a:rPr sz="900" spc="55"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60" dirty="0">
                <a:solidFill>
                  <a:srgbClr val="414042"/>
                </a:solidFill>
                <a:latin typeface="Branding"/>
                <a:cs typeface="Branding"/>
              </a:rPr>
              <a:t> </a:t>
            </a:r>
            <a:r>
              <a:rPr sz="900" dirty="0">
                <a:solidFill>
                  <a:srgbClr val="414042"/>
                </a:solidFill>
                <a:latin typeface="Branding"/>
                <a:cs typeface="Branding"/>
              </a:rPr>
              <a:t>en</a:t>
            </a:r>
            <a:r>
              <a:rPr sz="900" spc="55" dirty="0">
                <a:solidFill>
                  <a:srgbClr val="414042"/>
                </a:solidFill>
                <a:latin typeface="Branding"/>
                <a:cs typeface="Branding"/>
              </a:rPr>
              <a:t> </a:t>
            </a:r>
            <a:r>
              <a:rPr sz="900" spc="-15" dirty="0">
                <a:solidFill>
                  <a:srgbClr val="414042"/>
                </a:solidFill>
                <a:latin typeface="Branding"/>
                <a:cs typeface="Branding"/>
              </a:rPr>
              <a:t>s</a:t>
            </a:r>
            <a:r>
              <a:rPr sz="900" spc="-50" dirty="0">
                <a:solidFill>
                  <a:srgbClr val="414042"/>
                </a:solidFill>
                <a:latin typeface="Branding"/>
                <a:cs typeface="Branding"/>
              </a:rPr>
              <a:t>’</a:t>
            </a:r>
            <a:r>
              <a:rPr sz="900" dirty="0">
                <a:solidFill>
                  <a:srgbClr val="414042"/>
                </a:solidFill>
                <a:latin typeface="Branding"/>
                <a:cs typeface="Branding"/>
              </a:rPr>
              <a:t>en</a:t>
            </a:r>
            <a:r>
              <a:rPr sz="900" spc="55" dirty="0">
                <a:solidFill>
                  <a:srgbClr val="414042"/>
                </a:solidFill>
                <a:latin typeface="Branding"/>
                <a:cs typeface="Branding"/>
              </a:rPr>
              <a:t> </a:t>
            </a:r>
            <a:r>
              <a:rPr sz="900" dirty="0">
                <a:solidFill>
                  <a:srgbClr val="414042"/>
                </a:solidFill>
                <a:latin typeface="Branding"/>
                <a:cs typeface="Branding"/>
              </a:rPr>
              <a:t>donna</a:t>
            </a:r>
            <a:r>
              <a:rPr sz="900" spc="-5" dirty="0">
                <a:solidFill>
                  <a:srgbClr val="414042"/>
                </a:solidFill>
                <a:latin typeface="Branding"/>
                <a:cs typeface="Branding"/>
              </a:rPr>
              <a:t>n</a:t>
            </a:r>
            <a:r>
              <a:rPr sz="900" dirty="0">
                <a:solidFill>
                  <a:srgbClr val="414042"/>
                </a:solidFill>
                <a:latin typeface="Branding"/>
                <a:cs typeface="Branding"/>
              </a:rPr>
              <a:t>t</a:t>
            </a:r>
            <a:r>
              <a:rPr sz="900" spc="60" dirty="0">
                <a:solidFill>
                  <a:srgbClr val="414042"/>
                </a:solidFill>
                <a:latin typeface="Branding"/>
                <a:cs typeface="Branding"/>
              </a:rPr>
              <a:t> </a:t>
            </a:r>
            <a:r>
              <a:rPr sz="900" dirty="0">
                <a:solidFill>
                  <a:srgbClr val="414042"/>
                </a:solidFill>
                <a:latin typeface="Branding"/>
                <a:cs typeface="Branding"/>
              </a:rPr>
              <a:t>les m</a:t>
            </a:r>
            <a:r>
              <a:rPr sz="900" spc="-10" dirty="0">
                <a:solidFill>
                  <a:srgbClr val="414042"/>
                </a:solidFill>
                <a:latin typeface="Branding"/>
                <a:cs typeface="Branding"/>
              </a:rPr>
              <a:t>oy</a:t>
            </a:r>
            <a:r>
              <a:rPr sz="900" dirty="0">
                <a:solidFill>
                  <a:srgbClr val="414042"/>
                </a:solidFill>
                <a:latin typeface="Branding"/>
                <a:cs typeface="Branding"/>
              </a:rPr>
              <a:t>ens</a:t>
            </a:r>
            <a:r>
              <a:rPr sz="900" spc="40" dirty="0">
                <a:solidFill>
                  <a:srgbClr val="414042"/>
                </a:solidFill>
                <a:latin typeface="Branding"/>
                <a:cs typeface="Branding"/>
              </a:rPr>
              <a:t> </a:t>
            </a:r>
            <a:r>
              <a:rPr sz="900" dirty="0">
                <a:solidFill>
                  <a:srgbClr val="414042"/>
                </a:solidFill>
                <a:latin typeface="Branding"/>
                <a:cs typeface="Branding"/>
              </a:rPr>
              <a:t>pour</a:t>
            </a:r>
            <a:r>
              <a:rPr sz="900" spc="5" dirty="0">
                <a:solidFill>
                  <a:srgbClr val="414042"/>
                </a:solidFill>
                <a:latin typeface="Branding"/>
                <a:cs typeface="Branding"/>
              </a:rPr>
              <a:t> </a:t>
            </a:r>
            <a:r>
              <a:rPr sz="900" dirty="0">
                <a:solidFill>
                  <a:srgbClr val="414042"/>
                </a:solidFill>
                <a:latin typeface="Branding"/>
                <a:cs typeface="Branding"/>
              </a:rPr>
              <a:t>y</a:t>
            </a:r>
            <a:r>
              <a:rPr sz="900" spc="30" dirty="0">
                <a:solidFill>
                  <a:srgbClr val="414042"/>
                </a:solidFill>
                <a:latin typeface="Branding"/>
                <a:cs typeface="Branding"/>
              </a:rPr>
              <a:t> </a:t>
            </a:r>
            <a:r>
              <a:rPr sz="900" dirty="0">
                <a:solidFill>
                  <a:srgbClr val="414042"/>
                </a:solidFill>
                <a:latin typeface="Branding"/>
                <a:cs typeface="Branding"/>
              </a:rPr>
              <a:t>par</a:t>
            </a:r>
            <a:r>
              <a:rPr sz="900" spc="-10" dirty="0">
                <a:solidFill>
                  <a:srgbClr val="414042"/>
                </a:solidFill>
                <a:latin typeface="Branding"/>
                <a:cs typeface="Branding"/>
              </a:rPr>
              <a:t>v</a:t>
            </a:r>
            <a:r>
              <a:rPr sz="900" dirty="0">
                <a:solidFill>
                  <a:srgbClr val="414042"/>
                </a:solidFill>
                <a:latin typeface="Branding"/>
                <a:cs typeface="Branding"/>
              </a:rPr>
              <a:t>eni</a:t>
            </a:r>
            <a:r>
              <a:rPr sz="900" spc="-60" dirty="0">
                <a:solidFill>
                  <a:srgbClr val="414042"/>
                </a:solidFill>
                <a:latin typeface="Branding"/>
                <a:cs typeface="Branding"/>
              </a:rPr>
              <a:t>r</a:t>
            </a:r>
            <a:r>
              <a:rPr sz="900" dirty="0">
                <a:solidFill>
                  <a:srgbClr val="414042"/>
                </a:solidFill>
                <a:latin typeface="Branding"/>
                <a:cs typeface="Branding"/>
              </a:rPr>
              <a:t>.</a:t>
            </a:r>
            <a:r>
              <a:rPr sz="900" spc="-5" dirty="0">
                <a:solidFill>
                  <a:srgbClr val="414042"/>
                </a:solidFill>
                <a:latin typeface="Branding"/>
                <a:cs typeface="Branding"/>
              </a:rPr>
              <a:t> </a:t>
            </a:r>
            <a:r>
              <a:rPr sz="900" dirty="0">
                <a:solidFill>
                  <a:srgbClr val="414042"/>
                </a:solidFill>
                <a:latin typeface="Branding"/>
                <a:cs typeface="Branding"/>
              </a:rPr>
              <a:t>Il</a:t>
            </a:r>
            <a:r>
              <a:rPr sz="900" spc="40" dirty="0">
                <a:solidFill>
                  <a:srgbClr val="414042"/>
                </a:solidFill>
                <a:latin typeface="Branding"/>
                <a:cs typeface="Branding"/>
              </a:rPr>
              <a:t> </a:t>
            </a:r>
            <a:r>
              <a:rPr sz="900" dirty="0">
                <a:solidFill>
                  <a:srgbClr val="414042"/>
                </a:solidFill>
                <a:latin typeface="Branding"/>
                <a:cs typeface="Branding"/>
              </a:rPr>
              <a:t>peut</a:t>
            </a:r>
            <a:r>
              <a:rPr sz="900" spc="40" dirty="0">
                <a:solidFill>
                  <a:srgbClr val="414042"/>
                </a:solidFill>
                <a:latin typeface="Branding"/>
                <a:cs typeface="Branding"/>
              </a:rPr>
              <a:t> </a:t>
            </a:r>
            <a:r>
              <a:rPr sz="900" spc="-15" dirty="0">
                <a:solidFill>
                  <a:srgbClr val="414042"/>
                </a:solidFill>
                <a:latin typeface="Branding"/>
                <a:cs typeface="Branding"/>
              </a:rPr>
              <a:t>s</a:t>
            </a:r>
            <a:r>
              <a:rPr sz="900" spc="-35" dirty="0">
                <a:solidFill>
                  <a:srgbClr val="414042"/>
                </a:solidFill>
                <a:latin typeface="Branding"/>
                <a:cs typeface="Branding"/>
              </a:rPr>
              <a:t>’</a:t>
            </a:r>
            <a:r>
              <a:rPr sz="900" dirty="0">
                <a:solidFill>
                  <a:srgbClr val="414042"/>
                </a:solidFill>
                <a:latin typeface="Branding"/>
                <a:cs typeface="Branding"/>
              </a:rPr>
              <a:t>agir</a:t>
            </a:r>
            <a:r>
              <a:rPr sz="900" spc="20" dirty="0">
                <a:solidFill>
                  <a:srgbClr val="414042"/>
                </a:solidFill>
                <a:latin typeface="Branding"/>
                <a:cs typeface="Branding"/>
              </a:rPr>
              <a:t> </a:t>
            </a:r>
            <a:r>
              <a:rPr sz="900" dirty="0">
                <a:solidFill>
                  <a:srgbClr val="414042"/>
                </a:solidFill>
                <a:latin typeface="Branding"/>
                <a:cs typeface="Branding"/>
              </a:rPr>
              <a:t>de</a:t>
            </a:r>
            <a:r>
              <a:rPr sz="900" spc="45" dirty="0">
                <a:solidFill>
                  <a:srgbClr val="414042"/>
                </a:solidFill>
                <a:latin typeface="Branding"/>
                <a:cs typeface="Branding"/>
              </a:rPr>
              <a:t> </a:t>
            </a:r>
            <a:r>
              <a:rPr sz="900" dirty="0">
                <a:solidFill>
                  <a:srgbClr val="414042"/>
                </a:solidFill>
                <a:latin typeface="Branding"/>
                <a:cs typeface="Branding"/>
              </a:rPr>
              <a:t>per</a:t>
            </a:r>
            <a:r>
              <a:rPr sz="900" spc="-20" dirty="0">
                <a:solidFill>
                  <a:srgbClr val="414042"/>
                </a:solidFill>
                <a:latin typeface="Branding"/>
                <a:cs typeface="Branding"/>
              </a:rPr>
              <a:t>f</a:t>
            </a:r>
            <a:r>
              <a:rPr sz="900" dirty="0">
                <a:solidFill>
                  <a:srgbClr val="414042"/>
                </a:solidFill>
                <a:latin typeface="Branding"/>
                <a:cs typeface="Branding"/>
              </a:rPr>
              <a:t>ectionner</a:t>
            </a:r>
            <a:r>
              <a:rPr sz="900" spc="20" dirty="0">
                <a:solidFill>
                  <a:srgbClr val="414042"/>
                </a:solidFill>
                <a:latin typeface="Branding"/>
                <a:cs typeface="Branding"/>
              </a:rPr>
              <a:t> </a:t>
            </a:r>
            <a:r>
              <a:rPr sz="900" dirty="0">
                <a:solidFill>
                  <a:srgbClr val="414042"/>
                </a:solidFill>
                <a:latin typeface="Branding"/>
                <a:cs typeface="Branding"/>
              </a:rPr>
              <a:t>son</a:t>
            </a:r>
            <a:r>
              <a:rPr sz="900" spc="40" dirty="0">
                <a:solidFill>
                  <a:srgbClr val="414042"/>
                </a:solidFill>
                <a:latin typeface="Branding"/>
                <a:cs typeface="Branding"/>
              </a:rPr>
              <a:t> </a:t>
            </a:r>
            <a:r>
              <a:rPr sz="900" dirty="0">
                <a:solidFill>
                  <a:srgbClr val="414042"/>
                </a:solidFill>
                <a:latin typeface="Branding"/>
                <a:cs typeface="Branding"/>
              </a:rPr>
              <a:t>orthog</a:t>
            </a:r>
            <a:r>
              <a:rPr sz="900" spc="-10" dirty="0">
                <a:solidFill>
                  <a:srgbClr val="414042"/>
                </a:solidFill>
                <a:latin typeface="Branding"/>
                <a:cs typeface="Branding"/>
              </a:rPr>
              <a:t>r</a:t>
            </a:r>
            <a:r>
              <a:rPr sz="900" dirty="0">
                <a:solidFill>
                  <a:srgbClr val="414042"/>
                </a:solidFill>
                <a:latin typeface="Branding"/>
                <a:cs typeface="Branding"/>
              </a:rPr>
              <a:t>aphe</a:t>
            </a:r>
            <a:r>
              <a:rPr sz="900" spc="45" dirty="0">
                <a:solidFill>
                  <a:srgbClr val="414042"/>
                </a:solidFill>
                <a:latin typeface="Branding"/>
                <a:cs typeface="Branding"/>
              </a:rPr>
              <a:t> </a:t>
            </a:r>
            <a:r>
              <a:rPr sz="900" spc="-25" dirty="0">
                <a:solidFill>
                  <a:srgbClr val="414042"/>
                </a:solidFill>
                <a:latin typeface="Branding"/>
                <a:cs typeface="Branding"/>
              </a:rPr>
              <a:t>(</a:t>
            </a:r>
            <a:r>
              <a:rPr sz="900" dirty="0">
                <a:solidFill>
                  <a:srgbClr val="414042"/>
                </a:solidFill>
                <a:latin typeface="Branding"/>
                <a:cs typeface="Branding"/>
              </a:rPr>
              <a:t>en</a:t>
            </a:r>
            <a:r>
              <a:rPr sz="900" spc="40" dirty="0">
                <a:solidFill>
                  <a:srgbClr val="414042"/>
                </a:solidFill>
                <a:latin typeface="Branding"/>
                <a:cs typeface="Branding"/>
              </a:rPr>
              <a:t> </a:t>
            </a:r>
            <a:r>
              <a:rPr sz="900" spc="-10" dirty="0">
                <a:solidFill>
                  <a:srgbClr val="414042"/>
                </a:solidFill>
                <a:latin typeface="Branding"/>
                <a:cs typeface="Branding"/>
              </a:rPr>
              <a:t>f</a:t>
            </a:r>
            <a:r>
              <a:rPr sz="900" dirty="0">
                <a:solidFill>
                  <a:srgbClr val="414042"/>
                </a:solidFill>
                <a:latin typeface="Branding"/>
                <a:cs typeface="Branding"/>
              </a:rPr>
              <a:t>aisa</a:t>
            </a:r>
            <a:r>
              <a:rPr sz="900" spc="-5" dirty="0">
                <a:solidFill>
                  <a:srgbClr val="414042"/>
                </a:solidFill>
                <a:latin typeface="Branding"/>
                <a:cs typeface="Branding"/>
              </a:rPr>
              <a:t>n</a:t>
            </a:r>
            <a:r>
              <a:rPr sz="900" dirty="0">
                <a:solidFill>
                  <a:srgbClr val="414042"/>
                </a:solidFill>
                <a:latin typeface="Branding"/>
                <a:cs typeface="Branding"/>
              </a:rPr>
              <a:t>t</a:t>
            </a:r>
            <a:r>
              <a:rPr sz="900" spc="40" dirty="0">
                <a:solidFill>
                  <a:srgbClr val="414042"/>
                </a:solidFill>
                <a:latin typeface="Branding"/>
                <a:cs typeface="Branding"/>
              </a:rPr>
              <a:t> </a:t>
            </a:r>
            <a:r>
              <a:rPr sz="900" dirty="0">
                <a:solidFill>
                  <a:srgbClr val="414042"/>
                </a:solidFill>
                <a:latin typeface="Branding"/>
                <a:cs typeface="Branding"/>
              </a:rPr>
              <a:t>des </a:t>
            </a:r>
            <a:r>
              <a:rPr sz="900" spc="-10" dirty="0">
                <a:solidFill>
                  <a:srgbClr val="414042"/>
                </a:solidFill>
                <a:latin typeface="Branding"/>
                <a:cs typeface="Branding"/>
              </a:rPr>
              <a:t>e</a:t>
            </a:r>
            <a:r>
              <a:rPr sz="900" spc="-20" dirty="0">
                <a:solidFill>
                  <a:srgbClr val="414042"/>
                </a:solidFill>
                <a:latin typeface="Branding"/>
                <a:cs typeface="Branding"/>
              </a:rPr>
              <a:t>x</a:t>
            </a:r>
            <a:r>
              <a:rPr sz="900" dirty="0">
                <a:solidFill>
                  <a:srgbClr val="414042"/>
                </a:solidFill>
                <a:latin typeface="Branding"/>
                <a:cs typeface="Branding"/>
              </a:rPr>
              <a:t>e</a:t>
            </a:r>
            <a:r>
              <a:rPr sz="900" spc="-35" dirty="0">
                <a:solidFill>
                  <a:srgbClr val="414042"/>
                </a:solidFill>
                <a:latin typeface="Branding"/>
                <a:cs typeface="Branding"/>
              </a:rPr>
              <a:t>r</a:t>
            </a:r>
            <a:r>
              <a:rPr sz="900" dirty="0">
                <a:solidFill>
                  <a:srgbClr val="414042"/>
                </a:solidFill>
                <a:latin typeface="Branding"/>
                <a:cs typeface="Branding"/>
              </a:rPr>
              <a:t>ci</a:t>
            </a:r>
            <a:r>
              <a:rPr sz="900" spc="-15" dirty="0">
                <a:solidFill>
                  <a:srgbClr val="414042"/>
                </a:solidFill>
                <a:latin typeface="Branding"/>
                <a:cs typeface="Branding"/>
              </a:rPr>
              <a:t>c</a:t>
            </a:r>
            <a:r>
              <a:rPr sz="900" dirty="0">
                <a:solidFill>
                  <a:srgbClr val="414042"/>
                </a:solidFill>
                <a:latin typeface="Branding"/>
                <a:cs typeface="Branding"/>
              </a:rPr>
              <a:t>es </a:t>
            </a:r>
            <a:r>
              <a:rPr sz="900" spc="-114" dirty="0">
                <a:solidFill>
                  <a:srgbClr val="414042"/>
                </a:solidFill>
                <a:latin typeface="Branding"/>
                <a:cs typeface="Branding"/>
              </a:rPr>
              <a:t> </a:t>
            </a:r>
            <a:r>
              <a:rPr sz="900" dirty="0">
                <a:solidFill>
                  <a:srgbClr val="414042"/>
                </a:solidFill>
                <a:latin typeface="Branding"/>
                <a:cs typeface="Branding"/>
              </a:rPr>
              <a:t>tous </a:t>
            </a:r>
            <a:r>
              <a:rPr sz="900" spc="-100" dirty="0">
                <a:solidFill>
                  <a:srgbClr val="414042"/>
                </a:solidFill>
                <a:latin typeface="Branding"/>
                <a:cs typeface="Branding"/>
              </a:rPr>
              <a:t> </a:t>
            </a:r>
            <a:r>
              <a:rPr sz="900" dirty="0">
                <a:solidFill>
                  <a:srgbClr val="414042"/>
                </a:solidFill>
                <a:latin typeface="Branding"/>
                <a:cs typeface="Branding"/>
              </a:rPr>
              <a:t>les </a:t>
            </a:r>
            <a:r>
              <a:rPr sz="900" spc="-100" dirty="0">
                <a:solidFill>
                  <a:srgbClr val="414042"/>
                </a:solidFill>
                <a:latin typeface="Branding"/>
                <a:cs typeface="Branding"/>
              </a:rPr>
              <a:t> </a:t>
            </a:r>
            <a:r>
              <a:rPr sz="900" dirty="0">
                <a:solidFill>
                  <a:srgbClr val="414042"/>
                </a:solidFill>
                <a:latin typeface="Branding"/>
                <a:cs typeface="Branding"/>
              </a:rPr>
              <a:t>soi</a:t>
            </a:r>
            <a:r>
              <a:rPr sz="900" spc="-10" dirty="0">
                <a:solidFill>
                  <a:srgbClr val="414042"/>
                </a:solidFill>
                <a:latin typeface="Branding"/>
                <a:cs typeface="Branding"/>
              </a:rPr>
              <a:t>r</a:t>
            </a:r>
            <a:r>
              <a:rPr sz="900" spc="-15" dirty="0">
                <a:solidFill>
                  <a:srgbClr val="414042"/>
                </a:solidFill>
                <a:latin typeface="Branding"/>
                <a:cs typeface="Branding"/>
              </a:rPr>
              <a:t>s</a:t>
            </a:r>
            <a:r>
              <a:rPr sz="900" dirty="0">
                <a:solidFill>
                  <a:srgbClr val="414042"/>
                </a:solidFill>
                <a:latin typeface="Branding"/>
                <a:cs typeface="Branding"/>
              </a:rPr>
              <a:t>),</a:t>
            </a:r>
            <a:r>
              <a:rPr sz="900" spc="85" dirty="0">
                <a:solidFill>
                  <a:srgbClr val="414042"/>
                </a:solidFill>
                <a:latin typeface="Branding"/>
                <a:cs typeface="Branding"/>
              </a:rPr>
              <a:t> </a:t>
            </a:r>
            <a:r>
              <a:rPr sz="900" dirty="0">
                <a:solidFill>
                  <a:srgbClr val="414042"/>
                </a:solidFill>
                <a:latin typeface="Branding"/>
                <a:cs typeface="Branding"/>
              </a:rPr>
              <a:t>ou </a:t>
            </a:r>
            <a:r>
              <a:rPr sz="900" spc="-100" dirty="0">
                <a:solidFill>
                  <a:srgbClr val="414042"/>
                </a:solidFill>
                <a:latin typeface="Branding"/>
                <a:cs typeface="Branding"/>
              </a:rPr>
              <a:t> </a:t>
            </a:r>
            <a:r>
              <a:rPr sz="900" dirty="0">
                <a:solidFill>
                  <a:srgbClr val="414042"/>
                </a:solidFill>
                <a:latin typeface="Branding"/>
                <a:cs typeface="Branding"/>
              </a:rPr>
              <a:t>son </a:t>
            </a:r>
            <a:r>
              <a:rPr sz="900" spc="-100" dirty="0">
                <a:solidFill>
                  <a:srgbClr val="414042"/>
                </a:solidFill>
                <a:latin typeface="Branding"/>
                <a:cs typeface="Branding"/>
              </a:rPr>
              <a:t> </a:t>
            </a:r>
            <a:r>
              <a:rPr sz="900" dirty="0">
                <a:solidFill>
                  <a:srgbClr val="414042"/>
                </a:solidFill>
                <a:latin typeface="Branding"/>
                <a:cs typeface="Branding"/>
              </a:rPr>
              <a:t>ni</a:t>
            </a:r>
            <a:r>
              <a:rPr sz="900" spc="-10" dirty="0">
                <a:solidFill>
                  <a:srgbClr val="414042"/>
                </a:solidFill>
                <a:latin typeface="Branding"/>
                <a:cs typeface="Branding"/>
              </a:rPr>
              <a:t>v</a:t>
            </a:r>
            <a:r>
              <a:rPr sz="900" dirty="0">
                <a:solidFill>
                  <a:srgbClr val="414042"/>
                </a:solidFill>
                <a:latin typeface="Branding"/>
                <a:cs typeface="Branding"/>
              </a:rPr>
              <a:t>eau </a:t>
            </a:r>
            <a:r>
              <a:rPr sz="900" spc="-100" dirty="0">
                <a:solidFill>
                  <a:srgbClr val="414042"/>
                </a:solidFill>
                <a:latin typeface="Branding"/>
                <a:cs typeface="Branding"/>
              </a:rPr>
              <a:t> </a:t>
            </a:r>
            <a:r>
              <a:rPr sz="900" dirty="0">
                <a:solidFill>
                  <a:srgbClr val="414042"/>
                </a:solidFill>
                <a:latin typeface="Branding"/>
                <a:cs typeface="Branding"/>
              </a:rPr>
              <a:t>en </a:t>
            </a:r>
            <a:r>
              <a:rPr sz="900" spc="-100" dirty="0">
                <a:solidFill>
                  <a:srgbClr val="414042"/>
                </a:solidFill>
                <a:latin typeface="Branding"/>
                <a:cs typeface="Branding"/>
              </a:rPr>
              <a:t> </a:t>
            </a:r>
            <a:r>
              <a:rPr sz="900" dirty="0">
                <a:solidFill>
                  <a:srgbClr val="414042"/>
                </a:solidFill>
                <a:latin typeface="Branding"/>
                <a:cs typeface="Branding"/>
              </a:rPr>
              <a:t>m</a:t>
            </a:r>
            <a:r>
              <a:rPr sz="900" spc="-5" dirty="0">
                <a:solidFill>
                  <a:srgbClr val="414042"/>
                </a:solidFill>
                <a:latin typeface="Branding"/>
                <a:cs typeface="Branding"/>
              </a:rPr>
              <a:t>a</a:t>
            </a:r>
            <a:r>
              <a:rPr sz="900" dirty="0">
                <a:solidFill>
                  <a:srgbClr val="414042"/>
                </a:solidFill>
                <a:latin typeface="Branding"/>
                <a:cs typeface="Branding"/>
              </a:rPr>
              <a:t>thém</a:t>
            </a:r>
            <a:r>
              <a:rPr sz="900" spc="-5" dirty="0">
                <a:solidFill>
                  <a:srgbClr val="414042"/>
                </a:solidFill>
                <a:latin typeface="Branding"/>
                <a:cs typeface="Branding"/>
              </a:rPr>
              <a:t>a</a:t>
            </a:r>
            <a:r>
              <a:rPr sz="900" dirty="0">
                <a:solidFill>
                  <a:srgbClr val="414042"/>
                </a:solidFill>
                <a:latin typeface="Branding"/>
                <a:cs typeface="Branding"/>
              </a:rPr>
              <a:t>tiques </a:t>
            </a:r>
            <a:r>
              <a:rPr sz="900" spc="-100" dirty="0">
                <a:solidFill>
                  <a:srgbClr val="414042"/>
                </a:solidFill>
                <a:latin typeface="Branding"/>
                <a:cs typeface="Branding"/>
              </a:rPr>
              <a:t> </a:t>
            </a:r>
            <a:r>
              <a:rPr sz="900" spc="-25" dirty="0">
                <a:solidFill>
                  <a:srgbClr val="414042"/>
                </a:solidFill>
                <a:latin typeface="Branding"/>
                <a:cs typeface="Branding"/>
              </a:rPr>
              <a:t>(</a:t>
            </a:r>
            <a:r>
              <a:rPr sz="900" dirty="0">
                <a:solidFill>
                  <a:srgbClr val="414042"/>
                </a:solidFill>
                <a:latin typeface="Branding"/>
                <a:cs typeface="Branding"/>
              </a:rPr>
              <a:t>en </a:t>
            </a:r>
            <a:r>
              <a:rPr sz="900" spc="-10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écita</a:t>
            </a:r>
            <a:r>
              <a:rPr sz="900" spc="-5" dirty="0">
                <a:solidFill>
                  <a:srgbClr val="414042"/>
                </a:solidFill>
                <a:latin typeface="Branding"/>
                <a:cs typeface="Branding"/>
              </a:rPr>
              <a:t>n</a:t>
            </a:r>
            <a:r>
              <a:rPr sz="900" dirty="0">
                <a:solidFill>
                  <a:srgbClr val="414042"/>
                </a:solidFill>
                <a:latin typeface="Branding"/>
                <a:cs typeface="Branding"/>
              </a:rPr>
              <a:t>t </a:t>
            </a:r>
            <a:r>
              <a:rPr sz="900" spc="-100" dirty="0">
                <a:solidFill>
                  <a:srgbClr val="414042"/>
                </a:solidFill>
                <a:latin typeface="Branding"/>
                <a:cs typeface="Branding"/>
              </a:rPr>
              <a:t> </a:t>
            </a:r>
            <a:r>
              <a:rPr sz="900" dirty="0">
                <a:solidFill>
                  <a:srgbClr val="414042"/>
                </a:solidFill>
                <a:latin typeface="Branding"/>
                <a:cs typeface="Branding"/>
              </a:rPr>
              <a:t>ses </a:t>
            </a:r>
            <a:r>
              <a:rPr sz="900" spc="-114" dirty="0">
                <a:solidFill>
                  <a:srgbClr val="414042"/>
                </a:solidFill>
                <a:latin typeface="Branding"/>
                <a:cs typeface="Branding"/>
              </a:rPr>
              <a:t> </a:t>
            </a:r>
            <a:r>
              <a:rPr sz="900" dirty="0">
                <a:solidFill>
                  <a:srgbClr val="414042"/>
                </a:solidFill>
                <a:latin typeface="Branding"/>
                <a:cs typeface="Branding"/>
              </a:rPr>
              <a:t>tables </a:t>
            </a:r>
            <a:r>
              <a:rPr sz="900" spc="-100" dirty="0">
                <a:solidFill>
                  <a:srgbClr val="414042"/>
                </a:solidFill>
                <a:latin typeface="Branding"/>
                <a:cs typeface="Branding"/>
              </a:rPr>
              <a:t> </a:t>
            </a:r>
            <a:r>
              <a:rPr sz="900" dirty="0">
                <a:solidFill>
                  <a:srgbClr val="414042"/>
                </a:solidFill>
                <a:latin typeface="Branding"/>
                <a:cs typeface="Branding"/>
              </a:rPr>
              <a:t>de multiplic</a:t>
            </a:r>
            <a:r>
              <a:rPr sz="900" spc="-5" dirty="0">
                <a:solidFill>
                  <a:srgbClr val="414042"/>
                </a:solidFill>
                <a:latin typeface="Branding"/>
                <a:cs typeface="Branding"/>
              </a:rPr>
              <a:t>a</a:t>
            </a:r>
            <a:r>
              <a:rPr sz="900" dirty="0">
                <a:solidFill>
                  <a:srgbClr val="414042"/>
                </a:solidFill>
                <a:latin typeface="Branding"/>
                <a:cs typeface="Branding"/>
              </a:rPr>
              <a:t>tion sur</a:t>
            </a:r>
            <a:r>
              <a:rPr sz="900" spc="-25" dirty="0">
                <a:solidFill>
                  <a:srgbClr val="414042"/>
                </a:solidFill>
                <a:latin typeface="Branding"/>
                <a:cs typeface="Branding"/>
              </a:rPr>
              <a:t> </a:t>
            </a:r>
            <a:r>
              <a:rPr sz="900" dirty="0">
                <a:solidFill>
                  <a:srgbClr val="414042"/>
                </a:solidFill>
                <a:latin typeface="Branding"/>
                <a:cs typeface="Branding"/>
              </a:rPr>
              <a:t>le chemin de l</a:t>
            </a:r>
            <a:r>
              <a:rPr sz="900" spc="-50" dirty="0">
                <a:solidFill>
                  <a:srgbClr val="414042"/>
                </a:solidFill>
                <a:latin typeface="Branding"/>
                <a:cs typeface="Branding"/>
              </a:rPr>
              <a:t>’</a:t>
            </a:r>
            <a:r>
              <a:rPr sz="900" dirty="0">
                <a:solidFill>
                  <a:srgbClr val="414042"/>
                </a:solidFill>
                <a:latin typeface="Branding"/>
                <a:cs typeface="Branding"/>
              </a:rPr>
              <a:t>é</a:t>
            </a:r>
            <a:r>
              <a:rPr sz="900" spc="-15" dirty="0">
                <a:solidFill>
                  <a:srgbClr val="414042"/>
                </a:solidFill>
                <a:latin typeface="Branding"/>
                <a:cs typeface="Branding"/>
              </a:rPr>
              <a:t>c</a:t>
            </a:r>
            <a:r>
              <a:rPr sz="900" dirty="0">
                <a:solidFill>
                  <a:srgbClr val="414042"/>
                </a:solidFill>
                <a:latin typeface="Branding"/>
                <a:cs typeface="Branding"/>
              </a:rPr>
              <a:t>ol</a:t>
            </a:r>
            <a:r>
              <a:rPr sz="900" spc="-20" dirty="0">
                <a:solidFill>
                  <a:srgbClr val="414042"/>
                </a:solidFill>
                <a:latin typeface="Branding"/>
                <a:cs typeface="Branding"/>
              </a:rPr>
              <a:t>e</a:t>
            </a:r>
            <a:r>
              <a:rPr sz="900" dirty="0">
                <a:solidFill>
                  <a:srgbClr val="414042"/>
                </a:solidFill>
                <a:latin typeface="Branding"/>
                <a:cs typeface="Branding"/>
              </a:rPr>
              <a:t>).</a:t>
            </a:r>
            <a:endParaRPr sz="900" dirty="0">
              <a:latin typeface="Branding"/>
              <a:cs typeface="Branding"/>
            </a:endParaRPr>
          </a:p>
          <a:p>
            <a:pPr>
              <a:lnSpc>
                <a:spcPct val="100000"/>
              </a:lnSpc>
              <a:spcBef>
                <a:spcPts val="50"/>
              </a:spcBef>
            </a:pPr>
            <a:endParaRPr sz="1000" dirty="0">
              <a:latin typeface="Times New Roman"/>
              <a:cs typeface="Times New Roman"/>
            </a:endParaRPr>
          </a:p>
          <a:p>
            <a:pPr marL="12700" marR="5080" algn="just">
              <a:lnSpc>
                <a:spcPct val="111100"/>
              </a:lnSpc>
            </a:pPr>
            <a:r>
              <a:rPr sz="900" b="1" spc="-95" dirty="0">
                <a:solidFill>
                  <a:srgbClr val="414042"/>
                </a:solidFill>
                <a:latin typeface="Branding-Semibold"/>
                <a:cs typeface="Branding-Semibold"/>
              </a:rPr>
              <a:t>L</a:t>
            </a:r>
            <a:r>
              <a:rPr sz="900" b="1" spc="-35" dirty="0">
                <a:solidFill>
                  <a:srgbClr val="414042"/>
                </a:solidFill>
                <a:latin typeface="Branding-Semibold"/>
                <a:cs typeface="Branding-Semibold"/>
              </a:rPr>
              <a:t>’</a:t>
            </a:r>
            <a:r>
              <a:rPr sz="900" b="1" dirty="0">
                <a:solidFill>
                  <a:srgbClr val="414042"/>
                </a:solidFill>
                <a:latin typeface="Branding-Semibold"/>
                <a:cs typeface="Branding-Semibold"/>
              </a:rPr>
              <a:t>amitié</a:t>
            </a:r>
            <a:r>
              <a:rPr sz="900" b="1" spc="95" dirty="0">
                <a:solidFill>
                  <a:srgbClr val="414042"/>
                </a:solidFill>
                <a:latin typeface="Branding-Semibold"/>
                <a:cs typeface="Branding-Semibold"/>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ec</a:t>
            </a:r>
            <a:r>
              <a:rPr sz="900" spc="60" dirty="0">
                <a:solidFill>
                  <a:srgbClr val="414042"/>
                </a:solidFill>
                <a:latin typeface="Branding"/>
                <a:cs typeface="Branding"/>
              </a:rPr>
              <a:t> </a:t>
            </a:r>
            <a:r>
              <a:rPr sz="900" dirty="0">
                <a:solidFill>
                  <a:srgbClr val="414042"/>
                </a:solidFill>
                <a:latin typeface="Branding"/>
                <a:cs typeface="Branding"/>
              </a:rPr>
              <a:t>une</a:t>
            </a:r>
            <a:r>
              <a:rPr sz="900" spc="60" dirty="0">
                <a:solidFill>
                  <a:srgbClr val="414042"/>
                </a:solidFill>
                <a:latin typeface="Branding"/>
                <a:cs typeface="Branding"/>
              </a:rPr>
              <a:t> </a:t>
            </a:r>
            <a:r>
              <a:rPr sz="900" dirty="0">
                <a:solidFill>
                  <a:srgbClr val="414042"/>
                </a:solidFill>
                <a:latin typeface="Branding"/>
                <a:cs typeface="Branding"/>
              </a:rPr>
              <a:t>pe</a:t>
            </a:r>
            <a:r>
              <a:rPr sz="900" spc="-10" dirty="0">
                <a:solidFill>
                  <a:srgbClr val="414042"/>
                </a:solidFill>
                <a:latin typeface="Branding"/>
                <a:cs typeface="Branding"/>
              </a:rPr>
              <a:t>r</a:t>
            </a:r>
            <a:r>
              <a:rPr sz="900" dirty="0">
                <a:solidFill>
                  <a:srgbClr val="414042"/>
                </a:solidFill>
                <a:latin typeface="Branding"/>
                <a:cs typeface="Branding"/>
              </a:rPr>
              <a:t>sonne</a:t>
            </a:r>
            <a:r>
              <a:rPr sz="900" spc="6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epose</a:t>
            </a:r>
            <a:r>
              <a:rPr sz="900" spc="60" dirty="0">
                <a:solidFill>
                  <a:srgbClr val="414042"/>
                </a:solidFill>
                <a:latin typeface="Branding"/>
                <a:cs typeface="Branding"/>
              </a:rPr>
              <a:t> </a:t>
            </a:r>
            <a:r>
              <a:rPr sz="900" dirty="0">
                <a:solidFill>
                  <a:srgbClr val="414042"/>
                </a:solidFill>
                <a:latin typeface="Branding"/>
                <a:cs typeface="Branding"/>
              </a:rPr>
              <a:t>sur</a:t>
            </a:r>
            <a:r>
              <a:rPr sz="900" spc="40" dirty="0">
                <a:solidFill>
                  <a:srgbClr val="414042"/>
                </a:solidFill>
                <a:latin typeface="Branding"/>
                <a:cs typeface="Branding"/>
              </a:rPr>
              <a:t> </a:t>
            </a:r>
            <a:r>
              <a:rPr sz="900" dirty="0">
                <a:solidFill>
                  <a:srgbClr val="414042"/>
                </a:solidFill>
                <a:latin typeface="Branding"/>
                <a:cs typeface="Branding"/>
              </a:rPr>
              <a:t>une</a:t>
            </a:r>
            <a:r>
              <a:rPr sz="900" spc="6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el</a:t>
            </a:r>
            <a:r>
              <a:rPr sz="900" spc="-5" dirty="0">
                <a:solidFill>
                  <a:srgbClr val="414042"/>
                </a:solidFill>
                <a:latin typeface="Branding"/>
                <a:cs typeface="Branding"/>
              </a:rPr>
              <a:t>a</a:t>
            </a:r>
            <a:r>
              <a:rPr sz="900" dirty="0">
                <a:solidFill>
                  <a:srgbClr val="414042"/>
                </a:solidFill>
                <a:latin typeface="Branding"/>
                <a:cs typeface="Branding"/>
              </a:rPr>
              <a:t>tion</a:t>
            </a:r>
            <a:r>
              <a:rPr sz="900" spc="60" dirty="0">
                <a:solidFill>
                  <a:srgbClr val="414042"/>
                </a:solidFill>
                <a:latin typeface="Branding"/>
                <a:cs typeface="Branding"/>
              </a:rPr>
              <a:t> </a:t>
            </a:r>
            <a:r>
              <a:rPr sz="900" dirty="0">
                <a:solidFill>
                  <a:srgbClr val="414042"/>
                </a:solidFill>
                <a:latin typeface="Branding"/>
                <a:cs typeface="Branding"/>
              </a:rPr>
              <a:t>de</a:t>
            </a:r>
            <a:r>
              <a:rPr sz="900" spc="6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n</a:t>
            </a:r>
            <a:r>
              <a:rPr sz="900" spc="-5" dirty="0">
                <a:solidFill>
                  <a:srgbClr val="414042"/>
                </a:solidFill>
                <a:latin typeface="Branding"/>
                <a:cs typeface="Branding"/>
              </a:rPr>
              <a:t>fian</a:t>
            </a:r>
            <a:r>
              <a:rPr sz="900" spc="-20" dirty="0">
                <a:solidFill>
                  <a:srgbClr val="414042"/>
                </a:solidFill>
                <a:latin typeface="Branding"/>
                <a:cs typeface="Branding"/>
              </a:rPr>
              <a:t>c</a:t>
            </a:r>
            <a:r>
              <a:rPr sz="900" dirty="0">
                <a:solidFill>
                  <a:srgbClr val="414042"/>
                </a:solidFill>
                <a:latin typeface="Branding"/>
                <a:cs typeface="Branding"/>
              </a:rPr>
              <a:t>e,</a:t>
            </a:r>
            <a:r>
              <a:rPr sz="900" spc="15" dirty="0">
                <a:solidFill>
                  <a:srgbClr val="414042"/>
                </a:solidFill>
                <a:latin typeface="Branding"/>
                <a:cs typeface="Branding"/>
              </a:rPr>
              <a:t> </a:t>
            </a:r>
            <a:r>
              <a:rPr sz="900" dirty="0">
                <a:solidFill>
                  <a:srgbClr val="414042"/>
                </a:solidFill>
                <a:latin typeface="Branding"/>
                <a:cs typeface="Branding"/>
              </a:rPr>
              <a:t>où</a:t>
            </a:r>
            <a:r>
              <a:rPr sz="900" spc="60"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on</a:t>
            </a:r>
            <a:r>
              <a:rPr sz="900" spc="60" dirty="0">
                <a:solidFill>
                  <a:srgbClr val="414042"/>
                </a:solidFill>
                <a:latin typeface="Branding"/>
                <a:cs typeface="Branding"/>
              </a:rPr>
              <a:t> </a:t>
            </a:r>
            <a:r>
              <a:rPr sz="900" dirty="0">
                <a:solidFill>
                  <a:srgbClr val="414042"/>
                </a:solidFill>
                <a:latin typeface="Branding"/>
                <a:cs typeface="Branding"/>
              </a:rPr>
              <a:t>partage</a:t>
            </a:r>
            <a:r>
              <a:rPr sz="900" spc="60" dirty="0">
                <a:solidFill>
                  <a:srgbClr val="414042"/>
                </a:solidFill>
                <a:latin typeface="Branding"/>
                <a:cs typeface="Branding"/>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ec </a:t>
            </a:r>
            <a:r>
              <a:rPr sz="900" dirty="0" err="1">
                <a:solidFill>
                  <a:srgbClr val="414042"/>
                </a:solidFill>
                <a:latin typeface="Branding"/>
                <a:cs typeface="Branding"/>
              </a:rPr>
              <a:t>elle</a:t>
            </a:r>
            <a:r>
              <a:rPr sz="900" spc="10" dirty="0">
                <a:solidFill>
                  <a:srgbClr val="414042"/>
                </a:solidFill>
                <a:latin typeface="Branding"/>
                <a:cs typeface="Branding"/>
              </a:rPr>
              <a:t> </a:t>
            </a:r>
            <a:r>
              <a:rPr lang="fr-FR" sz="900" dirty="0">
                <a:solidFill>
                  <a:srgbClr val="414042"/>
                </a:solidFill>
                <a:latin typeface="Branding"/>
                <a:cs typeface="Branding"/>
              </a:rPr>
              <a:t>d</a:t>
            </a:r>
            <a:r>
              <a:rPr sz="900" dirty="0" err="1" smtClean="0">
                <a:solidFill>
                  <a:srgbClr val="414042"/>
                </a:solidFill>
                <a:latin typeface="Branding"/>
                <a:cs typeface="Branding"/>
              </a:rPr>
              <a:t>es</a:t>
            </a:r>
            <a:r>
              <a:rPr sz="900" spc="10" dirty="0" smtClean="0">
                <a:solidFill>
                  <a:srgbClr val="414042"/>
                </a:solidFill>
                <a:latin typeface="Branding"/>
                <a:cs typeface="Branding"/>
              </a:rPr>
              <a:t> </a:t>
            </a:r>
            <a:r>
              <a:rPr sz="900" dirty="0">
                <a:solidFill>
                  <a:srgbClr val="414042"/>
                </a:solidFill>
                <a:latin typeface="Branding"/>
                <a:cs typeface="Branding"/>
              </a:rPr>
              <a:t>ém</a:t>
            </a:r>
            <a:r>
              <a:rPr sz="900" spc="-10" dirty="0">
                <a:solidFill>
                  <a:srgbClr val="414042"/>
                </a:solidFill>
                <a:latin typeface="Branding"/>
                <a:cs typeface="Branding"/>
              </a:rPr>
              <a:t>o</a:t>
            </a:r>
            <a:r>
              <a:rPr sz="900" dirty="0">
                <a:solidFill>
                  <a:srgbClr val="414042"/>
                </a:solidFill>
                <a:latin typeface="Branding"/>
                <a:cs typeface="Branding"/>
              </a:rPr>
              <a:t>tions,</a:t>
            </a:r>
            <a:r>
              <a:rPr sz="900" spc="-40" dirty="0">
                <a:solidFill>
                  <a:srgbClr val="414042"/>
                </a:solidFill>
                <a:latin typeface="Branding"/>
                <a:cs typeface="Branding"/>
              </a:rPr>
              <a:t> </a:t>
            </a:r>
            <a:r>
              <a:rPr lang="fr-FR" sz="900" dirty="0">
                <a:solidFill>
                  <a:srgbClr val="414042"/>
                </a:solidFill>
                <a:latin typeface="Branding"/>
                <a:cs typeface="Branding"/>
              </a:rPr>
              <a:t>d</a:t>
            </a:r>
            <a:r>
              <a:rPr sz="900" dirty="0" err="1" smtClean="0">
                <a:solidFill>
                  <a:srgbClr val="414042"/>
                </a:solidFill>
                <a:latin typeface="Branding"/>
                <a:cs typeface="Branding"/>
              </a:rPr>
              <a:t>es</a:t>
            </a:r>
            <a:r>
              <a:rPr sz="900" spc="10" dirty="0" smtClean="0">
                <a:solidFill>
                  <a:srgbClr val="414042"/>
                </a:solidFill>
                <a:latin typeface="Branding"/>
                <a:cs typeface="Branding"/>
              </a:rPr>
              <a:t> </a:t>
            </a:r>
            <a:r>
              <a:rPr sz="900" dirty="0">
                <a:solidFill>
                  <a:srgbClr val="414042"/>
                </a:solidFill>
                <a:latin typeface="Branding"/>
                <a:cs typeface="Branding"/>
              </a:rPr>
              <a:t>idées,</a:t>
            </a:r>
            <a:r>
              <a:rPr sz="900" spc="-40" dirty="0">
                <a:solidFill>
                  <a:srgbClr val="414042"/>
                </a:solidFill>
                <a:latin typeface="Branding"/>
                <a:cs typeface="Branding"/>
              </a:rPr>
              <a:t> </a:t>
            </a:r>
            <a:r>
              <a:rPr lang="fr-FR" sz="900" dirty="0">
                <a:solidFill>
                  <a:srgbClr val="414042"/>
                </a:solidFill>
                <a:latin typeface="Branding"/>
                <a:cs typeface="Branding"/>
              </a:rPr>
              <a:t>d</a:t>
            </a:r>
            <a:r>
              <a:rPr sz="900" smtClean="0">
                <a:solidFill>
                  <a:srgbClr val="414042"/>
                </a:solidFill>
                <a:latin typeface="Branding"/>
                <a:cs typeface="Branding"/>
              </a:rPr>
              <a:t>es</a:t>
            </a:r>
            <a:r>
              <a:rPr sz="900" spc="10" dirty="0" smtClean="0">
                <a:solidFill>
                  <a:srgbClr val="414042"/>
                </a:solidFill>
                <a:latin typeface="Branding"/>
                <a:cs typeface="Branding"/>
              </a:rPr>
              <a:t> </a:t>
            </a:r>
            <a:r>
              <a:rPr sz="900" dirty="0">
                <a:solidFill>
                  <a:srgbClr val="414042"/>
                </a:solidFill>
                <a:latin typeface="Branding"/>
                <a:cs typeface="Branding"/>
              </a:rPr>
              <a:t>e</a:t>
            </a:r>
            <a:r>
              <a:rPr sz="900" spc="-5" dirty="0">
                <a:solidFill>
                  <a:srgbClr val="414042"/>
                </a:solidFill>
                <a:latin typeface="Branding"/>
                <a:cs typeface="Branding"/>
              </a:rPr>
              <a:t>n</a:t>
            </a:r>
            <a:r>
              <a:rPr sz="900" dirty="0">
                <a:solidFill>
                  <a:srgbClr val="414042"/>
                </a:solidFill>
                <a:latin typeface="Branding"/>
                <a:cs typeface="Branding"/>
              </a:rPr>
              <a:t>vies.</a:t>
            </a:r>
            <a:r>
              <a:rPr sz="900" spc="-40" dirty="0">
                <a:solidFill>
                  <a:srgbClr val="414042"/>
                </a:solidFill>
                <a:latin typeface="Branding"/>
                <a:cs typeface="Branding"/>
              </a:rPr>
              <a:t> </a:t>
            </a:r>
            <a:r>
              <a:rPr sz="900" spc="-85" dirty="0">
                <a:solidFill>
                  <a:srgbClr val="414042"/>
                </a:solidFill>
                <a:latin typeface="Branding"/>
                <a:cs typeface="Branding"/>
              </a:rPr>
              <a:t>L</a:t>
            </a:r>
            <a:r>
              <a:rPr sz="900" spc="-35" dirty="0">
                <a:solidFill>
                  <a:srgbClr val="414042"/>
                </a:solidFill>
                <a:latin typeface="Branding"/>
                <a:cs typeface="Branding"/>
              </a:rPr>
              <a:t>’</a:t>
            </a:r>
            <a:r>
              <a:rPr sz="900" dirty="0">
                <a:solidFill>
                  <a:srgbClr val="414042"/>
                </a:solidFill>
                <a:latin typeface="Branding"/>
                <a:cs typeface="Branding"/>
              </a:rPr>
              <a:t>amitié</a:t>
            </a:r>
            <a:r>
              <a:rPr sz="900" spc="10" dirty="0">
                <a:solidFill>
                  <a:srgbClr val="414042"/>
                </a:solidFill>
                <a:latin typeface="Branding"/>
                <a:cs typeface="Branding"/>
              </a:rPr>
              <a:t> </a:t>
            </a:r>
            <a:r>
              <a:rPr sz="900" dirty="0">
                <a:solidFill>
                  <a:srgbClr val="414042"/>
                </a:solidFill>
                <a:latin typeface="Branding"/>
                <a:cs typeface="Branding"/>
              </a:rPr>
              <a:t>se</a:t>
            </a:r>
            <a:r>
              <a:rPr sz="900" spc="1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onstruit,</a:t>
            </a:r>
            <a:r>
              <a:rPr sz="900" spc="-40" dirty="0">
                <a:solidFill>
                  <a:srgbClr val="414042"/>
                </a:solidFill>
                <a:latin typeface="Branding"/>
                <a:cs typeface="Branding"/>
              </a:rPr>
              <a:t> </a:t>
            </a:r>
            <a:r>
              <a:rPr sz="900" dirty="0">
                <a:solidFill>
                  <a:srgbClr val="414042"/>
                </a:solidFill>
                <a:latin typeface="Branding"/>
                <a:cs typeface="Branding"/>
              </a:rPr>
              <a:t>se</a:t>
            </a:r>
            <a:r>
              <a:rPr sz="900" spc="1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a:t>
            </a:r>
            <a:r>
              <a:rPr sz="900" spc="-10" dirty="0">
                <a:solidFill>
                  <a:srgbClr val="414042"/>
                </a:solidFill>
                <a:latin typeface="Branding"/>
                <a:cs typeface="Branding"/>
              </a:rPr>
              <a:t>n</a:t>
            </a:r>
            <a:r>
              <a:rPr sz="900" spc="-20" dirty="0">
                <a:solidFill>
                  <a:srgbClr val="414042"/>
                </a:solidFill>
                <a:latin typeface="Branding"/>
                <a:cs typeface="Branding"/>
              </a:rPr>
              <a:t>f</a:t>
            </a:r>
            <a:r>
              <a:rPr sz="900" dirty="0">
                <a:solidFill>
                  <a:srgbClr val="414042"/>
                </a:solidFill>
                <a:latin typeface="Branding"/>
                <a:cs typeface="Branding"/>
              </a:rPr>
              <a:t>o</a:t>
            </a:r>
            <a:r>
              <a:rPr sz="900" spc="-35" dirty="0">
                <a:solidFill>
                  <a:srgbClr val="414042"/>
                </a:solidFill>
                <a:latin typeface="Branding"/>
                <a:cs typeface="Branding"/>
              </a:rPr>
              <a:t>r</a:t>
            </a:r>
            <a:r>
              <a:rPr sz="900" spc="-15" dirty="0">
                <a:solidFill>
                  <a:srgbClr val="414042"/>
                </a:solidFill>
                <a:latin typeface="Branding"/>
                <a:cs typeface="Branding"/>
              </a:rPr>
              <a:t>c</a:t>
            </a:r>
            <a:r>
              <a:rPr sz="900" dirty="0">
                <a:solidFill>
                  <a:srgbClr val="414042"/>
                </a:solidFill>
                <a:latin typeface="Branding"/>
                <a:cs typeface="Branding"/>
              </a:rPr>
              <a:t>e</a:t>
            </a:r>
            <a:r>
              <a:rPr sz="900" spc="10" dirty="0">
                <a:solidFill>
                  <a:srgbClr val="414042"/>
                </a:solidFill>
                <a:latin typeface="Branding"/>
                <a:cs typeface="Branding"/>
              </a:rPr>
              <a:t> </a:t>
            </a:r>
            <a:r>
              <a:rPr sz="900" dirty="0">
                <a:solidFill>
                  <a:srgbClr val="414042"/>
                </a:solidFill>
                <a:latin typeface="Branding"/>
                <a:cs typeface="Branding"/>
              </a:rPr>
              <a:t>au</a:t>
            </a:r>
            <a:r>
              <a:rPr sz="900" spc="10" dirty="0">
                <a:solidFill>
                  <a:srgbClr val="414042"/>
                </a:solidFill>
                <a:latin typeface="Branding"/>
                <a:cs typeface="Branding"/>
              </a:rPr>
              <a:t> </a:t>
            </a:r>
            <a:endParaRPr lang="fr-FR" sz="900" spc="10" dirty="0" smtClean="0">
              <a:solidFill>
                <a:srgbClr val="414042"/>
              </a:solidFill>
              <a:latin typeface="Branding"/>
              <a:cs typeface="Branding"/>
            </a:endParaRPr>
          </a:p>
          <a:p>
            <a:pPr marL="12700" marR="5080" algn="just">
              <a:lnSpc>
                <a:spcPct val="111100"/>
              </a:lnSpc>
            </a:pPr>
            <a:r>
              <a:rPr sz="900" spc="-5" dirty="0" smtClean="0">
                <a:solidFill>
                  <a:srgbClr val="414042"/>
                </a:solidFill>
                <a:latin typeface="Branding"/>
                <a:cs typeface="Branding"/>
              </a:rPr>
              <a:t>fil</a:t>
            </a:r>
            <a:r>
              <a:rPr sz="900" spc="10" dirty="0" smtClean="0">
                <a:solidFill>
                  <a:srgbClr val="414042"/>
                </a:solidFill>
                <a:latin typeface="Branding"/>
                <a:cs typeface="Branding"/>
              </a:rPr>
              <a:t> </a:t>
            </a:r>
            <a:r>
              <a:rPr sz="900" dirty="0">
                <a:solidFill>
                  <a:srgbClr val="414042"/>
                </a:solidFill>
                <a:latin typeface="Branding"/>
                <a:cs typeface="Branding"/>
              </a:rPr>
              <a:t>du temps, </a:t>
            </a:r>
            <a:r>
              <a:rPr sz="900" spc="-10" dirty="0">
                <a:solidFill>
                  <a:srgbClr val="414042"/>
                </a:solidFill>
                <a:latin typeface="Branding"/>
                <a:cs typeface="Branding"/>
              </a:rPr>
              <a:t>e</a:t>
            </a:r>
            <a:r>
              <a:rPr sz="900" dirty="0">
                <a:solidFill>
                  <a:srgbClr val="414042"/>
                </a:solidFill>
                <a:latin typeface="Branding"/>
                <a:cs typeface="Branding"/>
              </a:rPr>
              <a:t>t se nou</a:t>
            </a:r>
            <a:r>
              <a:rPr sz="900" spc="-10" dirty="0">
                <a:solidFill>
                  <a:srgbClr val="414042"/>
                </a:solidFill>
                <a:latin typeface="Branding"/>
                <a:cs typeface="Branding"/>
              </a:rPr>
              <a:t>r</a:t>
            </a:r>
            <a:r>
              <a:rPr sz="900" dirty="0">
                <a:solidFill>
                  <a:srgbClr val="414042"/>
                </a:solidFill>
                <a:latin typeface="Branding"/>
                <a:cs typeface="Branding"/>
              </a:rPr>
              <a:t>rit </a:t>
            </a:r>
            <a:r>
              <a:rPr sz="900" spc="-15" dirty="0">
                <a:solidFill>
                  <a:srgbClr val="414042"/>
                </a:solidFill>
                <a:latin typeface="Branding"/>
                <a:cs typeface="Branding"/>
              </a:rPr>
              <a:t>c</a:t>
            </a:r>
            <a:r>
              <a:rPr sz="900" dirty="0">
                <a:solidFill>
                  <a:srgbClr val="414042"/>
                </a:solidFill>
                <a:latin typeface="Branding"/>
                <a:cs typeface="Branding"/>
              </a:rPr>
              <a:t>o</a:t>
            </a:r>
            <a:r>
              <a:rPr sz="900" spc="-5" dirty="0">
                <a:solidFill>
                  <a:srgbClr val="414042"/>
                </a:solidFill>
                <a:latin typeface="Branding"/>
                <a:cs typeface="Branding"/>
              </a:rPr>
              <a:t>n</a:t>
            </a:r>
            <a:r>
              <a:rPr sz="900" dirty="0">
                <a:solidFill>
                  <a:srgbClr val="414042"/>
                </a:solidFill>
                <a:latin typeface="Branding"/>
                <a:cs typeface="Branding"/>
              </a:rPr>
              <a:t>tinuelleme</a:t>
            </a:r>
            <a:r>
              <a:rPr sz="900" spc="-5" dirty="0">
                <a:solidFill>
                  <a:srgbClr val="414042"/>
                </a:solidFill>
                <a:latin typeface="Branding"/>
                <a:cs typeface="Branding"/>
              </a:rPr>
              <a:t>n</a:t>
            </a:r>
            <a:r>
              <a:rPr sz="900" dirty="0">
                <a:solidFill>
                  <a:srgbClr val="414042"/>
                </a:solidFill>
                <a:latin typeface="Branding"/>
                <a:cs typeface="Branding"/>
              </a:rPr>
              <a:t>t des dif</a:t>
            </a:r>
            <a:r>
              <a:rPr sz="900" spc="-20" dirty="0">
                <a:solidFill>
                  <a:srgbClr val="414042"/>
                </a:solidFill>
                <a:latin typeface="Branding"/>
                <a:cs typeface="Branding"/>
              </a:rPr>
              <a:t>f</a:t>
            </a:r>
            <a:r>
              <a:rPr sz="900" dirty="0">
                <a:solidFill>
                  <a:srgbClr val="414042"/>
                </a:solidFill>
                <a:latin typeface="Branding"/>
                <a:cs typeface="Branding"/>
              </a:rPr>
              <a:t>é</a:t>
            </a:r>
            <a:r>
              <a:rPr sz="900" spc="-35" dirty="0">
                <a:solidFill>
                  <a:srgbClr val="414042"/>
                </a:solidFill>
                <a:latin typeface="Branding"/>
                <a:cs typeface="Branding"/>
              </a:rPr>
              <a:t>r</a:t>
            </a:r>
            <a:r>
              <a:rPr sz="900" dirty="0">
                <a:solidFill>
                  <a:srgbClr val="414042"/>
                </a:solidFill>
                <a:latin typeface="Branding"/>
                <a:cs typeface="Branding"/>
              </a:rPr>
              <a:t>en</a:t>
            </a:r>
            <a:r>
              <a:rPr sz="900" spc="-15" dirty="0">
                <a:solidFill>
                  <a:srgbClr val="414042"/>
                </a:solidFill>
                <a:latin typeface="Branding"/>
                <a:cs typeface="Branding"/>
              </a:rPr>
              <a:t>c</a:t>
            </a:r>
            <a:r>
              <a:rPr sz="900" dirty="0">
                <a:solidFill>
                  <a:srgbClr val="414042"/>
                </a:solidFill>
                <a:latin typeface="Branding"/>
                <a:cs typeface="Branding"/>
              </a:rPr>
              <a:t>es </a:t>
            </a:r>
            <a:r>
              <a:rPr sz="900" spc="-10" dirty="0">
                <a:solidFill>
                  <a:srgbClr val="414042"/>
                </a:solidFill>
                <a:latin typeface="Branding"/>
                <a:cs typeface="Branding"/>
              </a:rPr>
              <a:t>e</a:t>
            </a:r>
            <a:r>
              <a:rPr sz="900" dirty="0">
                <a:solidFill>
                  <a:srgbClr val="414042"/>
                </a:solidFill>
                <a:latin typeface="Branding"/>
                <a:cs typeface="Branding"/>
              </a:rPr>
              <a:t>t des </a:t>
            </a:r>
            <a:endParaRPr lang="fr-FR" sz="900" dirty="0" smtClean="0">
              <a:solidFill>
                <a:srgbClr val="414042"/>
              </a:solidFill>
              <a:latin typeface="Branding"/>
              <a:cs typeface="Branding"/>
            </a:endParaRPr>
          </a:p>
          <a:p>
            <a:pPr marL="12700" marR="5080" algn="just">
              <a:lnSpc>
                <a:spcPct val="111100"/>
              </a:lnSpc>
            </a:pPr>
            <a:r>
              <a:rPr sz="900" spc="-10" dirty="0" err="1" smtClean="0">
                <a:solidFill>
                  <a:srgbClr val="414042"/>
                </a:solidFill>
                <a:latin typeface="Branding"/>
                <a:cs typeface="Branding"/>
              </a:rPr>
              <a:t>e</a:t>
            </a:r>
            <a:r>
              <a:rPr sz="900" dirty="0" err="1" smtClean="0">
                <a:solidFill>
                  <a:srgbClr val="414042"/>
                </a:solidFill>
                <a:latin typeface="Branding"/>
                <a:cs typeface="Branding"/>
              </a:rPr>
              <a:t>xpérien</a:t>
            </a:r>
            <a:r>
              <a:rPr sz="900" spc="-15" dirty="0" err="1" smtClean="0">
                <a:solidFill>
                  <a:srgbClr val="414042"/>
                </a:solidFill>
                <a:latin typeface="Branding"/>
                <a:cs typeface="Branding"/>
              </a:rPr>
              <a:t>c</a:t>
            </a:r>
            <a:r>
              <a:rPr sz="900" dirty="0" err="1" smtClean="0">
                <a:solidFill>
                  <a:srgbClr val="414042"/>
                </a:solidFill>
                <a:latin typeface="Branding"/>
                <a:cs typeface="Branding"/>
              </a:rPr>
              <a:t>es</a:t>
            </a:r>
            <a:r>
              <a:rPr sz="900" dirty="0" smtClean="0">
                <a:solidFill>
                  <a:srgbClr val="414042"/>
                </a:solidFill>
                <a:latin typeface="Branding"/>
                <a:cs typeface="Branding"/>
              </a:rPr>
              <a:t> </a:t>
            </a:r>
            <a:r>
              <a:rPr sz="900" dirty="0">
                <a:solidFill>
                  <a:srgbClr val="414042"/>
                </a:solidFill>
                <a:latin typeface="Branding"/>
                <a:cs typeface="Branding"/>
              </a:rPr>
              <a:t>de l</a:t>
            </a:r>
            <a:r>
              <a:rPr sz="900" spc="-35" dirty="0">
                <a:solidFill>
                  <a:srgbClr val="414042"/>
                </a:solidFill>
                <a:latin typeface="Branding"/>
                <a:cs typeface="Branding"/>
              </a:rPr>
              <a:t>’</a:t>
            </a:r>
            <a:r>
              <a:rPr sz="900" dirty="0">
                <a:solidFill>
                  <a:srgbClr val="414042"/>
                </a:solidFill>
                <a:latin typeface="Branding"/>
                <a:cs typeface="Branding"/>
              </a:rPr>
              <a:t>aut</a:t>
            </a:r>
            <a:r>
              <a:rPr sz="900" spc="-35" dirty="0">
                <a:solidFill>
                  <a:srgbClr val="414042"/>
                </a:solidFill>
                <a:latin typeface="Branding"/>
                <a:cs typeface="Branding"/>
              </a:rPr>
              <a:t>r</a:t>
            </a:r>
            <a:r>
              <a:rPr sz="900" dirty="0">
                <a:solidFill>
                  <a:srgbClr val="414042"/>
                </a:solidFill>
                <a:latin typeface="Branding"/>
                <a:cs typeface="Branding"/>
              </a:rPr>
              <a:t>e.</a:t>
            </a:r>
            <a:endParaRPr sz="900" dirty="0">
              <a:latin typeface="Branding"/>
              <a:cs typeface="Branding"/>
            </a:endParaRPr>
          </a:p>
        </p:txBody>
      </p:sp>
      <p:sp>
        <p:nvSpPr>
          <p:cNvPr id="25" name="object 25"/>
          <p:cNvSpPr txBox="1"/>
          <p:nvPr/>
        </p:nvSpPr>
        <p:spPr>
          <a:xfrm>
            <a:off x="5286978" y="1349245"/>
            <a:ext cx="1920272" cy="2431691"/>
          </a:xfrm>
          <a:prstGeom prst="rect">
            <a:avLst/>
          </a:prstGeom>
        </p:spPr>
        <p:txBody>
          <a:bodyPr vert="horz" wrap="square" lIns="0" tIns="0" rIns="0" bIns="0" rtlCol="0">
            <a:spAutoFit/>
          </a:bodyPr>
          <a:lstStyle/>
          <a:p>
            <a:pPr marL="12700">
              <a:lnSpc>
                <a:spcPct val="100000"/>
              </a:lnSpc>
            </a:pPr>
            <a:r>
              <a:rPr sz="1200" b="1" spc="15" dirty="0">
                <a:solidFill>
                  <a:srgbClr val="ED1C24"/>
                </a:solidFill>
                <a:latin typeface="Branding"/>
                <a:cs typeface="Branding"/>
              </a:rPr>
              <a:t>V</a:t>
            </a:r>
            <a:r>
              <a:rPr sz="1200" b="1" spc="60" dirty="0">
                <a:solidFill>
                  <a:srgbClr val="ED1C24"/>
                </a:solidFill>
                <a:latin typeface="Branding"/>
                <a:cs typeface="Branding"/>
              </a:rPr>
              <a:t>ariables</a:t>
            </a:r>
            <a:endParaRPr sz="1200" dirty="0">
              <a:latin typeface="Branding"/>
              <a:cs typeface="Branding"/>
            </a:endParaRPr>
          </a:p>
          <a:p>
            <a:pPr marL="228600" marR="5080" algn="just">
              <a:lnSpc>
                <a:spcPct val="104200"/>
              </a:lnSpc>
              <a:spcBef>
                <a:spcPts val="920"/>
              </a:spcBef>
            </a:pPr>
            <a:r>
              <a:rPr sz="900" dirty="0">
                <a:solidFill>
                  <a:srgbClr val="414042"/>
                </a:solidFill>
                <a:latin typeface="Branding-Semilight"/>
                <a:cs typeface="Branding-Semilight"/>
              </a:rPr>
              <a:t>Si  </a:t>
            </a:r>
            <a:r>
              <a:rPr lang="fr-FR" sz="900" dirty="0">
                <a:solidFill>
                  <a:srgbClr val="414042"/>
                </a:solidFill>
                <a:latin typeface="Branding-Semilight"/>
                <a:cs typeface="Branding-Semilight"/>
              </a:rPr>
              <a:t>l’accumulation des manches vous semble trop complexe physiquement pour vos enfants, il est possible d’ajouter deux règles (une règle par thématique) lors d’une même partie. Veuillez cependant à ce que les enfants aient bien intégré les règles de base du jeu, afin de ne pas trop complexifier le jeu pour eux. </a:t>
            </a:r>
          </a:p>
          <a:p>
            <a:pPr marL="228600" marR="5080" algn="just">
              <a:lnSpc>
                <a:spcPct val="104200"/>
              </a:lnSpc>
              <a:spcBef>
                <a:spcPts val="920"/>
              </a:spcBef>
            </a:pPr>
            <a:r>
              <a:rPr lang="fr-FR" sz="900" dirty="0">
                <a:solidFill>
                  <a:srgbClr val="414042"/>
                </a:solidFill>
                <a:latin typeface="Branding-Semilight"/>
                <a:cs typeface="Branding-Semilight"/>
              </a:rPr>
              <a:t>Vous pouvez</a:t>
            </a:r>
            <a:r>
              <a:rPr sz="900" dirty="0">
                <a:solidFill>
                  <a:srgbClr val="414042"/>
                </a:solidFill>
                <a:latin typeface="Branding-Semilight"/>
                <a:cs typeface="Branding-Semilight"/>
              </a:rPr>
              <a:t> </a:t>
            </a:r>
            <a:r>
              <a:rPr lang="fr-FR" sz="900" dirty="0">
                <a:solidFill>
                  <a:srgbClr val="414042"/>
                </a:solidFill>
                <a:latin typeface="Branding-Semilight"/>
                <a:cs typeface="Branding-Semilight"/>
              </a:rPr>
              <a:t>utiliser l’annexe</a:t>
            </a:r>
            <a:r>
              <a:rPr sz="900" dirty="0">
                <a:solidFill>
                  <a:srgbClr val="414042"/>
                </a:solidFill>
                <a:latin typeface="Branding-Semilight"/>
                <a:cs typeface="Branding-Semilight"/>
              </a:rPr>
              <a:t> avec ses exemples si vous le souhaitez.</a:t>
            </a:r>
          </a:p>
        </p:txBody>
      </p:sp>
      <p:sp>
        <p:nvSpPr>
          <p:cNvPr id="26" name="object 26"/>
          <p:cNvSpPr/>
          <p:nvPr/>
        </p:nvSpPr>
        <p:spPr>
          <a:xfrm>
            <a:off x="1526823" y="5555061"/>
            <a:ext cx="19685" cy="16510"/>
          </a:xfrm>
          <a:custGeom>
            <a:avLst/>
            <a:gdLst/>
            <a:ahLst/>
            <a:cxnLst/>
            <a:rect l="l" t="t" r="r" b="b"/>
            <a:pathLst>
              <a:path w="19684"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EC008C"/>
          </a:solidFill>
        </p:spPr>
        <p:txBody>
          <a:bodyPr wrap="square" lIns="0" tIns="0" rIns="0" bIns="0" rtlCol="0"/>
          <a:lstStyle/>
          <a:p>
            <a:endParaRPr/>
          </a:p>
        </p:txBody>
      </p:sp>
      <p:sp>
        <p:nvSpPr>
          <p:cNvPr id="27" name="object 27"/>
          <p:cNvSpPr/>
          <p:nvPr/>
        </p:nvSpPr>
        <p:spPr>
          <a:xfrm>
            <a:off x="1528527" y="5612797"/>
            <a:ext cx="16510" cy="38735"/>
          </a:xfrm>
          <a:custGeom>
            <a:avLst/>
            <a:gdLst/>
            <a:ahLst/>
            <a:cxnLst/>
            <a:rect l="l" t="t" r="r" b="b"/>
            <a:pathLst>
              <a:path w="16509"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C008C"/>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TotalTime>
  <Words>1217</Words>
  <Application>Microsoft Office PowerPoint</Application>
  <PresentationFormat>Custom</PresentationFormat>
  <Paragraphs>73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FICHES-PARIS2024_Exe.indd</dc:title>
  <dc:creator>Chargé de mission Pedagogique</dc:creator>
  <cp:lastModifiedBy>Peda.burundi</cp:lastModifiedBy>
  <cp:revision>76</cp:revision>
  <dcterms:created xsi:type="dcterms:W3CDTF">2017-01-11T12:27:10Z</dcterms:created>
  <dcterms:modified xsi:type="dcterms:W3CDTF">2017-03-11T11:57:53Z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2017-01-09T00:00:00Z</vt:filetime>
  </property>
  <property fmtid="{D5CDD505-2E9C-101B-9397-08002B2CF9AE}" pid="3" name="Creator">
    <vt:lpwstr>Adobe InDesign CC 2017 (Macintosh)</vt:lpwstr>
  </property>
  <property fmtid="{D5CDD505-2E9C-101B-9397-08002B2CF9AE}" pid="4" name="LastSaved">
    <vt:filetime>2017-01-11T00:00:00Z</vt:filetime>
  </property>
</Properties>
</file>