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Lst>
  <p:sldSz cx="7556500" cy="10687050"/>
  <p:notesSz cx="7556500" cy="1068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gé de mission Pedagogique" initials="CdmP" lastIdx="2" clrIdx="0">
    <p:extLst>
      <p:ext uri="{19B8F6BF-5375-455C-9EA6-DF929625EA0E}">
        <p15:presenceInfo xmlns:p15="http://schemas.microsoft.com/office/powerpoint/2012/main" xmlns="" userId="S-1-5-21-3279431076-983726168-2059772069-1178" providerId="AD"/>
      </p:ext>
    </p:extLst>
  </p:cmAuthor>
  <p:cmAuthor id="2" name="Florent Martin" initials="FM" lastIdx="7" clrIdx="1">
    <p:extLst>
      <p:ext uri="{19B8F6BF-5375-455C-9EA6-DF929625EA0E}">
        <p15:presenceInfo xmlns:p15="http://schemas.microsoft.com/office/powerpoint/2012/main" xmlns="" userId="S-1-5-21-3279431076-983726168-2059772069-1167" providerId="AD"/>
      </p:ext>
    </p:extLst>
  </p:cmAuthor>
  <p:cmAuthor id="3" name="Peda.burundi" initials="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2" d="100"/>
          <a:sy n="112" d="100"/>
        </p:scale>
        <p:origin x="-1938" y="321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2985"/>
            <a:ext cx="6423025" cy="2244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4748"/>
            <a:ext cx="5289550" cy="26717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8021"/>
            <a:ext cx="3287077"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8021"/>
            <a:ext cx="3287077" cy="70534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22594" y="9731879"/>
            <a:ext cx="1130811" cy="95352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50402" cy="133437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482"/>
            <a:ext cx="6800850" cy="170992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8021"/>
            <a:ext cx="6800850"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38957"/>
            <a:ext cx="2418080" cy="5343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38957"/>
            <a:ext cx="1737995" cy="5343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a:xfrm>
            <a:off x="5440680" y="9938957"/>
            <a:ext cx="1737995" cy="5343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00848" y="7984452"/>
            <a:ext cx="3273997" cy="2702598"/>
          </a:xfrm>
          <a:prstGeom prst="rect">
            <a:avLst/>
          </a:prstGeom>
          <a:blipFill>
            <a:blip r:embed="rId2" cstate="print"/>
            <a:stretch>
              <a:fillRect/>
            </a:stretch>
          </a:blipFill>
        </p:spPr>
        <p:txBody>
          <a:bodyPr wrap="square" lIns="0" tIns="0" rIns="0" bIns="0" rtlCol="0"/>
          <a:lstStyle/>
          <a:p>
            <a:endParaRPr lang="fr-FR" dirty="0"/>
          </a:p>
        </p:txBody>
      </p:sp>
      <p:sp>
        <p:nvSpPr>
          <p:cNvPr id="203" name="object 203"/>
          <p:cNvSpPr txBox="1"/>
          <p:nvPr/>
        </p:nvSpPr>
        <p:spPr>
          <a:xfrm>
            <a:off x="4421000" y="7835496"/>
            <a:ext cx="2233295" cy="1140184"/>
          </a:xfrm>
          <a:prstGeom prst="rect">
            <a:avLst/>
          </a:prstGeom>
        </p:spPr>
        <p:txBody>
          <a:bodyPr vert="horz" wrap="square" lIns="0" tIns="0" rIns="0" bIns="0" rtlCol="0">
            <a:spAutoFit/>
          </a:bodyPr>
          <a:lstStyle/>
          <a:p>
            <a:pPr marL="12700">
              <a:lnSpc>
                <a:spcPct val="100000"/>
              </a:lnSpc>
            </a:pPr>
            <a:r>
              <a:rPr lang="fr-FR" sz="1200" b="1" spc="15" dirty="0" smtClean="0">
                <a:solidFill>
                  <a:srgbClr val="F26522"/>
                </a:solidFill>
                <a:latin typeface="Branding"/>
                <a:cs typeface="Branding"/>
              </a:rPr>
              <a:t>V</a:t>
            </a:r>
            <a:r>
              <a:rPr lang="fr-FR" sz="1200" b="1" spc="60" dirty="0" smtClean="0">
                <a:solidFill>
                  <a:srgbClr val="F26522"/>
                </a:solidFill>
                <a:latin typeface="Branding"/>
                <a:cs typeface="Branding"/>
              </a:rPr>
              <a:t>ariable</a:t>
            </a:r>
            <a:r>
              <a:rPr lang="fr-FR" sz="1200" b="1" dirty="0" smtClean="0">
                <a:solidFill>
                  <a:srgbClr val="F26522"/>
                </a:solidFill>
                <a:latin typeface="Branding"/>
                <a:cs typeface="Branding"/>
              </a:rPr>
              <a:t>s</a:t>
            </a:r>
            <a:r>
              <a:rPr lang="fr-FR" sz="1200" b="1" spc="120" dirty="0" smtClean="0">
                <a:solidFill>
                  <a:srgbClr val="F26522"/>
                </a:solidFill>
                <a:latin typeface="Branding"/>
                <a:cs typeface="Branding"/>
              </a:rPr>
              <a:t> </a:t>
            </a:r>
            <a:r>
              <a:rPr lang="fr-FR" sz="1200" b="1" spc="50" dirty="0" smtClean="0">
                <a:solidFill>
                  <a:srgbClr val="F26522"/>
                </a:solidFill>
                <a:latin typeface="Branding"/>
                <a:cs typeface="Branding"/>
              </a:rPr>
              <a:t>e</a:t>
            </a:r>
            <a:r>
              <a:rPr lang="fr-FR" sz="1200" b="1" dirty="0" smtClean="0">
                <a:solidFill>
                  <a:srgbClr val="F26522"/>
                </a:solidFill>
                <a:latin typeface="Branding"/>
                <a:cs typeface="Branding"/>
              </a:rPr>
              <a:t>t</a:t>
            </a:r>
            <a:r>
              <a:rPr lang="fr-FR" sz="1200" b="1" spc="120" dirty="0" smtClean="0">
                <a:solidFill>
                  <a:srgbClr val="F26522"/>
                </a:solidFill>
                <a:latin typeface="Branding"/>
                <a:cs typeface="Branding"/>
              </a:rPr>
              <a:t> </a:t>
            </a:r>
            <a:r>
              <a:rPr lang="fr-FR" sz="1200" b="1" spc="40" dirty="0" smtClean="0">
                <a:solidFill>
                  <a:srgbClr val="F26522"/>
                </a:solidFill>
                <a:latin typeface="Branding"/>
                <a:cs typeface="Branding"/>
              </a:rPr>
              <a:t>c</a:t>
            </a:r>
            <a:r>
              <a:rPr lang="fr-FR" sz="1200" b="1" spc="60" dirty="0" smtClean="0">
                <a:solidFill>
                  <a:srgbClr val="F26522"/>
                </a:solidFill>
                <a:latin typeface="Branding"/>
                <a:cs typeface="Branding"/>
              </a:rPr>
              <a:t>onseils</a:t>
            </a:r>
            <a:endParaRPr lang="fr-FR" sz="1200" dirty="0" smtClean="0">
              <a:latin typeface="Branding"/>
              <a:cs typeface="Branding"/>
            </a:endParaRPr>
          </a:p>
          <a:p>
            <a:pPr marL="228600" marR="5080">
              <a:lnSpc>
                <a:spcPct val="104200"/>
              </a:lnSpc>
              <a:spcBef>
                <a:spcPts val="484"/>
              </a:spcBef>
            </a:pPr>
            <a:r>
              <a:rPr lang="fr-FR" sz="800" dirty="0" smtClean="0">
                <a:solidFill>
                  <a:srgbClr val="F26522"/>
                </a:solidFill>
                <a:latin typeface="Branding-Semilight"/>
                <a:cs typeface="Branding-Semilight"/>
              </a:rPr>
              <a:t>Si</a:t>
            </a:r>
            <a:r>
              <a:rPr lang="fr-FR" sz="800" spc="-15" dirty="0" smtClean="0">
                <a:solidFill>
                  <a:srgbClr val="F26522"/>
                </a:solidFill>
                <a:latin typeface="Branding-Semilight"/>
                <a:cs typeface="Branding-Semilight"/>
              </a:rPr>
              <a:t> </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ous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ez 25 e</a:t>
            </a:r>
            <a:r>
              <a:rPr lang="fr-FR" sz="800" spc="-10" dirty="0" smtClean="0">
                <a:solidFill>
                  <a:srgbClr val="F26522"/>
                </a:solidFill>
                <a:latin typeface="Branding-Semilight"/>
                <a:cs typeface="Branding-Semilight"/>
              </a:rPr>
              <a:t>n</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ts,</a:t>
            </a:r>
            <a:r>
              <a:rPr lang="fr-FR" sz="800" spc="-60" dirty="0" smtClean="0">
                <a:solidFill>
                  <a:srgbClr val="F26522"/>
                </a:solidFill>
                <a:latin typeface="Branding-Semilight"/>
                <a:cs typeface="Branding-Semilight"/>
              </a:rPr>
              <a:t> </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ous pou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ez installer 2</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te</a:t>
            </a:r>
            <a:r>
              <a:rPr lang="fr-FR" sz="800" spc="-10" dirty="0" smtClean="0">
                <a:solidFill>
                  <a:srgbClr val="F26522"/>
                </a:solidFill>
                <a:latin typeface="Branding-Semilight"/>
                <a:cs typeface="Branding-Semilight"/>
              </a:rPr>
              <a:t>rr</a:t>
            </a:r>
            <a:r>
              <a:rPr lang="fr-FR" sz="800" dirty="0" smtClean="0">
                <a:solidFill>
                  <a:srgbClr val="F26522"/>
                </a:solidFill>
                <a:latin typeface="Branding-Semilight"/>
                <a:cs typeface="Branding-Semilight"/>
              </a:rPr>
              <a:t>ains sépa</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és,</a:t>
            </a:r>
            <a:r>
              <a:rPr lang="fr-FR" sz="800" spc="-4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ec 2 g</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oupes de</a:t>
            </a:r>
            <a:r>
              <a:rPr lang="fr-FR" sz="800" dirty="0">
                <a:latin typeface="Branding-Semilight"/>
                <a:cs typeface="Branding-Semilight"/>
              </a:rPr>
              <a:t> </a:t>
            </a:r>
            <a:r>
              <a:rPr lang="fr-FR" sz="800" dirty="0" smtClean="0">
                <a:solidFill>
                  <a:srgbClr val="F26522"/>
                </a:solidFill>
                <a:latin typeface="Branding-Semilight"/>
                <a:cs typeface="Branding-Semilight"/>
              </a:rPr>
              <a:t>1</a:t>
            </a:r>
            <a:r>
              <a:rPr lang="fr-FR" sz="800" spc="-25" dirty="0" smtClean="0">
                <a:solidFill>
                  <a:srgbClr val="F26522"/>
                </a:solidFill>
                <a:latin typeface="Branding-Semilight"/>
                <a:cs typeface="Branding-Semilight"/>
              </a:rPr>
              <a:t>2</a:t>
            </a:r>
            <a:r>
              <a:rPr lang="fr-FR" sz="800" spc="-3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14 e</a:t>
            </a:r>
            <a:r>
              <a:rPr lang="fr-FR" sz="800" spc="-10" dirty="0" smtClean="0">
                <a:solidFill>
                  <a:srgbClr val="F26522"/>
                </a:solidFill>
                <a:latin typeface="Branding-Semilight"/>
                <a:cs typeface="Branding-Semilight"/>
              </a:rPr>
              <a:t>n</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ts.</a:t>
            </a:r>
            <a:endParaRPr lang="fr-FR" sz="800" dirty="0" smtClean="0">
              <a:latin typeface="Branding-Semilight"/>
              <a:cs typeface="Branding-Semilight"/>
            </a:endParaRPr>
          </a:p>
          <a:p>
            <a:pPr marL="228600">
              <a:lnSpc>
                <a:spcPct val="100000"/>
              </a:lnSpc>
              <a:spcBef>
                <a:spcPts val="40"/>
              </a:spcBef>
            </a:pPr>
            <a:r>
              <a:rPr lang="fr-FR" sz="800" dirty="0" smtClean="0">
                <a:solidFill>
                  <a:srgbClr val="F26522"/>
                </a:solidFill>
                <a:latin typeface="Branding-Semilight"/>
                <a:cs typeface="Branding-Semilight"/>
              </a:rPr>
              <a:t>Ajouter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 se</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ond ballon sur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te</a:t>
            </a:r>
            <a:r>
              <a:rPr lang="fr-FR" sz="800" spc="-10" dirty="0" smtClean="0">
                <a:solidFill>
                  <a:srgbClr val="F26522"/>
                </a:solidFill>
                <a:latin typeface="Branding-Semilight"/>
                <a:cs typeface="Branding-Semilight"/>
              </a:rPr>
              <a:t>rr</a:t>
            </a:r>
            <a:r>
              <a:rPr lang="fr-FR" sz="800" dirty="0" smtClean="0">
                <a:solidFill>
                  <a:srgbClr val="F26522"/>
                </a:solidFill>
                <a:latin typeface="Branding-Semilight"/>
                <a:cs typeface="Branding-Semilight"/>
              </a:rPr>
              <a:t>ain.</a:t>
            </a:r>
            <a:endParaRPr lang="fr-FR" sz="800" dirty="0" smtClean="0">
              <a:latin typeface="Branding-Semilight"/>
              <a:cs typeface="Branding-Semilight"/>
            </a:endParaRPr>
          </a:p>
          <a:p>
            <a:pPr marL="228600" marR="457834">
              <a:lnSpc>
                <a:spcPct val="104200"/>
              </a:lnSpc>
            </a:pPr>
            <a:r>
              <a:rPr lang="fr-FR" sz="800" dirty="0" smtClean="0">
                <a:solidFill>
                  <a:srgbClr val="F26522"/>
                </a:solidFill>
                <a:latin typeface="Branding-Semilight"/>
                <a:cs typeface="Branding-Semilight"/>
              </a:rPr>
              <a:t>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odui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une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ègle obligea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tous les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sur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te</a:t>
            </a:r>
            <a:r>
              <a:rPr lang="fr-FR" sz="800" spc="-10" dirty="0" smtClean="0">
                <a:solidFill>
                  <a:srgbClr val="F26522"/>
                </a:solidFill>
                <a:latin typeface="Branding-Semilight"/>
                <a:cs typeface="Branding-Semilight"/>
              </a:rPr>
              <a:t>rr</a:t>
            </a:r>
            <a:r>
              <a:rPr lang="fr-FR" sz="800" dirty="0" smtClean="0">
                <a:solidFill>
                  <a:srgbClr val="F26522"/>
                </a:solidFill>
                <a:latin typeface="Branding-Semilight"/>
                <a:cs typeface="Branding-Semilight"/>
              </a:rPr>
              <a:t>ain à </a:t>
            </a:r>
            <a:r>
              <a:rPr lang="fr-FR" sz="800" spc="-5" dirty="0" smtClean="0">
                <a:solidFill>
                  <a:srgbClr val="F26522"/>
                </a:solidFill>
                <a:latin typeface="Branding-Semilight"/>
                <a:cs typeface="Branding-Semilight"/>
              </a:rPr>
              <a:t>ê</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en mou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eme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endParaRPr lang="fr-FR" sz="800" dirty="0">
              <a:latin typeface="Branding-Semilight"/>
              <a:cs typeface="Branding-Semilight"/>
            </a:endParaRPr>
          </a:p>
        </p:txBody>
      </p:sp>
      <p:sp>
        <p:nvSpPr>
          <p:cNvPr id="199" name="object 199"/>
          <p:cNvSpPr txBox="1"/>
          <p:nvPr/>
        </p:nvSpPr>
        <p:spPr>
          <a:xfrm>
            <a:off x="4421000" y="5929617"/>
            <a:ext cx="2726494" cy="1785361"/>
          </a:xfrm>
          <a:prstGeom prst="rect">
            <a:avLst/>
          </a:prstGeom>
        </p:spPr>
        <p:txBody>
          <a:bodyPr vert="horz" wrap="square" lIns="0" tIns="0" rIns="0" bIns="0" rtlCol="0">
            <a:spAutoFit/>
          </a:bodyPr>
          <a:lstStyle/>
          <a:p>
            <a:pPr marL="12700">
              <a:lnSpc>
                <a:spcPct val="100000"/>
              </a:lnSpc>
            </a:pPr>
            <a:r>
              <a:rPr lang="fr-FR" sz="1200" b="1" spc="35" dirty="0" smtClean="0">
                <a:solidFill>
                  <a:srgbClr val="F26522"/>
                </a:solidFill>
                <a:latin typeface="Branding"/>
                <a:cs typeface="Branding"/>
              </a:rPr>
              <a:t>R</a:t>
            </a:r>
            <a:r>
              <a:rPr lang="fr-FR" sz="1200" b="1" spc="60" dirty="0" smtClean="0">
                <a:solidFill>
                  <a:srgbClr val="F26522"/>
                </a:solidFill>
                <a:latin typeface="Branding"/>
                <a:cs typeface="Branding"/>
              </a:rPr>
              <a:t>ègles</a:t>
            </a:r>
            <a:endParaRPr lang="fr-FR" sz="1200" dirty="0" smtClean="0">
              <a:latin typeface="Branding"/>
              <a:cs typeface="Branding"/>
            </a:endParaRPr>
          </a:p>
          <a:p>
            <a:pPr marL="228600" marR="351790">
              <a:lnSpc>
                <a:spcPct val="104200"/>
              </a:lnSpc>
              <a:spcBef>
                <a:spcPts val="484"/>
              </a:spcBef>
            </a:pPr>
            <a:r>
              <a:rPr lang="fr-FR" sz="800" spc="-20" dirty="0" smtClean="0">
                <a:solidFill>
                  <a:srgbClr val="F26522"/>
                </a:solidFill>
                <a:latin typeface="Branding-Semilight"/>
                <a:cs typeface="Branding-Semilight"/>
              </a:rPr>
              <a:t>L</a:t>
            </a:r>
            <a:r>
              <a:rPr lang="fr-FR" sz="800" dirty="0" smtClean="0">
                <a:solidFill>
                  <a:srgbClr val="F26522"/>
                </a:solidFill>
                <a:latin typeface="Branding-Semilight"/>
                <a:cs typeface="Branding-Semilight"/>
              </a:rPr>
              <a:t>es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oupelles doi</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5" dirty="0" smtClean="0">
                <a:solidFill>
                  <a:srgbClr val="F26522"/>
                </a:solidFill>
                <a:latin typeface="Branding-Semilight"/>
                <a:cs typeface="Branding-Semilight"/>
              </a:rPr>
              <a:t>ê</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espa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ées d</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au moins un m</a:t>
            </a:r>
            <a:r>
              <a:rPr lang="fr-FR" sz="800" spc="-5" dirty="0" smtClean="0">
                <a:solidFill>
                  <a:srgbClr val="F26522"/>
                </a:solidFill>
                <a:latin typeface="Branding-Semilight"/>
                <a:cs typeface="Branding-Semilight"/>
              </a:rPr>
              <a:t>è</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de la ligne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des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oupelles des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Une </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ois en pla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on ne peut plus les dépla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 </a:t>
            </a:r>
          </a:p>
          <a:p>
            <a:pPr marL="228600" marR="351790">
              <a:lnSpc>
                <a:spcPct val="104200"/>
              </a:lnSpc>
            </a:pPr>
            <a:r>
              <a:rPr lang="fr-FR" sz="800" dirty="0" smtClean="0">
                <a:solidFill>
                  <a:srgbClr val="F26522"/>
                </a:solidFill>
                <a:latin typeface="Branding-Semilight"/>
                <a:cs typeface="Branding-Semilight"/>
              </a:rPr>
              <a:t>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ne peut pas</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viser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sa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oupelle.</a:t>
            </a:r>
            <a:endParaRPr lang="fr-FR" sz="800" dirty="0" smtClean="0">
              <a:latin typeface="Branding-Semilight"/>
              <a:cs typeface="Branding-Semilight"/>
            </a:endParaRPr>
          </a:p>
          <a:p>
            <a:pPr marL="228600" marR="5080">
              <a:lnSpc>
                <a:spcPct val="104200"/>
              </a:lnSpc>
            </a:pPr>
            <a:r>
              <a:rPr lang="fr-FR" sz="800" spc="-20" dirty="0" smtClean="0">
                <a:solidFill>
                  <a:srgbClr val="F26522"/>
                </a:solidFill>
                <a:latin typeface="Branding-Semilight"/>
                <a:cs typeface="Branding-Semilight"/>
              </a:rPr>
              <a:t>L</a:t>
            </a:r>
            <a:r>
              <a:rPr lang="fr-FR" sz="800" dirty="0" smtClean="0">
                <a:solidFill>
                  <a:srgbClr val="F26522"/>
                </a:solidFill>
                <a:latin typeface="Branding-Semilight"/>
                <a:cs typeface="Branding-Semilight"/>
              </a:rPr>
              <a:t>es</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maximum</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3</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se</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ondes</a:t>
            </a:r>
            <a:r>
              <a:rPr lang="fr-FR" sz="800" spc="-5" dirty="0" smtClean="0">
                <a:solidFill>
                  <a:srgbClr val="F26522"/>
                </a:solidFill>
                <a:latin typeface="Branding-Semilight"/>
                <a:cs typeface="Branding-Semilight"/>
              </a:rPr>
              <a:t> e</a:t>
            </a:r>
            <a:r>
              <a:rPr lang="fr-FR" sz="800" dirty="0" smtClean="0">
                <a:solidFill>
                  <a:srgbClr val="F26522"/>
                </a:solidFill>
                <a:latin typeface="Branding-Semilight"/>
                <a:cs typeface="Branding-Semilight"/>
              </a:rPr>
              <a:t>t</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2</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pas</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lo</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sq</a:t>
            </a:r>
            <a:r>
              <a:rPr lang="fr-FR" sz="800" spc="-5" dirty="0" smtClean="0">
                <a:solidFill>
                  <a:srgbClr val="F26522"/>
                </a:solidFill>
                <a:latin typeface="Branding-Semilight"/>
                <a:cs typeface="Branding-Semilight"/>
              </a:rPr>
              <a:t>u</a:t>
            </a:r>
            <a:r>
              <a:rPr lang="fr-FR" sz="800" dirty="0" smtClean="0">
                <a:solidFill>
                  <a:srgbClr val="F26522"/>
                </a:solidFill>
                <a:latin typeface="Branding-Semilight"/>
                <a:cs typeface="Branding-Semilight"/>
              </a:rPr>
              <a:t>’ils 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le ballon pour jouer.</a:t>
            </a:r>
            <a:r>
              <a:rPr lang="fr-FR" sz="800" spc="-4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as de dribble autorisé.</a:t>
            </a:r>
            <a:r>
              <a:rPr lang="fr-FR" sz="800" spc="-6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ucun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tact </a:t>
            </a:r>
            <a:r>
              <a:rPr lang="fr-FR" sz="800" spc="-30" dirty="0" smtClean="0">
                <a:solidFill>
                  <a:srgbClr val="F26522"/>
                </a:solidFill>
                <a:latin typeface="Branding-Semilight"/>
                <a:cs typeface="Branding-Semilight"/>
              </a:rPr>
              <a:t>n</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est pe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mis.</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S’ils ne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especte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pas une de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es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ègles, ils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enne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leur</a:t>
            </a:r>
            <a:r>
              <a:rPr lang="fr-FR" sz="800" spc="-25" dirty="0" smtClean="0">
                <a:solidFill>
                  <a:srgbClr val="F26522"/>
                </a:solidFill>
                <a:latin typeface="Branding-Semilight"/>
                <a:cs typeface="Branding-Semilight"/>
              </a:rPr>
              <a:t>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oupelle</a:t>
            </a:r>
            <a:r>
              <a:rPr lang="fr-FR" sz="800" spc="-4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la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em</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au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emier de la </a:t>
            </a:r>
            <a:r>
              <a:rPr lang="fr-FR" sz="800" spc="-5" dirty="0" smtClean="0">
                <a:solidFill>
                  <a:srgbClr val="F26522"/>
                </a:solidFill>
                <a:latin typeface="Branding-Semilight"/>
                <a:cs typeface="Branding-Semilight"/>
              </a:rPr>
              <a:t>file</a:t>
            </a:r>
            <a:r>
              <a:rPr lang="fr-FR" sz="800" dirty="0" smtClean="0">
                <a:solidFill>
                  <a:srgbClr val="F26522"/>
                </a:solidFill>
                <a:latin typeface="Branding-Semilight"/>
                <a:cs typeface="Branding-Semilight"/>
              </a:rPr>
              <a:t> d</a:t>
            </a:r>
            <a:r>
              <a:rPr lang="fr-FR" sz="800" spc="-30" dirty="0" smtClean="0">
                <a:solidFill>
                  <a:srgbClr val="F26522"/>
                </a:solidFill>
                <a:latin typeface="Branding-Semilight"/>
                <a:cs typeface="Branding-Semilight"/>
              </a:rPr>
              <a:t>’</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endParaRPr lang="fr-FR" sz="800" dirty="0" smtClean="0">
              <a:latin typeface="Branding-Semilight"/>
              <a:cs typeface="Branding-Semilight"/>
            </a:endParaRPr>
          </a:p>
          <a:p>
            <a:pPr marL="228600" marR="250190">
              <a:lnSpc>
                <a:spcPct val="104200"/>
              </a:lnSpc>
            </a:pPr>
            <a:r>
              <a:rPr lang="fr-FR" sz="800" dirty="0" smtClean="0">
                <a:solidFill>
                  <a:srgbClr val="F26522"/>
                </a:solidFill>
                <a:latin typeface="Branding-Semilight"/>
                <a:cs typeface="Branding-Semilight"/>
              </a:rPr>
              <a:t>Si le ballon sort du</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te</a:t>
            </a:r>
            <a:r>
              <a:rPr lang="fr-FR" sz="800" spc="-10" dirty="0" smtClean="0">
                <a:solidFill>
                  <a:srgbClr val="F26522"/>
                </a:solidFill>
                <a:latin typeface="Branding-Semilight"/>
                <a:cs typeface="Branding-Semilight"/>
              </a:rPr>
              <a:t>rr</a:t>
            </a:r>
            <a:r>
              <a:rPr lang="fr-FR" sz="800" dirty="0" smtClean="0">
                <a:solidFill>
                  <a:srgbClr val="F26522"/>
                </a:solidFill>
                <a:latin typeface="Branding-Semilight"/>
                <a:cs typeface="Branding-Semilight"/>
              </a:rPr>
              <a:t>ain,</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 plus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oche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elan</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par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une passe à un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joueu</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t>
            </a:r>
            <a:endParaRPr lang="fr-FR" sz="800" dirty="0">
              <a:latin typeface="Branding-Semilight"/>
              <a:cs typeface="Branding-Semilight"/>
            </a:endParaRPr>
          </a:p>
        </p:txBody>
      </p:sp>
      <p:sp>
        <p:nvSpPr>
          <p:cNvPr id="32" name="object 32"/>
          <p:cNvSpPr txBox="1"/>
          <p:nvPr/>
        </p:nvSpPr>
        <p:spPr>
          <a:xfrm>
            <a:off x="595999" y="2619444"/>
            <a:ext cx="2228543" cy="1866729"/>
          </a:xfrm>
          <a:prstGeom prst="rect">
            <a:avLst/>
          </a:prstGeom>
        </p:spPr>
        <p:txBody>
          <a:bodyPr vert="horz" wrap="square" lIns="0" tIns="0" rIns="0" bIns="0" rtlCol="0">
            <a:spAutoFit/>
          </a:bodyPr>
          <a:lstStyle/>
          <a:p>
            <a:pPr marL="12700">
              <a:lnSpc>
                <a:spcPct val="100000"/>
              </a:lnSpc>
            </a:pPr>
            <a:r>
              <a:rPr lang="fr-FR" sz="1200" b="1" spc="55" dirty="0" smtClean="0">
                <a:solidFill>
                  <a:srgbClr val="00AEE6"/>
                </a:solidFill>
                <a:latin typeface="Branding"/>
                <a:cs typeface="Branding"/>
              </a:rPr>
              <a:t>M</a:t>
            </a:r>
            <a:r>
              <a:rPr lang="fr-FR" sz="1200" b="1" spc="60" dirty="0" smtClean="0">
                <a:solidFill>
                  <a:srgbClr val="00AEE6"/>
                </a:solidFill>
                <a:latin typeface="Branding"/>
                <a:cs typeface="Branding"/>
              </a:rPr>
              <a:t>essage</a:t>
            </a:r>
            <a:r>
              <a:rPr lang="fr-FR" sz="1200" b="1" dirty="0" smtClean="0">
                <a:solidFill>
                  <a:srgbClr val="00AEE6"/>
                </a:solidFill>
                <a:latin typeface="Branding"/>
                <a:cs typeface="Branding"/>
              </a:rPr>
              <a:t>s</a:t>
            </a:r>
            <a:r>
              <a:rPr lang="fr-FR" sz="1200" b="1" spc="120" dirty="0" smtClean="0">
                <a:solidFill>
                  <a:srgbClr val="00AEE6"/>
                </a:solidFill>
                <a:latin typeface="Branding"/>
                <a:cs typeface="Branding"/>
              </a:rPr>
              <a:t> </a:t>
            </a:r>
            <a:r>
              <a:rPr lang="fr-FR" sz="1200" b="1" spc="60" dirty="0" smtClean="0">
                <a:solidFill>
                  <a:srgbClr val="00AEE6"/>
                </a:solidFill>
                <a:latin typeface="Branding"/>
                <a:cs typeface="Branding"/>
              </a:rPr>
              <a:t>clés</a:t>
            </a:r>
            <a:endParaRPr lang="fr-FR" sz="1200" dirty="0" smtClean="0">
              <a:latin typeface="Branding"/>
              <a:cs typeface="Branding"/>
            </a:endParaRPr>
          </a:p>
          <a:p>
            <a:pPr marL="228600" marR="5715" algn="just">
              <a:lnSpc>
                <a:spcPct val="101800"/>
              </a:lnSpc>
              <a:spcBef>
                <a:spcPts val="505"/>
              </a:spcBef>
            </a:pPr>
            <a:r>
              <a:rPr lang="fr-FR" sz="900" b="1" spc="-15" dirty="0">
                <a:solidFill>
                  <a:srgbClr val="00AEE6"/>
                </a:solidFill>
                <a:latin typeface="Branding-Semibold"/>
                <a:cs typeface="Branding-Semibold"/>
              </a:rPr>
              <a:t>Une  amitié  forte  et  durable se construit sur des bases l’égalité et la justice, où chacun peut exprimer son opinion librement.</a:t>
            </a:r>
          </a:p>
          <a:p>
            <a:pPr marL="228600" marR="5715" algn="just">
              <a:lnSpc>
                <a:spcPct val="101800"/>
              </a:lnSpc>
              <a:spcBef>
                <a:spcPts val="505"/>
              </a:spcBef>
            </a:pPr>
            <a:r>
              <a:rPr lang="fr-FR" sz="900" b="1" spc="-15" dirty="0">
                <a:solidFill>
                  <a:srgbClr val="00AEE6"/>
                </a:solidFill>
                <a:latin typeface="Branding-Semibold"/>
                <a:cs typeface="Branding-Semibold"/>
              </a:rPr>
              <a:t>Il est important de prendre en considération l’avis de tous pour  éviter de générer de la frustration, de la colère.</a:t>
            </a:r>
          </a:p>
          <a:p>
            <a:pPr marL="228600" marR="9525" algn="just">
              <a:lnSpc>
                <a:spcPct val="101800"/>
              </a:lnSpc>
            </a:pPr>
            <a:r>
              <a:rPr lang="fr-FR" sz="900" b="1" dirty="0" smtClean="0">
                <a:solidFill>
                  <a:srgbClr val="00AEE6"/>
                </a:solidFill>
                <a:latin typeface="Branding-Semibold"/>
                <a:cs typeface="Branding-Semibold"/>
              </a:rPr>
              <a:t>La</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négoci</a:t>
            </a:r>
            <a:r>
              <a:rPr lang="fr-FR" sz="900" b="1" spc="-5" dirty="0" smtClean="0">
                <a:solidFill>
                  <a:srgbClr val="00AEE6"/>
                </a:solidFill>
                <a:latin typeface="Branding-Semibold"/>
                <a:cs typeface="Branding-Semibold"/>
              </a:rPr>
              <a:t>a</a:t>
            </a:r>
            <a:r>
              <a:rPr lang="fr-FR" sz="900" b="1" dirty="0" smtClean="0">
                <a:solidFill>
                  <a:srgbClr val="00AEE6"/>
                </a:solidFill>
                <a:latin typeface="Branding-Semibold"/>
                <a:cs typeface="Branding-Semibold"/>
              </a:rPr>
              <a:t>tion</a:t>
            </a:r>
            <a:r>
              <a:rPr lang="fr-FR" sz="900" b="1" spc="3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e</a:t>
            </a:r>
            <a:r>
              <a:rPr lang="fr-FR" sz="900" b="1" dirty="0" smtClean="0">
                <a:solidFill>
                  <a:srgbClr val="00AEE6"/>
                </a:solidFill>
                <a:latin typeface="Branding-Semibold"/>
                <a:cs typeface="Branding-Semibold"/>
              </a:rPr>
              <a:t>t</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le</a:t>
            </a:r>
            <a:r>
              <a:rPr lang="fr-FR" sz="900" b="1" spc="35" dirty="0" smtClean="0">
                <a:solidFill>
                  <a:srgbClr val="00AEE6"/>
                </a:solidFill>
                <a:latin typeface="Branding-Semibold"/>
                <a:cs typeface="Branding-Semibold"/>
              </a:rPr>
              <a:t>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omp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omis</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so</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 esse</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tiels  dans </a:t>
            </a:r>
            <a:r>
              <a:rPr lang="fr-FR" sz="900" b="1" spc="-1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toute  </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el</a:t>
            </a:r>
            <a:r>
              <a:rPr lang="fr-FR" sz="900" b="1" spc="-5" dirty="0" smtClean="0">
                <a:solidFill>
                  <a:srgbClr val="00AEE6"/>
                </a:solidFill>
                <a:latin typeface="Branding-Semibold"/>
                <a:cs typeface="Branding-Semibold"/>
              </a:rPr>
              <a:t>a</a:t>
            </a:r>
            <a:r>
              <a:rPr lang="fr-FR" sz="900" b="1" dirty="0" smtClean="0">
                <a:solidFill>
                  <a:srgbClr val="00AEE6"/>
                </a:solidFill>
                <a:latin typeface="Branding-Semibold"/>
                <a:cs typeface="Branding-Semibold"/>
              </a:rPr>
              <a:t>tion  </a:t>
            </a:r>
            <a:r>
              <a:rPr lang="fr-FR" sz="900" b="1" spc="-10" dirty="0" smtClean="0">
                <a:solidFill>
                  <a:srgbClr val="00AEE6"/>
                </a:solidFill>
                <a:latin typeface="Branding-Semibold"/>
                <a:cs typeface="Branding-Semibold"/>
              </a:rPr>
              <a:t>av</a:t>
            </a:r>
            <a:r>
              <a:rPr lang="fr-FR" sz="900" b="1" dirty="0" smtClean="0">
                <a:solidFill>
                  <a:srgbClr val="00AEE6"/>
                </a:solidFill>
                <a:latin typeface="Branding-Semibold"/>
                <a:cs typeface="Branding-Semibold"/>
              </a:rPr>
              <a:t>ec autrui.</a:t>
            </a:r>
            <a:endParaRPr lang="fr-FR" sz="900" dirty="0">
              <a:latin typeface="Branding-Semibold"/>
              <a:cs typeface="Branding-Semibold"/>
            </a:endParaRPr>
          </a:p>
        </p:txBody>
      </p:sp>
      <p:sp>
        <p:nvSpPr>
          <p:cNvPr id="7" name="object 7"/>
          <p:cNvSpPr/>
          <p:nvPr/>
        </p:nvSpPr>
        <p:spPr>
          <a:xfrm>
            <a:off x="0" y="0"/>
            <a:ext cx="650403" cy="1334386"/>
          </a:xfrm>
          <a:prstGeom prst="rect">
            <a:avLst/>
          </a:prstGeom>
          <a:blipFill>
            <a:blip r:embed="rId3" cstate="print"/>
            <a:stretch>
              <a:fillRect/>
            </a:stretch>
          </a:blipFill>
        </p:spPr>
        <p:txBody>
          <a:bodyPr wrap="square" lIns="0" tIns="0" rIns="0" bIns="0" rtlCol="0"/>
          <a:lstStyle/>
          <a:p>
            <a:endParaRPr lang="fr-FR" dirty="0"/>
          </a:p>
        </p:txBody>
      </p:sp>
      <p:sp>
        <p:nvSpPr>
          <p:cNvPr id="8" name="object 8"/>
          <p:cNvSpPr/>
          <p:nvPr/>
        </p:nvSpPr>
        <p:spPr>
          <a:xfrm>
            <a:off x="1004023" y="303317"/>
            <a:ext cx="153035" cy="127635"/>
          </a:xfrm>
          <a:custGeom>
            <a:avLst/>
            <a:gdLst/>
            <a:ahLst/>
            <a:cxnLst/>
            <a:rect l="l" t="t" r="r" b="b"/>
            <a:pathLst>
              <a:path w="153034" h="127634">
                <a:moveTo>
                  <a:pt x="138139" y="103022"/>
                </a:moveTo>
                <a:lnTo>
                  <a:pt x="104394" y="103022"/>
                </a:lnTo>
                <a:lnTo>
                  <a:pt x="119532" y="126809"/>
                </a:lnTo>
                <a:lnTo>
                  <a:pt x="119722" y="127393"/>
                </a:lnTo>
                <a:lnTo>
                  <a:pt x="120319" y="127609"/>
                </a:lnTo>
                <a:lnTo>
                  <a:pt x="152171" y="127609"/>
                </a:lnTo>
                <a:lnTo>
                  <a:pt x="152768" y="127012"/>
                </a:lnTo>
                <a:lnTo>
                  <a:pt x="152768" y="126225"/>
                </a:lnTo>
                <a:lnTo>
                  <a:pt x="138139" y="103022"/>
                </a:lnTo>
                <a:close/>
              </a:path>
              <a:path w="153034" h="127634">
                <a:moveTo>
                  <a:pt x="72936" y="0"/>
                </a:moveTo>
                <a:lnTo>
                  <a:pt x="48171" y="0"/>
                </a:lnTo>
                <a:lnTo>
                  <a:pt x="47777" y="203"/>
                </a:lnTo>
                <a:lnTo>
                  <a:pt x="47586" y="596"/>
                </a:lnTo>
                <a:lnTo>
                  <a:pt x="393" y="75704"/>
                </a:lnTo>
                <a:lnTo>
                  <a:pt x="0" y="76085"/>
                </a:lnTo>
                <a:lnTo>
                  <a:pt x="0" y="76479"/>
                </a:lnTo>
                <a:lnTo>
                  <a:pt x="203" y="76873"/>
                </a:lnTo>
                <a:lnTo>
                  <a:pt x="16510" y="102438"/>
                </a:lnTo>
                <a:lnTo>
                  <a:pt x="16713" y="102819"/>
                </a:lnTo>
                <a:lnTo>
                  <a:pt x="17106" y="103225"/>
                </a:lnTo>
                <a:lnTo>
                  <a:pt x="138139" y="103022"/>
                </a:lnTo>
                <a:lnTo>
                  <a:pt x="138010" y="102819"/>
                </a:lnTo>
                <a:lnTo>
                  <a:pt x="151980" y="102819"/>
                </a:lnTo>
                <a:lnTo>
                  <a:pt x="152565" y="102628"/>
                </a:lnTo>
                <a:lnTo>
                  <a:pt x="152768" y="102044"/>
                </a:lnTo>
                <a:lnTo>
                  <a:pt x="152946" y="101650"/>
                </a:lnTo>
                <a:lnTo>
                  <a:pt x="152946" y="101257"/>
                </a:lnTo>
                <a:lnTo>
                  <a:pt x="152768" y="100863"/>
                </a:lnTo>
                <a:lnTo>
                  <a:pt x="136639" y="75704"/>
                </a:lnTo>
                <a:lnTo>
                  <a:pt x="136448" y="75310"/>
                </a:lnTo>
                <a:lnTo>
                  <a:pt x="136055" y="75107"/>
                </a:lnTo>
                <a:lnTo>
                  <a:pt x="34213" y="75107"/>
                </a:lnTo>
                <a:lnTo>
                  <a:pt x="60553" y="33235"/>
                </a:lnTo>
                <a:lnTo>
                  <a:pt x="94151" y="33235"/>
                </a:lnTo>
                <a:lnTo>
                  <a:pt x="73723" y="800"/>
                </a:lnTo>
                <a:lnTo>
                  <a:pt x="73533" y="393"/>
                </a:lnTo>
                <a:lnTo>
                  <a:pt x="72936" y="0"/>
                </a:lnTo>
                <a:close/>
              </a:path>
              <a:path w="153034" h="127634">
                <a:moveTo>
                  <a:pt x="94151" y="33235"/>
                </a:moveTo>
                <a:lnTo>
                  <a:pt x="60553" y="33235"/>
                </a:lnTo>
                <a:lnTo>
                  <a:pt x="87096" y="75107"/>
                </a:lnTo>
                <a:lnTo>
                  <a:pt x="120523" y="75107"/>
                </a:lnTo>
                <a:lnTo>
                  <a:pt x="94151" y="33235"/>
                </a:lnTo>
                <a:close/>
              </a:path>
            </a:pathLst>
          </a:custGeom>
          <a:solidFill>
            <a:srgbClr val="231F20"/>
          </a:solidFill>
        </p:spPr>
        <p:txBody>
          <a:bodyPr wrap="square" lIns="0" tIns="0" rIns="0" bIns="0" rtlCol="0"/>
          <a:lstStyle/>
          <a:p>
            <a:endParaRPr lang="fr-FR" dirty="0"/>
          </a:p>
        </p:txBody>
      </p:sp>
      <p:sp>
        <p:nvSpPr>
          <p:cNvPr id="9" name="object 9"/>
          <p:cNvSpPr/>
          <p:nvPr/>
        </p:nvSpPr>
        <p:spPr>
          <a:xfrm>
            <a:off x="769030" y="303330"/>
            <a:ext cx="124460" cy="127635"/>
          </a:xfrm>
          <a:custGeom>
            <a:avLst/>
            <a:gdLst/>
            <a:ahLst/>
            <a:cxnLst/>
            <a:rect l="l" t="t" r="r" b="b"/>
            <a:pathLst>
              <a:path w="124459" h="127634">
                <a:moveTo>
                  <a:pt x="68287" y="0"/>
                </a:moveTo>
                <a:lnTo>
                  <a:pt x="0" y="0"/>
                </a:lnTo>
                <a:lnTo>
                  <a:pt x="0" y="127596"/>
                </a:lnTo>
                <a:lnTo>
                  <a:pt x="33235" y="127596"/>
                </a:lnTo>
                <a:lnTo>
                  <a:pt x="33235" y="90627"/>
                </a:lnTo>
                <a:lnTo>
                  <a:pt x="68287" y="90627"/>
                </a:lnTo>
                <a:lnTo>
                  <a:pt x="105439" y="79922"/>
                </a:lnTo>
                <a:lnTo>
                  <a:pt x="118716" y="65062"/>
                </a:lnTo>
                <a:lnTo>
                  <a:pt x="33235" y="65062"/>
                </a:lnTo>
                <a:lnTo>
                  <a:pt x="33235" y="25552"/>
                </a:lnTo>
                <a:lnTo>
                  <a:pt x="119468" y="25552"/>
                </a:lnTo>
                <a:lnTo>
                  <a:pt x="114441" y="17953"/>
                </a:lnTo>
                <a:lnTo>
                  <a:pt x="106491" y="10688"/>
                </a:lnTo>
                <a:lnTo>
                  <a:pt x="96158" y="5010"/>
                </a:lnTo>
                <a:lnTo>
                  <a:pt x="83418" y="1315"/>
                </a:lnTo>
                <a:lnTo>
                  <a:pt x="68287" y="0"/>
                </a:lnTo>
                <a:close/>
              </a:path>
              <a:path w="124459" h="127634">
                <a:moveTo>
                  <a:pt x="119468" y="25552"/>
                </a:moveTo>
                <a:lnTo>
                  <a:pt x="68287" y="25552"/>
                </a:lnTo>
                <a:lnTo>
                  <a:pt x="82163" y="28265"/>
                </a:lnTo>
                <a:lnTo>
                  <a:pt x="90751" y="35106"/>
                </a:lnTo>
                <a:lnTo>
                  <a:pt x="94050" y="44133"/>
                </a:lnTo>
                <a:lnTo>
                  <a:pt x="92061" y="53400"/>
                </a:lnTo>
                <a:lnTo>
                  <a:pt x="84783" y="60964"/>
                </a:lnTo>
                <a:lnTo>
                  <a:pt x="72216" y="64880"/>
                </a:lnTo>
                <a:lnTo>
                  <a:pt x="68287" y="65062"/>
                </a:lnTo>
                <a:lnTo>
                  <a:pt x="118716" y="65062"/>
                </a:lnTo>
                <a:lnTo>
                  <a:pt x="119312" y="64197"/>
                </a:lnTo>
                <a:lnTo>
                  <a:pt x="122907" y="54947"/>
                </a:lnTo>
                <a:lnTo>
                  <a:pt x="124242" y="45301"/>
                </a:lnTo>
                <a:lnTo>
                  <a:pt x="123292" y="35656"/>
                </a:lnTo>
                <a:lnTo>
                  <a:pt x="120034" y="26408"/>
                </a:lnTo>
                <a:lnTo>
                  <a:pt x="119468" y="25552"/>
                </a:lnTo>
                <a:close/>
              </a:path>
            </a:pathLst>
          </a:custGeom>
          <a:solidFill>
            <a:srgbClr val="231F20"/>
          </a:solidFill>
        </p:spPr>
        <p:txBody>
          <a:bodyPr wrap="square" lIns="0" tIns="0" rIns="0" bIns="0" rtlCol="0"/>
          <a:lstStyle/>
          <a:p>
            <a:endParaRPr lang="fr-FR" dirty="0"/>
          </a:p>
        </p:txBody>
      </p:sp>
      <p:sp>
        <p:nvSpPr>
          <p:cNvPr id="10" name="object 10"/>
          <p:cNvSpPr/>
          <p:nvPr/>
        </p:nvSpPr>
        <p:spPr>
          <a:xfrm>
            <a:off x="915912" y="303713"/>
            <a:ext cx="88265" cy="127635"/>
          </a:xfrm>
          <a:custGeom>
            <a:avLst/>
            <a:gdLst/>
            <a:ahLst/>
            <a:cxnLst/>
            <a:rect l="l" t="t" r="r" b="b"/>
            <a:pathLst>
              <a:path w="88265" h="127634">
                <a:moveTo>
                  <a:pt x="32829" y="0"/>
                </a:moveTo>
                <a:lnTo>
                  <a:pt x="596" y="0"/>
                </a:lnTo>
                <a:lnTo>
                  <a:pt x="0" y="584"/>
                </a:lnTo>
                <a:lnTo>
                  <a:pt x="0" y="127000"/>
                </a:lnTo>
                <a:lnTo>
                  <a:pt x="596" y="127596"/>
                </a:lnTo>
                <a:lnTo>
                  <a:pt x="87693" y="127596"/>
                </a:lnTo>
                <a:lnTo>
                  <a:pt x="87287" y="127000"/>
                </a:lnTo>
                <a:lnTo>
                  <a:pt x="70192" y="98463"/>
                </a:lnTo>
                <a:lnTo>
                  <a:pt x="33426" y="98463"/>
                </a:lnTo>
                <a:lnTo>
                  <a:pt x="33426" y="584"/>
                </a:lnTo>
                <a:lnTo>
                  <a:pt x="32829" y="0"/>
                </a:lnTo>
                <a:close/>
              </a:path>
            </a:pathLst>
          </a:custGeom>
          <a:solidFill>
            <a:srgbClr val="231F20"/>
          </a:solidFill>
        </p:spPr>
        <p:txBody>
          <a:bodyPr wrap="square" lIns="0" tIns="0" rIns="0" bIns="0" rtlCol="0"/>
          <a:lstStyle/>
          <a:p>
            <a:endParaRPr lang="fr-FR" dirty="0"/>
          </a:p>
        </p:txBody>
      </p:sp>
      <p:sp>
        <p:nvSpPr>
          <p:cNvPr id="11" name="object 11"/>
          <p:cNvSpPr/>
          <p:nvPr/>
        </p:nvSpPr>
        <p:spPr>
          <a:xfrm>
            <a:off x="1156980" y="303326"/>
            <a:ext cx="125730" cy="127635"/>
          </a:xfrm>
          <a:custGeom>
            <a:avLst/>
            <a:gdLst/>
            <a:ahLst/>
            <a:cxnLst/>
            <a:rect l="l" t="t" r="r" b="b"/>
            <a:pathLst>
              <a:path w="125730" h="127634">
                <a:moveTo>
                  <a:pt x="31169" y="0"/>
                </a:moveTo>
                <a:lnTo>
                  <a:pt x="676" y="0"/>
                </a:lnTo>
                <a:lnTo>
                  <a:pt x="295" y="190"/>
                </a:lnTo>
                <a:lnTo>
                  <a:pt x="104" y="787"/>
                </a:lnTo>
                <a:lnTo>
                  <a:pt x="0" y="1765"/>
                </a:lnTo>
                <a:lnTo>
                  <a:pt x="223" y="2159"/>
                </a:lnTo>
                <a:lnTo>
                  <a:pt x="45913" y="75298"/>
                </a:lnTo>
                <a:lnTo>
                  <a:pt x="13592" y="126415"/>
                </a:lnTo>
                <a:lnTo>
                  <a:pt x="13592" y="127000"/>
                </a:lnTo>
                <a:lnTo>
                  <a:pt x="14176" y="127596"/>
                </a:lnTo>
                <a:lnTo>
                  <a:pt x="46612" y="127596"/>
                </a:lnTo>
                <a:lnTo>
                  <a:pt x="47209" y="127000"/>
                </a:lnTo>
                <a:lnTo>
                  <a:pt x="47209" y="126415"/>
                </a:lnTo>
                <a:lnTo>
                  <a:pt x="95794" y="48755"/>
                </a:lnTo>
                <a:lnTo>
                  <a:pt x="62626" y="48755"/>
                </a:lnTo>
                <a:lnTo>
                  <a:pt x="31943" y="584"/>
                </a:lnTo>
                <a:lnTo>
                  <a:pt x="31562" y="190"/>
                </a:lnTo>
                <a:lnTo>
                  <a:pt x="31169" y="0"/>
                </a:lnTo>
                <a:close/>
              </a:path>
              <a:path w="125730" h="127634">
                <a:moveTo>
                  <a:pt x="124552" y="0"/>
                </a:moveTo>
                <a:lnTo>
                  <a:pt x="93284" y="0"/>
                </a:lnTo>
                <a:lnTo>
                  <a:pt x="92891" y="190"/>
                </a:lnTo>
                <a:lnTo>
                  <a:pt x="92700" y="393"/>
                </a:lnTo>
                <a:lnTo>
                  <a:pt x="62626" y="48755"/>
                </a:lnTo>
                <a:lnTo>
                  <a:pt x="95794" y="48755"/>
                </a:lnTo>
                <a:lnTo>
                  <a:pt x="124945" y="2159"/>
                </a:lnTo>
                <a:lnTo>
                  <a:pt x="125326" y="1765"/>
                </a:lnTo>
                <a:lnTo>
                  <a:pt x="125326" y="1168"/>
                </a:lnTo>
                <a:lnTo>
                  <a:pt x="124945" y="393"/>
                </a:lnTo>
                <a:lnTo>
                  <a:pt x="124552" y="0"/>
                </a:lnTo>
                <a:close/>
              </a:path>
            </a:pathLst>
          </a:custGeom>
          <a:solidFill>
            <a:srgbClr val="231F20"/>
          </a:solidFill>
        </p:spPr>
        <p:txBody>
          <a:bodyPr wrap="square" lIns="0" tIns="0" rIns="0" bIns="0" rtlCol="0"/>
          <a:lstStyle/>
          <a:p>
            <a:endParaRPr lang="fr-FR" dirty="0"/>
          </a:p>
        </p:txBody>
      </p:sp>
      <p:sp>
        <p:nvSpPr>
          <p:cNvPr id="12" name="object 12"/>
          <p:cNvSpPr/>
          <p:nvPr/>
        </p:nvSpPr>
        <p:spPr>
          <a:xfrm>
            <a:off x="2162689" y="238822"/>
            <a:ext cx="140970" cy="141605"/>
          </a:xfrm>
          <a:custGeom>
            <a:avLst/>
            <a:gdLst/>
            <a:ahLst/>
            <a:cxnLst/>
            <a:rect l="l" t="t" r="r" b="b"/>
            <a:pathLst>
              <a:path w="140969" h="141604">
                <a:moveTo>
                  <a:pt x="69882" y="0"/>
                </a:moveTo>
                <a:lnTo>
                  <a:pt x="29768" y="12375"/>
                </a:lnTo>
                <a:lnTo>
                  <a:pt x="4016" y="44204"/>
                </a:lnTo>
                <a:lnTo>
                  <a:pt x="0" y="57763"/>
                </a:lnTo>
                <a:lnTo>
                  <a:pt x="828" y="74959"/>
                </a:lnTo>
                <a:lnTo>
                  <a:pt x="16553" y="115804"/>
                </a:lnTo>
                <a:lnTo>
                  <a:pt x="47326" y="138465"/>
                </a:lnTo>
                <a:lnTo>
                  <a:pt x="59858" y="141517"/>
                </a:lnTo>
                <a:lnTo>
                  <a:pt x="76447" y="140466"/>
                </a:lnTo>
                <a:lnTo>
                  <a:pt x="91459" y="136974"/>
                </a:lnTo>
                <a:lnTo>
                  <a:pt x="104754" y="131285"/>
                </a:lnTo>
                <a:lnTo>
                  <a:pt x="112499" y="126110"/>
                </a:lnTo>
                <a:lnTo>
                  <a:pt x="69158" y="126110"/>
                </a:lnTo>
                <a:lnTo>
                  <a:pt x="12846" y="53682"/>
                </a:lnTo>
                <a:lnTo>
                  <a:pt x="58071" y="53682"/>
                </a:lnTo>
                <a:lnTo>
                  <a:pt x="54274" y="49885"/>
                </a:lnTo>
                <a:lnTo>
                  <a:pt x="54274" y="32143"/>
                </a:lnTo>
                <a:lnTo>
                  <a:pt x="61475" y="24942"/>
                </a:lnTo>
                <a:lnTo>
                  <a:pt x="122737" y="24942"/>
                </a:lnTo>
                <a:lnTo>
                  <a:pt x="121708" y="23501"/>
                </a:lnTo>
                <a:lnTo>
                  <a:pt x="111968" y="14271"/>
                </a:lnTo>
                <a:lnTo>
                  <a:pt x="100733" y="7188"/>
                </a:lnTo>
                <a:lnTo>
                  <a:pt x="88259" y="2428"/>
                </a:lnTo>
                <a:lnTo>
                  <a:pt x="74801" y="167"/>
                </a:lnTo>
                <a:lnTo>
                  <a:pt x="69882" y="0"/>
                </a:lnTo>
                <a:close/>
              </a:path>
              <a:path w="140969" h="141604">
                <a:moveTo>
                  <a:pt x="137211" y="53682"/>
                </a:moveTo>
                <a:lnTo>
                  <a:pt x="124721" y="53682"/>
                </a:lnTo>
                <a:lnTo>
                  <a:pt x="69158" y="126110"/>
                </a:lnTo>
                <a:lnTo>
                  <a:pt x="112499" y="126110"/>
                </a:lnTo>
                <a:lnTo>
                  <a:pt x="116194" y="123641"/>
                </a:lnTo>
                <a:lnTo>
                  <a:pt x="125640" y="114285"/>
                </a:lnTo>
                <a:lnTo>
                  <a:pt x="132952" y="103458"/>
                </a:lnTo>
                <a:lnTo>
                  <a:pt x="137992" y="91404"/>
                </a:lnTo>
                <a:lnTo>
                  <a:pt x="140621" y="78365"/>
                </a:lnTo>
                <a:lnTo>
                  <a:pt x="139411" y="62310"/>
                </a:lnTo>
                <a:lnTo>
                  <a:pt x="137211" y="53682"/>
                </a:lnTo>
                <a:close/>
              </a:path>
              <a:path w="140969" h="141604">
                <a:moveTo>
                  <a:pt x="58071" y="53682"/>
                </a:moveTo>
                <a:lnTo>
                  <a:pt x="36913" y="53682"/>
                </a:lnTo>
                <a:lnTo>
                  <a:pt x="69158" y="95986"/>
                </a:lnTo>
                <a:lnTo>
                  <a:pt x="99019" y="57086"/>
                </a:lnTo>
                <a:lnTo>
                  <a:pt x="61475" y="57086"/>
                </a:lnTo>
                <a:lnTo>
                  <a:pt x="58071" y="53682"/>
                </a:lnTo>
                <a:close/>
              </a:path>
              <a:path w="140969" h="141604">
                <a:moveTo>
                  <a:pt x="122737" y="24942"/>
                </a:moveTo>
                <a:lnTo>
                  <a:pt x="79229" y="24942"/>
                </a:lnTo>
                <a:lnTo>
                  <a:pt x="86430" y="32143"/>
                </a:lnTo>
                <a:lnTo>
                  <a:pt x="86430" y="49885"/>
                </a:lnTo>
                <a:lnTo>
                  <a:pt x="79229" y="57086"/>
                </a:lnTo>
                <a:lnTo>
                  <a:pt x="99019" y="57086"/>
                </a:lnTo>
                <a:lnTo>
                  <a:pt x="101632" y="53682"/>
                </a:lnTo>
                <a:lnTo>
                  <a:pt x="137211" y="53682"/>
                </a:lnTo>
                <a:lnTo>
                  <a:pt x="135685" y="47696"/>
                </a:lnTo>
                <a:lnTo>
                  <a:pt x="129699" y="34701"/>
                </a:lnTo>
                <a:lnTo>
                  <a:pt x="122737" y="24942"/>
                </a:lnTo>
                <a:close/>
              </a:path>
            </a:pathLst>
          </a:custGeom>
          <a:solidFill>
            <a:srgbClr val="F26A36"/>
          </a:solidFill>
        </p:spPr>
        <p:txBody>
          <a:bodyPr wrap="square" lIns="0" tIns="0" rIns="0" bIns="0" rtlCol="0"/>
          <a:lstStyle/>
          <a:p>
            <a:endParaRPr lang="fr-FR" dirty="0"/>
          </a:p>
        </p:txBody>
      </p:sp>
      <p:sp>
        <p:nvSpPr>
          <p:cNvPr id="13" name="object 13"/>
          <p:cNvSpPr/>
          <p:nvPr/>
        </p:nvSpPr>
        <p:spPr>
          <a:xfrm>
            <a:off x="1302757" y="303499"/>
            <a:ext cx="112395" cy="127635"/>
          </a:xfrm>
          <a:custGeom>
            <a:avLst/>
            <a:gdLst/>
            <a:ahLst/>
            <a:cxnLst/>
            <a:rect l="l" t="t" r="r" b="b"/>
            <a:pathLst>
              <a:path w="112394" h="127634">
                <a:moveTo>
                  <a:pt x="44234" y="0"/>
                </a:moveTo>
                <a:lnTo>
                  <a:pt x="0" y="0"/>
                </a:lnTo>
                <a:lnTo>
                  <a:pt x="0" y="127431"/>
                </a:lnTo>
                <a:lnTo>
                  <a:pt x="49433" y="127272"/>
                </a:lnTo>
                <a:lnTo>
                  <a:pt x="64619" y="124827"/>
                </a:lnTo>
                <a:lnTo>
                  <a:pt x="78109" y="119664"/>
                </a:lnTo>
                <a:lnTo>
                  <a:pt x="86528" y="114147"/>
                </a:lnTo>
                <a:lnTo>
                  <a:pt x="14376" y="114147"/>
                </a:lnTo>
                <a:lnTo>
                  <a:pt x="14376" y="13284"/>
                </a:lnTo>
                <a:lnTo>
                  <a:pt x="87047" y="13284"/>
                </a:lnTo>
                <a:lnTo>
                  <a:pt x="86271" y="12594"/>
                </a:lnTo>
                <a:lnTo>
                  <a:pt x="74046" y="5793"/>
                </a:lnTo>
                <a:lnTo>
                  <a:pt x="59955" y="1497"/>
                </a:lnTo>
                <a:lnTo>
                  <a:pt x="44234" y="0"/>
                </a:lnTo>
                <a:close/>
              </a:path>
              <a:path w="112394" h="127634">
                <a:moveTo>
                  <a:pt x="87047" y="13284"/>
                </a:moveTo>
                <a:lnTo>
                  <a:pt x="14376" y="13284"/>
                </a:lnTo>
                <a:lnTo>
                  <a:pt x="56212" y="14379"/>
                </a:lnTo>
                <a:lnTo>
                  <a:pt x="70154" y="18994"/>
                </a:lnTo>
                <a:lnTo>
                  <a:pt x="81488" y="26748"/>
                </a:lnTo>
                <a:lnTo>
                  <a:pt x="89933" y="37127"/>
                </a:lnTo>
                <a:lnTo>
                  <a:pt x="95207" y="49620"/>
                </a:lnTo>
                <a:lnTo>
                  <a:pt x="97028" y="63715"/>
                </a:lnTo>
                <a:lnTo>
                  <a:pt x="96047" y="74513"/>
                </a:lnTo>
                <a:lnTo>
                  <a:pt x="73340" y="106818"/>
                </a:lnTo>
                <a:lnTo>
                  <a:pt x="44234" y="114147"/>
                </a:lnTo>
                <a:lnTo>
                  <a:pt x="86528" y="114147"/>
                </a:lnTo>
                <a:lnTo>
                  <a:pt x="110441" y="77913"/>
                </a:lnTo>
                <a:lnTo>
                  <a:pt x="111950" y="63715"/>
                </a:lnTo>
                <a:lnTo>
                  <a:pt x="111810" y="58950"/>
                </a:lnTo>
                <a:lnTo>
                  <a:pt x="109400" y="45077"/>
                </a:lnTo>
                <a:lnTo>
                  <a:pt x="104184" y="32530"/>
                </a:lnTo>
                <a:lnTo>
                  <a:pt x="96396" y="21604"/>
                </a:lnTo>
                <a:lnTo>
                  <a:pt x="87047" y="13284"/>
                </a:lnTo>
                <a:close/>
              </a:path>
            </a:pathLst>
          </a:custGeom>
          <a:solidFill>
            <a:srgbClr val="231F20"/>
          </a:solidFill>
        </p:spPr>
        <p:txBody>
          <a:bodyPr wrap="square" lIns="0" tIns="0" rIns="0" bIns="0" rtlCol="0"/>
          <a:lstStyle/>
          <a:p>
            <a:endParaRPr lang="fr-FR" dirty="0"/>
          </a:p>
        </p:txBody>
      </p:sp>
      <p:sp>
        <p:nvSpPr>
          <p:cNvPr id="14" name="object 14"/>
          <p:cNvSpPr/>
          <p:nvPr/>
        </p:nvSpPr>
        <p:spPr>
          <a:xfrm>
            <a:off x="1419999" y="302593"/>
            <a:ext cx="130175" cy="128905"/>
          </a:xfrm>
          <a:custGeom>
            <a:avLst/>
            <a:gdLst/>
            <a:ahLst/>
            <a:cxnLst/>
            <a:rect l="l" t="t" r="r" b="b"/>
            <a:pathLst>
              <a:path w="130175" h="128904">
                <a:moveTo>
                  <a:pt x="71539" y="0"/>
                </a:moveTo>
                <a:lnTo>
                  <a:pt x="58077" y="0"/>
                </a:lnTo>
                <a:lnTo>
                  <a:pt x="0" y="128346"/>
                </a:lnTo>
                <a:lnTo>
                  <a:pt x="14744" y="128346"/>
                </a:lnTo>
                <a:lnTo>
                  <a:pt x="29857" y="94665"/>
                </a:lnTo>
                <a:lnTo>
                  <a:pt x="114375" y="94665"/>
                </a:lnTo>
                <a:lnTo>
                  <a:pt x="108525" y="81737"/>
                </a:lnTo>
                <a:lnTo>
                  <a:pt x="35496" y="81737"/>
                </a:lnTo>
                <a:lnTo>
                  <a:pt x="64630" y="16751"/>
                </a:lnTo>
                <a:lnTo>
                  <a:pt x="79119" y="16751"/>
                </a:lnTo>
                <a:lnTo>
                  <a:pt x="71539" y="0"/>
                </a:lnTo>
                <a:close/>
              </a:path>
              <a:path w="130175" h="128904">
                <a:moveTo>
                  <a:pt x="114375" y="94665"/>
                </a:moveTo>
                <a:lnTo>
                  <a:pt x="99212" y="94665"/>
                </a:lnTo>
                <a:lnTo>
                  <a:pt x="114147" y="128346"/>
                </a:lnTo>
                <a:lnTo>
                  <a:pt x="129616" y="128346"/>
                </a:lnTo>
                <a:lnTo>
                  <a:pt x="114375" y="94665"/>
                </a:lnTo>
                <a:close/>
              </a:path>
              <a:path w="130175" h="128904">
                <a:moveTo>
                  <a:pt x="79119" y="16751"/>
                </a:moveTo>
                <a:lnTo>
                  <a:pt x="64630" y="16751"/>
                </a:lnTo>
                <a:lnTo>
                  <a:pt x="93573" y="81737"/>
                </a:lnTo>
                <a:lnTo>
                  <a:pt x="108525" y="81737"/>
                </a:lnTo>
                <a:lnTo>
                  <a:pt x="79119" y="16751"/>
                </a:lnTo>
                <a:close/>
              </a:path>
            </a:pathLst>
          </a:custGeom>
          <a:solidFill>
            <a:srgbClr val="231F20"/>
          </a:solidFill>
        </p:spPr>
        <p:txBody>
          <a:bodyPr wrap="square" lIns="0" tIns="0" rIns="0" bIns="0" rtlCol="0"/>
          <a:lstStyle/>
          <a:p>
            <a:endParaRPr lang="fr-FR" dirty="0"/>
          </a:p>
        </p:txBody>
      </p:sp>
      <p:sp>
        <p:nvSpPr>
          <p:cNvPr id="15" name="object 15"/>
          <p:cNvSpPr/>
          <p:nvPr/>
        </p:nvSpPr>
        <p:spPr>
          <a:xfrm>
            <a:off x="1555781"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1" y="53460"/>
                </a:lnTo>
                <a:lnTo>
                  <a:pt x="38897" y="20826"/>
                </a:lnTo>
                <a:lnTo>
                  <a:pt x="67562" y="13307"/>
                </a:lnTo>
                <a:lnTo>
                  <a:pt x="106682" y="13307"/>
                </a:lnTo>
                <a:lnTo>
                  <a:pt x="99813" y="8621"/>
                </a:lnTo>
                <a:lnTo>
                  <a:pt x="89105" y="3878"/>
                </a:lnTo>
                <a:lnTo>
                  <a:pt x="76235" y="959"/>
                </a:lnTo>
                <a:lnTo>
                  <a:pt x="60322" y="0"/>
                </a:lnTo>
                <a:close/>
              </a:path>
              <a:path w="116205" h="132079">
                <a:moveTo>
                  <a:pt x="115963" y="61439"/>
                </a:moveTo>
                <a:lnTo>
                  <a:pt x="63347" y="61439"/>
                </a:lnTo>
                <a:lnTo>
                  <a:pt x="63347"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2" y="13307"/>
                </a:moveTo>
                <a:lnTo>
                  <a:pt x="67562" y="13307"/>
                </a:lnTo>
                <a:lnTo>
                  <a:pt x="81435" y="15690"/>
                </a:lnTo>
                <a:lnTo>
                  <a:pt x="92612" y="20706"/>
                </a:lnTo>
                <a:lnTo>
                  <a:pt x="102133" y="27759"/>
                </a:lnTo>
                <a:lnTo>
                  <a:pt x="109242" y="15053"/>
                </a:lnTo>
                <a:lnTo>
                  <a:pt x="106682" y="13307"/>
                </a:lnTo>
                <a:close/>
              </a:path>
            </a:pathLst>
          </a:custGeom>
          <a:solidFill>
            <a:srgbClr val="231F20"/>
          </a:solidFill>
        </p:spPr>
        <p:txBody>
          <a:bodyPr wrap="square" lIns="0" tIns="0" rIns="0" bIns="0" rtlCol="0"/>
          <a:lstStyle/>
          <a:p>
            <a:endParaRPr lang="fr-FR" dirty="0"/>
          </a:p>
        </p:txBody>
      </p:sp>
      <p:sp>
        <p:nvSpPr>
          <p:cNvPr id="16" name="object 16"/>
          <p:cNvSpPr/>
          <p:nvPr/>
        </p:nvSpPr>
        <p:spPr>
          <a:xfrm>
            <a:off x="1692665" y="301467"/>
            <a:ext cx="130175" cy="132080"/>
          </a:xfrm>
          <a:custGeom>
            <a:avLst/>
            <a:gdLst/>
            <a:ahLst/>
            <a:cxnLst/>
            <a:rect l="l" t="t" r="r" b="b"/>
            <a:pathLst>
              <a:path w="130175" h="132079">
                <a:moveTo>
                  <a:pt x="60487" y="0"/>
                </a:moveTo>
                <a:lnTo>
                  <a:pt x="21483" y="16263"/>
                </a:lnTo>
                <a:lnTo>
                  <a:pt x="1451" y="51621"/>
                </a:lnTo>
                <a:lnTo>
                  <a:pt x="0" y="66116"/>
                </a:lnTo>
                <a:lnTo>
                  <a:pt x="386" y="73478"/>
                </a:lnTo>
                <a:lnTo>
                  <a:pt x="16288" y="109763"/>
                </a:lnTo>
                <a:lnTo>
                  <a:pt x="53141" y="130012"/>
                </a:lnTo>
                <a:lnTo>
                  <a:pt x="69519" y="131507"/>
                </a:lnTo>
                <a:lnTo>
                  <a:pt x="84267" y="128883"/>
                </a:lnTo>
                <a:lnTo>
                  <a:pt x="97339" y="123324"/>
                </a:lnTo>
                <a:lnTo>
                  <a:pt x="105731" y="117253"/>
                </a:lnTo>
                <a:lnTo>
                  <a:pt x="54479" y="117253"/>
                </a:lnTo>
                <a:lnTo>
                  <a:pt x="41356" y="112404"/>
                </a:lnTo>
                <a:lnTo>
                  <a:pt x="16795" y="80326"/>
                </a:lnTo>
                <a:lnTo>
                  <a:pt x="14941" y="65570"/>
                </a:lnTo>
                <a:lnTo>
                  <a:pt x="15131" y="60567"/>
                </a:lnTo>
                <a:lnTo>
                  <a:pt x="43641" y="19859"/>
                </a:lnTo>
                <a:lnTo>
                  <a:pt x="75514" y="14244"/>
                </a:lnTo>
                <a:lnTo>
                  <a:pt x="105287" y="14244"/>
                </a:lnTo>
                <a:lnTo>
                  <a:pt x="103591" y="12732"/>
                </a:lnTo>
                <a:lnTo>
                  <a:pt x="91267" y="5860"/>
                </a:lnTo>
                <a:lnTo>
                  <a:pt x="76859" y="1495"/>
                </a:lnTo>
                <a:lnTo>
                  <a:pt x="60487" y="0"/>
                </a:lnTo>
                <a:close/>
              </a:path>
              <a:path w="130175" h="132079">
                <a:moveTo>
                  <a:pt x="105287" y="14244"/>
                </a:moveTo>
                <a:lnTo>
                  <a:pt x="75514" y="14244"/>
                </a:lnTo>
                <a:lnTo>
                  <a:pt x="88636" y="19094"/>
                </a:lnTo>
                <a:lnTo>
                  <a:pt x="99570" y="27257"/>
                </a:lnTo>
                <a:lnTo>
                  <a:pt x="107897" y="38145"/>
                </a:lnTo>
                <a:lnTo>
                  <a:pt x="113201" y="51171"/>
                </a:lnTo>
                <a:lnTo>
                  <a:pt x="115039" y="65570"/>
                </a:lnTo>
                <a:lnTo>
                  <a:pt x="115062" y="66116"/>
                </a:lnTo>
                <a:lnTo>
                  <a:pt x="114866" y="70932"/>
                </a:lnTo>
                <a:lnTo>
                  <a:pt x="86351" y="111636"/>
                </a:lnTo>
                <a:lnTo>
                  <a:pt x="54479" y="117253"/>
                </a:lnTo>
                <a:lnTo>
                  <a:pt x="105731" y="117253"/>
                </a:lnTo>
                <a:lnTo>
                  <a:pt x="128546" y="79876"/>
                </a:lnTo>
                <a:lnTo>
                  <a:pt x="129997" y="65748"/>
                </a:lnTo>
                <a:lnTo>
                  <a:pt x="130175" y="65570"/>
                </a:lnTo>
                <a:lnTo>
                  <a:pt x="129611" y="58038"/>
                </a:lnTo>
                <a:lnTo>
                  <a:pt x="126840" y="44764"/>
                </a:lnTo>
                <a:lnTo>
                  <a:pt x="121498" y="32547"/>
                </a:lnTo>
                <a:lnTo>
                  <a:pt x="113708" y="21748"/>
                </a:lnTo>
                <a:lnTo>
                  <a:pt x="105287" y="14244"/>
                </a:lnTo>
                <a:close/>
              </a:path>
            </a:pathLst>
          </a:custGeom>
          <a:solidFill>
            <a:srgbClr val="231F20"/>
          </a:solidFill>
        </p:spPr>
        <p:txBody>
          <a:bodyPr wrap="square" lIns="0" tIns="0" rIns="0" bIns="0" rtlCol="0"/>
          <a:lstStyle/>
          <a:p>
            <a:endParaRPr lang="fr-FR" dirty="0"/>
          </a:p>
        </p:txBody>
      </p:sp>
      <p:sp>
        <p:nvSpPr>
          <p:cNvPr id="17" name="object 17"/>
          <p:cNvSpPr/>
          <p:nvPr/>
        </p:nvSpPr>
        <p:spPr>
          <a:xfrm>
            <a:off x="1841568"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0" y="53463"/>
                </a:lnTo>
                <a:lnTo>
                  <a:pt x="38895" y="20826"/>
                </a:lnTo>
                <a:lnTo>
                  <a:pt x="67559" y="13306"/>
                </a:lnTo>
                <a:lnTo>
                  <a:pt x="106681" y="13306"/>
                </a:lnTo>
                <a:lnTo>
                  <a:pt x="99813" y="8621"/>
                </a:lnTo>
                <a:lnTo>
                  <a:pt x="89105" y="3878"/>
                </a:lnTo>
                <a:lnTo>
                  <a:pt x="76235" y="959"/>
                </a:lnTo>
                <a:lnTo>
                  <a:pt x="60322" y="0"/>
                </a:lnTo>
                <a:close/>
              </a:path>
              <a:path w="116205" h="132079">
                <a:moveTo>
                  <a:pt x="115963" y="61439"/>
                </a:moveTo>
                <a:lnTo>
                  <a:pt x="63360" y="61439"/>
                </a:lnTo>
                <a:lnTo>
                  <a:pt x="63360"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1" y="13306"/>
                </a:moveTo>
                <a:lnTo>
                  <a:pt x="67559" y="13306"/>
                </a:lnTo>
                <a:lnTo>
                  <a:pt x="81431" y="15688"/>
                </a:lnTo>
                <a:lnTo>
                  <a:pt x="92610" y="20705"/>
                </a:lnTo>
                <a:lnTo>
                  <a:pt x="102133" y="27759"/>
                </a:lnTo>
                <a:lnTo>
                  <a:pt x="109242" y="15053"/>
                </a:lnTo>
                <a:lnTo>
                  <a:pt x="106681" y="13306"/>
                </a:lnTo>
                <a:close/>
              </a:path>
            </a:pathLst>
          </a:custGeom>
          <a:solidFill>
            <a:srgbClr val="231F20"/>
          </a:solidFill>
        </p:spPr>
        <p:txBody>
          <a:bodyPr wrap="square" lIns="0" tIns="0" rIns="0" bIns="0" rtlCol="0"/>
          <a:lstStyle/>
          <a:p>
            <a:endParaRPr lang="fr-FR" dirty="0"/>
          </a:p>
        </p:txBody>
      </p:sp>
      <p:sp>
        <p:nvSpPr>
          <p:cNvPr id="18" name="object 18"/>
          <p:cNvSpPr/>
          <p:nvPr/>
        </p:nvSpPr>
        <p:spPr>
          <a:xfrm>
            <a:off x="1992562" y="303494"/>
            <a:ext cx="0" cy="127635"/>
          </a:xfrm>
          <a:custGeom>
            <a:avLst/>
            <a:gdLst/>
            <a:ahLst/>
            <a:cxnLst/>
            <a:rect l="l" t="t" r="r" b="b"/>
            <a:pathLst>
              <a:path h="127634">
                <a:moveTo>
                  <a:pt x="0" y="0"/>
                </a:moveTo>
                <a:lnTo>
                  <a:pt x="0" y="127431"/>
                </a:lnTo>
              </a:path>
            </a:pathLst>
          </a:custGeom>
          <a:ln w="14389">
            <a:solidFill>
              <a:srgbClr val="231F20"/>
            </a:solidFill>
          </a:ln>
        </p:spPr>
        <p:txBody>
          <a:bodyPr wrap="square" lIns="0" tIns="0" rIns="0" bIns="0" rtlCol="0"/>
          <a:lstStyle/>
          <a:p>
            <a:endParaRPr lang="fr-FR" dirty="0"/>
          </a:p>
        </p:txBody>
      </p:sp>
      <p:sp>
        <p:nvSpPr>
          <p:cNvPr id="19" name="object 19"/>
          <p:cNvSpPr/>
          <p:nvPr/>
        </p:nvSpPr>
        <p:spPr>
          <a:xfrm>
            <a:off x="2031239" y="424149"/>
            <a:ext cx="93345" cy="0"/>
          </a:xfrm>
          <a:custGeom>
            <a:avLst/>
            <a:gdLst/>
            <a:ahLst/>
            <a:cxnLst/>
            <a:rect l="l" t="t" r="r" b="b"/>
            <a:pathLst>
              <a:path w="93344">
                <a:moveTo>
                  <a:pt x="0" y="0"/>
                </a:moveTo>
                <a:lnTo>
                  <a:pt x="93027" y="0"/>
                </a:lnTo>
              </a:path>
            </a:pathLst>
          </a:custGeom>
          <a:ln w="12700">
            <a:solidFill>
              <a:srgbClr val="231F20"/>
            </a:solidFill>
          </a:ln>
        </p:spPr>
        <p:txBody>
          <a:bodyPr wrap="square" lIns="0" tIns="0" rIns="0" bIns="0" rtlCol="0"/>
          <a:lstStyle/>
          <a:p>
            <a:endParaRPr lang="fr-FR" dirty="0"/>
          </a:p>
        </p:txBody>
      </p:sp>
      <p:sp>
        <p:nvSpPr>
          <p:cNvPr id="20" name="object 20"/>
          <p:cNvSpPr/>
          <p:nvPr/>
        </p:nvSpPr>
        <p:spPr>
          <a:xfrm>
            <a:off x="2031239" y="39557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1" name="object 21"/>
          <p:cNvSpPr/>
          <p:nvPr/>
        </p:nvSpPr>
        <p:spPr>
          <a:xfrm>
            <a:off x="2031239" y="366999"/>
            <a:ext cx="84455" cy="0"/>
          </a:xfrm>
          <a:custGeom>
            <a:avLst/>
            <a:gdLst/>
            <a:ahLst/>
            <a:cxnLst/>
            <a:rect l="l" t="t" r="r" b="b"/>
            <a:pathLst>
              <a:path w="84455">
                <a:moveTo>
                  <a:pt x="0" y="0"/>
                </a:moveTo>
                <a:lnTo>
                  <a:pt x="83921" y="0"/>
                </a:lnTo>
              </a:path>
            </a:pathLst>
          </a:custGeom>
          <a:ln w="12700">
            <a:solidFill>
              <a:srgbClr val="231F20"/>
            </a:solidFill>
          </a:ln>
        </p:spPr>
        <p:txBody>
          <a:bodyPr wrap="square" lIns="0" tIns="0" rIns="0" bIns="0" rtlCol="0"/>
          <a:lstStyle/>
          <a:p>
            <a:endParaRPr lang="fr-FR" dirty="0"/>
          </a:p>
        </p:txBody>
      </p:sp>
      <p:sp>
        <p:nvSpPr>
          <p:cNvPr id="22" name="object 22"/>
          <p:cNvSpPr/>
          <p:nvPr/>
        </p:nvSpPr>
        <p:spPr>
          <a:xfrm>
            <a:off x="2031239" y="33842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3" name="object 23"/>
          <p:cNvSpPr/>
          <p:nvPr/>
        </p:nvSpPr>
        <p:spPr>
          <a:xfrm>
            <a:off x="2031239" y="309849"/>
            <a:ext cx="92710" cy="0"/>
          </a:xfrm>
          <a:custGeom>
            <a:avLst/>
            <a:gdLst/>
            <a:ahLst/>
            <a:cxnLst/>
            <a:rect l="l" t="t" r="r" b="b"/>
            <a:pathLst>
              <a:path w="92710">
                <a:moveTo>
                  <a:pt x="0" y="0"/>
                </a:moveTo>
                <a:lnTo>
                  <a:pt x="92113" y="0"/>
                </a:lnTo>
              </a:path>
            </a:pathLst>
          </a:custGeom>
          <a:ln w="12700">
            <a:solidFill>
              <a:srgbClr val="231F20"/>
            </a:solidFill>
          </a:ln>
        </p:spPr>
        <p:txBody>
          <a:bodyPr wrap="square" lIns="0" tIns="0" rIns="0" bIns="0" rtlCol="0"/>
          <a:lstStyle/>
          <a:p>
            <a:endParaRPr lang="fr-FR" dirty="0"/>
          </a:p>
        </p:txBody>
      </p:sp>
      <p:sp>
        <p:nvSpPr>
          <p:cNvPr id="24" name="object 24"/>
          <p:cNvSpPr/>
          <p:nvPr/>
        </p:nvSpPr>
        <p:spPr>
          <a:xfrm>
            <a:off x="2941738" y="1724703"/>
            <a:ext cx="0" cy="2265680"/>
          </a:xfrm>
          <a:custGeom>
            <a:avLst/>
            <a:gdLst/>
            <a:ahLst/>
            <a:cxnLst/>
            <a:rect l="l" t="t" r="r" b="b"/>
            <a:pathLst>
              <a:path h="2265679">
                <a:moveTo>
                  <a:pt x="0" y="0"/>
                </a:moveTo>
                <a:lnTo>
                  <a:pt x="0" y="2265108"/>
                </a:lnTo>
              </a:path>
            </a:pathLst>
          </a:custGeom>
          <a:ln w="3175">
            <a:solidFill>
              <a:srgbClr val="8C8E90"/>
            </a:solidFill>
          </a:ln>
        </p:spPr>
        <p:txBody>
          <a:bodyPr wrap="square" lIns="0" tIns="0" rIns="0" bIns="0" rtlCol="0"/>
          <a:lstStyle/>
          <a:p>
            <a:endParaRPr lang="fr-FR" dirty="0"/>
          </a:p>
        </p:txBody>
      </p:sp>
      <p:sp>
        <p:nvSpPr>
          <p:cNvPr id="25" name="object 25"/>
          <p:cNvSpPr/>
          <p:nvPr/>
        </p:nvSpPr>
        <p:spPr>
          <a:xfrm>
            <a:off x="4556540" y="1724703"/>
            <a:ext cx="0" cy="2265680"/>
          </a:xfrm>
          <a:custGeom>
            <a:avLst/>
            <a:gdLst/>
            <a:ahLst/>
            <a:cxnLst/>
            <a:rect l="l" t="t" r="r" b="b"/>
            <a:pathLst>
              <a:path h="2265679">
                <a:moveTo>
                  <a:pt x="0" y="0"/>
                </a:moveTo>
                <a:lnTo>
                  <a:pt x="0" y="2265108"/>
                </a:lnTo>
              </a:path>
            </a:pathLst>
          </a:custGeom>
          <a:ln w="3175">
            <a:solidFill>
              <a:srgbClr val="8C8E90"/>
            </a:solidFill>
          </a:ln>
        </p:spPr>
        <p:txBody>
          <a:bodyPr wrap="square" lIns="0" tIns="0" rIns="0" bIns="0" rtlCol="0"/>
          <a:lstStyle/>
          <a:p>
            <a:endParaRPr lang="fr-FR" dirty="0"/>
          </a:p>
        </p:txBody>
      </p:sp>
      <p:sp>
        <p:nvSpPr>
          <p:cNvPr id="26" name="object 26"/>
          <p:cNvSpPr/>
          <p:nvPr/>
        </p:nvSpPr>
        <p:spPr>
          <a:xfrm>
            <a:off x="3762639" y="1724703"/>
            <a:ext cx="0" cy="2265680"/>
          </a:xfrm>
          <a:custGeom>
            <a:avLst/>
            <a:gdLst/>
            <a:ahLst/>
            <a:cxnLst/>
            <a:rect l="l" t="t" r="r" b="b"/>
            <a:pathLst>
              <a:path h="2265679">
                <a:moveTo>
                  <a:pt x="0" y="0"/>
                </a:moveTo>
                <a:lnTo>
                  <a:pt x="0" y="2265108"/>
                </a:lnTo>
              </a:path>
            </a:pathLst>
          </a:custGeom>
          <a:ln w="3175">
            <a:solidFill>
              <a:srgbClr val="8C8E90"/>
            </a:solidFill>
          </a:ln>
        </p:spPr>
        <p:txBody>
          <a:bodyPr wrap="square" lIns="0" tIns="0" rIns="0" bIns="0" rtlCol="0"/>
          <a:lstStyle/>
          <a:p>
            <a:endParaRPr lang="fr-FR" dirty="0"/>
          </a:p>
        </p:txBody>
      </p:sp>
      <p:sp>
        <p:nvSpPr>
          <p:cNvPr id="27" name="object 27"/>
          <p:cNvSpPr txBox="1"/>
          <p:nvPr/>
        </p:nvSpPr>
        <p:spPr>
          <a:xfrm>
            <a:off x="442400" y="827382"/>
            <a:ext cx="4521051" cy="566822"/>
          </a:xfrm>
          <a:prstGeom prst="rect">
            <a:avLst/>
          </a:prstGeom>
        </p:spPr>
        <p:txBody>
          <a:bodyPr vert="horz" wrap="square" lIns="0" tIns="0" rIns="0" bIns="0" rtlCol="0">
            <a:spAutoFit/>
          </a:bodyPr>
          <a:lstStyle/>
          <a:p>
            <a:pPr marL="12700">
              <a:lnSpc>
                <a:spcPct val="100000"/>
              </a:lnSpc>
            </a:pPr>
            <a:r>
              <a:rPr lang="fr-FR" sz="2000" spc="25" dirty="0" smtClean="0">
                <a:solidFill>
                  <a:srgbClr val="00AEE6"/>
                </a:solidFill>
                <a:latin typeface="Branding-Medium"/>
                <a:cs typeface="Branding-Medium"/>
              </a:rPr>
              <a:t>V</a:t>
            </a:r>
            <a:r>
              <a:rPr lang="fr-FR" sz="2000" spc="100" dirty="0" smtClean="0">
                <a:solidFill>
                  <a:srgbClr val="00AEE6"/>
                </a:solidFill>
                <a:latin typeface="Branding-Medium"/>
                <a:cs typeface="Branding-Medium"/>
              </a:rPr>
              <a:t>ALEU</a:t>
            </a:r>
            <a:r>
              <a:rPr lang="fr-FR" sz="2000" dirty="0" smtClean="0">
                <a:solidFill>
                  <a:srgbClr val="00AEE6"/>
                </a:solidFill>
                <a:latin typeface="Branding-Medium"/>
                <a:cs typeface="Branding-Medium"/>
              </a:rPr>
              <a:t>R</a:t>
            </a:r>
            <a:r>
              <a:rPr lang="fr-FR" sz="2000" spc="200" dirty="0" smtClean="0">
                <a:solidFill>
                  <a:srgbClr val="00AEE6"/>
                </a:solidFill>
                <a:latin typeface="Branding-Medium"/>
                <a:cs typeface="Branding-Medium"/>
              </a:rPr>
              <a:t> </a:t>
            </a:r>
            <a:r>
              <a:rPr lang="fr-FR" sz="2000" spc="100" dirty="0" smtClean="0">
                <a:solidFill>
                  <a:srgbClr val="00AEE6"/>
                </a:solidFill>
                <a:latin typeface="Branding-Medium"/>
                <a:cs typeface="Branding-Medium"/>
              </a:rPr>
              <a:t>D</a:t>
            </a:r>
            <a:r>
              <a:rPr lang="fr-FR" sz="2000" dirty="0" smtClean="0">
                <a:solidFill>
                  <a:srgbClr val="00AEE6"/>
                </a:solidFill>
                <a:latin typeface="Branding-Medium"/>
                <a:cs typeface="Branding-Medium"/>
              </a:rPr>
              <a:t>E</a:t>
            </a:r>
            <a:r>
              <a:rPr lang="fr-FR" sz="2000" spc="200" dirty="0" smtClean="0">
                <a:solidFill>
                  <a:srgbClr val="00AEE6"/>
                </a:solidFill>
                <a:latin typeface="Branding-Medium"/>
                <a:cs typeface="Branding-Medium"/>
              </a:rPr>
              <a:t> </a:t>
            </a:r>
            <a:r>
              <a:rPr lang="fr-FR" sz="2000" spc="-105" dirty="0" smtClean="0">
                <a:solidFill>
                  <a:srgbClr val="00AEE6"/>
                </a:solidFill>
                <a:latin typeface="Branding-Medium"/>
                <a:cs typeface="Branding-Medium"/>
              </a:rPr>
              <a:t>L</a:t>
            </a:r>
            <a:r>
              <a:rPr lang="fr-FR" sz="2000" spc="55" dirty="0" smtClean="0">
                <a:solidFill>
                  <a:srgbClr val="00AEE6"/>
                </a:solidFill>
                <a:latin typeface="Branding-Medium"/>
                <a:cs typeface="Branding-Medium"/>
              </a:rPr>
              <a:t>’</a:t>
            </a:r>
            <a:r>
              <a:rPr lang="fr-FR" sz="2000" spc="100" dirty="0" smtClean="0">
                <a:solidFill>
                  <a:srgbClr val="00AEE6"/>
                </a:solidFill>
                <a:latin typeface="Branding-Medium"/>
                <a:cs typeface="Branding-Medium"/>
              </a:rPr>
              <a:t>O</a:t>
            </a:r>
            <a:r>
              <a:rPr lang="fr-FR" sz="2000" spc="-75" dirty="0" smtClean="0">
                <a:solidFill>
                  <a:srgbClr val="00AEE6"/>
                </a:solidFill>
                <a:latin typeface="Branding-Medium"/>
                <a:cs typeface="Branding-Medium"/>
              </a:rPr>
              <a:t>L</a:t>
            </a:r>
            <a:r>
              <a:rPr lang="fr-FR" sz="2000" spc="100" dirty="0" smtClean="0">
                <a:solidFill>
                  <a:srgbClr val="00AEE6"/>
                </a:solidFill>
                <a:latin typeface="Branding-Medium"/>
                <a:cs typeface="Branding-Medium"/>
              </a:rPr>
              <a:t>YMPISM</a:t>
            </a:r>
            <a:r>
              <a:rPr lang="fr-FR" sz="2000" dirty="0" smtClean="0">
                <a:solidFill>
                  <a:srgbClr val="00AEE6"/>
                </a:solidFill>
                <a:latin typeface="Branding-Medium"/>
                <a:cs typeface="Branding-Medium"/>
              </a:rPr>
              <a:t>E</a:t>
            </a:r>
            <a:r>
              <a:rPr lang="fr-FR" sz="2000" spc="125" dirty="0" smtClean="0">
                <a:solidFill>
                  <a:srgbClr val="00AEE6"/>
                </a:solidFill>
                <a:latin typeface="Branding-Medium"/>
                <a:cs typeface="Branding-Medium"/>
              </a:rPr>
              <a:t> </a:t>
            </a:r>
            <a:r>
              <a:rPr lang="fr-FR" sz="2300" spc="120" dirty="0" smtClean="0">
                <a:solidFill>
                  <a:srgbClr val="00AEE6"/>
                </a:solidFill>
                <a:latin typeface="TRIALHandelson-Two"/>
                <a:cs typeface="TRIALHandelson-Two"/>
              </a:rPr>
              <a:t>AM</a:t>
            </a:r>
            <a:r>
              <a:rPr lang="fr-FR" sz="2300" spc="70" dirty="0" smtClean="0">
                <a:solidFill>
                  <a:srgbClr val="00AEE6"/>
                </a:solidFill>
                <a:latin typeface="TRIALHandelson-Two"/>
                <a:cs typeface="TRIALHandelson-Two"/>
              </a:rPr>
              <a:t>I</a:t>
            </a:r>
            <a:r>
              <a:rPr lang="fr-FR" sz="2300" spc="100" dirty="0" smtClean="0">
                <a:solidFill>
                  <a:srgbClr val="00AEE6"/>
                </a:solidFill>
                <a:latin typeface="TRIALHandelson-Two"/>
                <a:cs typeface="TRIALHandelson-Two"/>
              </a:rPr>
              <a:t>TIÉ</a:t>
            </a:r>
            <a:endParaRPr lang="fr-FR" sz="2300" dirty="0" smtClean="0">
              <a:latin typeface="TRIALHandelson-Two"/>
              <a:cs typeface="TRIALHandelson-Two"/>
            </a:endParaRPr>
          </a:p>
          <a:p>
            <a:pPr marL="29209">
              <a:lnSpc>
                <a:spcPct val="100000"/>
              </a:lnSpc>
              <a:spcBef>
                <a:spcPts val="130"/>
              </a:spcBef>
            </a:pPr>
            <a:r>
              <a:rPr lang="fr-FR" sz="1300" b="1" dirty="0" smtClean="0">
                <a:solidFill>
                  <a:srgbClr val="414042"/>
                </a:solidFill>
                <a:latin typeface="Branding"/>
                <a:cs typeface="Branding"/>
              </a:rPr>
              <a:t>Bien </a:t>
            </a:r>
            <a:r>
              <a:rPr lang="fr-FR" sz="1300" b="1" spc="-10" dirty="0" smtClean="0">
                <a:solidFill>
                  <a:srgbClr val="414042"/>
                </a:solidFill>
                <a:latin typeface="Branding"/>
                <a:cs typeface="Branding"/>
              </a:rPr>
              <a:t>s</a:t>
            </a:r>
            <a:r>
              <a:rPr lang="fr-FR" sz="1300" b="1" spc="-65" dirty="0" smtClean="0">
                <a:solidFill>
                  <a:srgbClr val="414042"/>
                </a:solidFill>
                <a:latin typeface="Branding"/>
                <a:cs typeface="Branding"/>
              </a:rPr>
              <a:t>’</a:t>
            </a:r>
            <a:r>
              <a:rPr lang="fr-FR" sz="1300" b="1" dirty="0" smtClean="0">
                <a:solidFill>
                  <a:srgbClr val="414042"/>
                </a:solidFill>
                <a:latin typeface="Branding"/>
                <a:cs typeface="Branding"/>
              </a:rPr>
              <a:t>e</a:t>
            </a:r>
            <a:r>
              <a:rPr lang="fr-FR" sz="1300" b="1" spc="-10" dirty="0" smtClean="0">
                <a:solidFill>
                  <a:srgbClr val="414042"/>
                </a:solidFill>
                <a:latin typeface="Branding"/>
                <a:cs typeface="Branding"/>
              </a:rPr>
              <a:t>n</a:t>
            </a:r>
            <a:r>
              <a:rPr lang="fr-FR" sz="1300" b="1" dirty="0" smtClean="0">
                <a:solidFill>
                  <a:srgbClr val="414042"/>
                </a:solidFill>
                <a:latin typeface="Branding"/>
                <a:cs typeface="Branding"/>
              </a:rPr>
              <a:t>tend</a:t>
            </a:r>
            <a:r>
              <a:rPr lang="fr-FR" sz="1300" b="1" spc="-25" dirty="0" smtClean="0">
                <a:solidFill>
                  <a:srgbClr val="414042"/>
                </a:solidFill>
                <a:latin typeface="Branding"/>
                <a:cs typeface="Branding"/>
              </a:rPr>
              <a:t>r</a:t>
            </a:r>
            <a:r>
              <a:rPr lang="fr-FR" sz="1300" b="1" dirty="0" smtClean="0">
                <a:solidFill>
                  <a:srgbClr val="414042"/>
                </a:solidFill>
                <a:latin typeface="Branding"/>
                <a:cs typeface="Branding"/>
              </a:rPr>
              <a:t>e • </a:t>
            </a:r>
            <a:r>
              <a:rPr lang="fr-FR" sz="1300" dirty="0" smtClean="0">
                <a:solidFill>
                  <a:srgbClr val="414042"/>
                </a:solidFill>
                <a:latin typeface="Branding-Semilight"/>
                <a:cs typeface="Branding-Semilight"/>
              </a:rPr>
              <a:t>Handball</a:t>
            </a:r>
            <a:endParaRPr lang="fr-FR" sz="1300" dirty="0">
              <a:latin typeface="Branding-Semilight"/>
              <a:cs typeface="Branding-Semilight"/>
            </a:endParaRPr>
          </a:p>
        </p:txBody>
      </p:sp>
      <p:sp>
        <p:nvSpPr>
          <p:cNvPr id="28" name="object 28"/>
          <p:cNvSpPr txBox="1"/>
          <p:nvPr/>
        </p:nvSpPr>
        <p:spPr>
          <a:xfrm>
            <a:off x="596000" y="1709244"/>
            <a:ext cx="2223867" cy="813813"/>
          </a:xfrm>
          <a:prstGeom prst="rect">
            <a:avLst/>
          </a:prstGeom>
        </p:spPr>
        <p:txBody>
          <a:bodyPr vert="horz" wrap="square" lIns="0" tIns="0" rIns="0" bIns="0" rtlCol="0">
            <a:spAutoFit/>
          </a:bodyPr>
          <a:lstStyle/>
          <a:p>
            <a:pPr marL="12700" algn="just">
              <a:lnSpc>
                <a:spcPct val="100000"/>
              </a:lnSpc>
            </a:pPr>
            <a:r>
              <a:rPr lang="fr-FR" sz="1200" b="1" spc="60" dirty="0" smtClean="0">
                <a:solidFill>
                  <a:srgbClr val="00AEE6"/>
                </a:solidFill>
                <a:latin typeface="Branding"/>
                <a:cs typeface="Branding"/>
              </a:rPr>
              <a:t>Objectif</a:t>
            </a:r>
            <a:endParaRPr lang="fr-FR" sz="1200" dirty="0" smtClean="0">
              <a:latin typeface="Branding"/>
              <a:cs typeface="Branding"/>
            </a:endParaRPr>
          </a:p>
          <a:p>
            <a:pPr marL="12700" marR="5080" algn="just">
              <a:lnSpc>
                <a:spcPct val="101800"/>
              </a:lnSpc>
              <a:spcBef>
                <a:spcPts val="505"/>
              </a:spcBef>
            </a:pPr>
            <a:r>
              <a:rPr lang="fr-FR" sz="900" b="1" spc="-10"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omp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que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bien  </a:t>
            </a:r>
            <a:r>
              <a:rPr lang="fr-FR" sz="900" b="1" spc="-4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s</a:t>
            </a:r>
            <a:r>
              <a:rPr lang="fr-FR" sz="900" b="1" spc="-50"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e</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4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av</a:t>
            </a:r>
            <a:r>
              <a:rPr lang="fr-FR" sz="900" b="1" dirty="0" smtClean="0">
                <a:solidFill>
                  <a:srgbClr val="00AEE6"/>
                </a:solidFill>
                <a:latin typeface="Branding-Semibold"/>
                <a:cs typeface="Branding-Semibold"/>
              </a:rPr>
              <a:t>ec autrui </a:t>
            </a:r>
            <a:r>
              <a:rPr lang="fr-FR" sz="900" b="1" spc="2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né</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essite </a:t>
            </a:r>
            <a:r>
              <a:rPr lang="fr-FR" sz="900" b="1" spc="2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a:t>
            </a:r>
            <a:r>
              <a:rPr lang="fr-FR" sz="900" b="1" spc="-35" dirty="0" smtClean="0">
                <a:solidFill>
                  <a:srgbClr val="00AEE6"/>
                </a:solidFill>
                <a:latin typeface="Branding-Semibold"/>
                <a:cs typeface="Branding-Semibold"/>
              </a:rPr>
              <a:t>’</a:t>
            </a:r>
            <a:r>
              <a:rPr lang="fr-FR" sz="900" b="1" spc="-5" dirty="0" smtClean="0">
                <a:solidFill>
                  <a:srgbClr val="00AEE6"/>
                </a:solidFill>
                <a:latin typeface="Branding-Semibold"/>
                <a:cs typeface="Branding-Semibold"/>
              </a:rPr>
              <a:t>a</a:t>
            </a:r>
            <a:r>
              <a:rPr lang="fr-FR" sz="900" b="1" spc="-10" dirty="0" smtClean="0">
                <a:solidFill>
                  <a:srgbClr val="00AEE6"/>
                </a:solidFill>
                <a:latin typeface="Branding-Semibold"/>
                <a:cs typeface="Branding-Semibold"/>
              </a:rPr>
              <a:t>ffi</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me</a:t>
            </a:r>
            <a:r>
              <a:rPr lang="fr-FR" sz="900" b="1" spc="-55"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 </a:t>
            </a:r>
            <a:r>
              <a:rPr lang="fr-FR" sz="900" b="1" spc="-3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 </a:t>
            </a:r>
            <a:r>
              <a:rPr lang="fr-FR" sz="900" b="1" spc="2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a:t>
            </a:r>
            <a:r>
              <a:rPr lang="fr-FR" sz="900" b="1" spc="-5" dirty="0" smtClean="0">
                <a:solidFill>
                  <a:srgbClr val="00AEE6"/>
                </a:solidFill>
                <a:latin typeface="Branding-Semibold"/>
                <a:cs typeface="Branding-Semibold"/>
              </a:rPr>
              <a:t>é</a:t>
            </a:r>
            <a:r>
              <a:rPr lang="fr-FR" sz="900" b="1" spc="-10" dirty="0" smtClean="0">
                <a:solidFill>
                  <a:srgbClr val="00AEE6"/>
                </a:solidFill>
                <a:latin typeface="Branding-Semibold"/>
                <a:cs typeface="Branding-Semibold"/>
              </a:rPr>
              <a:t>f</a:t>
            </a:r>
            <a:r>
              <a:rPr lang="fr-FR" sz="900" b="1" dirty="0" smtClean="0">
                <a:solidFill>
                  <a:srgbClr val="00AEE6"/>
                </a:solidFill>
                <a:latin typeface="Branding-Semibold"/>
                <a:cs typeface="Branding-Semibold"/>
              </a:rPr>
              <a: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ses</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idées,</a:t>
            </a:r>
            <a:r>
              <a:rPr lang="fr-FR" sz="900" b="1" spc="-1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ses</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opinions,</a:t>
            </a:r>
            <a:r>
              <a:rPr lang="fr-FR" sz="900" b="1" spc="-1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négocier</a:t>
            </a:r>
            <a:r>
              <a:rPr lang="fr-FR" sz="900" b="1" spc="10"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e</a:t>
            </a:r>
            <a:r>
              <a:rPr lang="fr-FR" sz="900" b="1" dirty="0" smtClean="0">
                <a:solidFill>
                  <a:srgbClr val="00AEE6"/>
                </a:solidFill>
                <a:latin typeface="Branding-Semibold"/>
                <a:cs typeface="Branding-Semibold"/>
              </a:rPr>
              <a:t>t</a:t>
            </a:r>
            <a:r>
              <a:rPr lang="fr-FR" sz="900" b="1" spc="3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 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ou</a:t>
            </a:r>
            <a:r>
              <a:rPr lang="fr-FR" sz="900" b="1" spc="-10" dirty="0" smtClean="0">
                <a:solidFill>
                  <a:srgbClr val="00AEE6"/>
                </a:solidFill>
                <a:latin typeface="Branding-Semibold"/>
                <a:cs typeface="Branding-Semibold"/>
              </a:rPr>
              <a:t>v</a:t>
            </a:r>
            <a:r>
              <a:rPr lang="fr-FR" sz="900" b="1" dirty="0" smtClean="0">
                <a:solidFill>
                  <a:srgbClr val="00AEE6"/>
                </a:solidFill>
                <a:latin typeface="Branding-Semibold"/>
                <a:cs typeface="Branding-Semibold"/>
              </a:rPr>
              <a:t>er</a:t>
            </a:r>
            <a:r>
              <a:rPr lang="fr-FR" sz="900" b="1" spc="-2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un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omp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omis.</a:t>
            </a:r>
            <a:endParaRPr lang="fr-FR" sz="900" dirty="0">
              <a:latin typeface="Branding-Semibold"/>
              <a:cs typeface="Branding-Semibold"/>
            </a:endParaRPr>
          </a:p>
        </p:txBody>
      </p:sp>
      <p:sp>
        <p:nvSpPr>
          <p:cNvPr id="29" name="object 29"/>
          <p:cNvSpPr/>
          <p:nvPr/>
        </p:nvSpPr>
        <p:spPr>
          <a:xfrm>
            <a:off x="685098" y="2914502"/>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0" name="object 30"/>
          <p:cNvSpPr/>
          <p:nvPr/>
        </p:nvSpPr>
        <p:spPr>
          <a:xfrm>
            <a:off x="675952" y="353637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1" name="object 31"/>
          <p:cNvSpPr/>
          <p:nvPr/>
        </p:nvSpPr>
        <p:spPr>
          <a:xfrm>
            <a:off x="675951" y="40747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3" name="object 33"/>
          <p:cNvSpPr/>
          <p:nvPr/>
        </p:nvSpPr>
        <p:spPr>
          <a:xfrm>
            <a:off x="456751" y="1724706"/>
            <a:ext cx="45719" cy="2761467"/>
          </a:xfrm>
          <a:custGeom>
            <a:avLst/>
            <a:gdLst/>
            <a:ahLst/>
            <a:cxnLst/>
            <a:rect l="l" t="t" r="r" b="b"/>
            <a:pathLst>
              <a:path h="2916554">
                <a:moveTo>
                  <a:pt x="0" y="2915996"/>
                </a:moveTo>
                <a:lnTo>
                  <a:pt x="0" y="0"/>
                </a:lnTo>
              </a:path>
            </a:pathLst>
          </a:custGeom>
          <a:ln w="38100">
            <a:solidFill>
              <a:srgbClr val="00AEE6"/>
            </a:solidFill>
          </a:ln>
        </p:spPr>
        <p:txBody>
          <a:bodyPr wrap="square" lIns="0" tIns="0" rIns="0" bIns="0" rtlCol="0"/>
          <a:lstStyle/>
          <a:p>
            <a:endParaRPr lang="fr-FR" dirty="0"/>
          </a:p>
        </p:txBody>
      </p:sp>
      <p:sp>
        <p:nvSpPr>
          <p:cNvPr id="34" name="object 34"/>
          <p:cNvSpPr/>
          <p:nvPr/>
        </p:nvSpPr>
        <p:spPr>
          <a:xfrm>
            <a:off x="4102004" y="2353651"/>
            <a:ext cx="111125" cy="92075"/>
          </a:xfrm>
          <a:custGeom>
            <a:avLst/>
            <a:gdLst/>
            <a:ahLst/>
            <a:cxnLst/>
            <a:rect l="l" t="t" r="r" b="b"/>
            <a:pathLst>
              <a:path w="111125" h="92075">
                <a:moveTo>
                  <a:pt x="38633" y="0"/>
                </a:moveTo>
                <a:lnTo>
                  <a:pt x="37528" y="27038"/>
                </a:lnTo>
                <a:lnTo>
                  <a:pt x="23146" y="35112"/>
                </a:lnTo>
                <a:lnTo>
                  <a:pt x="15632" y="40271"/>
                </a:lnTo>
                <a:lnTo>
                  <a:pt x="6730" y="46977"/>
                </a:lnTo>
                <a:lnTo>
                  <a:pt x="0" y="53162"/>
                </a:lnTo>
                <a:lnTo>
                  <a:pt x="3421" y="65926"/>
                </a:lnTo>
                <a:lnTo>
                  <a:pt x="6869" y="75032"/>
                </a:lnTo>
                <a:lnTo>
                  <a:pt x="12998" y="87118"/>
                </a:lnTo>
                <a:lnTo>
                  <a:pt x="58699" y="91655"/>
                </a:lnTo>
                <a:lnTo>
                  <a:pt x="71907" y="51930"/>
                </a:lnTo>
                <a:lnTo>
                  <a:pt x="89692" y="49790"/>
                </a:lnTo>
                <a:lnTo>
                  <a:pt x="99210" y="49627"/>
                </a:lnTo>
                <a:lnTo>
                  <a:pt x="110604" y="33604"/>
                </a:lnTo>
                <a:lnTo>
                  <a:pt x="109677" y="28346"/>
                </a:lnTo>
              </a:path>
            </a:pathLst>
          </a:custGeom>
          <a:ln w="13843">
            <a:solidFill>
              <a:srgbClr val="231F20"/>
            </a:solidFill>
          </a:ln>
        </p:spPr>
        <p:txBody>
          <a:bodyPr wrap="square" lIns="0" tIns="0" rIns="0" bIns="0" rtlCol="0"/>
          <a:lstStyle/>
          <a:p>
            <a:endParaRPr lang="fr-FR" dirty="0"/>
          </a:p>
        </p:txBody>
      </p:sp>
      <p:sp>
        <p:nvSpPr>
          <p:cNvPr id="35" name="object 35"/>
          <p:cNvSpPr/>
          <p:nvPr/>
        </p:nvSpPr>
        <p:spPr>
          <a:xfrm>
            <a:off x="4143380" y="2382632"/>
            <a:ext cx="31115" cy="23495"/>
          </a:xfrm>
          <a:custGeom>
            <a:avLst/>
            <a:gdLst/>
            <a:ahLst/>
            <a:cxnLst/>
            <a:rect l="l" t="t" r="r" b="b"/>
            <a:pathLst>
              <a:path w="31114" h="23494">
                <a:moveTo>
                  <a:pt x="30526" y="22947"/>
                </a:moveTo>
                <a:lnTo>
                  <a:pt x="16691" y="10989"/>
                </a:lnTo>
                <a:lnTo>
                  <a:pt x="8359" y="4674"/>
                </a:lnTo>
                <a:lnTo>
                  <a:pt x="0" y="0"/>
                </a:lnTo>
              </a:path>
            </a:pathLst>
          </a:custGeom>
          <a:ln w="13843">
            <a:solidFill>
              <a:srgbClr val="231F20"/>
            </a:solidFill>
          </a:ln>
        </p:spPr>
        <p:txBody>
          <a:bodyPr wrap="square" lIns="0" tIns="0" rIns="0" bIns="0" rtlCol="0"/>
          <a:lstStyle/>
          <a:p>
            <a:endParaRPr lang="fr-FR" dirty="0"/>
          </a:p>
        </p:txBody>
      </p:sp>
      <p:sp>
        <p:nvSpPr>
          <p:cNvPr id="36" name="object 36"/>
          <p:cNvSpPr/>
          <p:nvPr/>
        </p:nvSpPr>
        <p:spPr>
          <a:xfrm>
            <a:off x="4159922" y="2404480"/>
            <a:ext cx="71120" cy="78105"/>
          </a:xfrm>
          <a:custGeom>
            <a:avLst/>
            <a:gdLst/>
            <a:ahLst/>
            <a:cxnLst/>
            <a:rect l="l" t="t" r="r" b="b"/>
            <a:pathLst>
              <a:path w="71120" h="78105">
                <a:moveTo>
                  <a:pt x="49796" y="0"/>
                </a:moveTo>
                <a:lnTo>
                  <a:pt x="62236" y="15789"/>
                </a:lnTo>
                <a:lnTo>
                  <a:pt x="68108" y="24893"/>
                </a:lnTo>
                <a:lnTo>
                  <a:pt x="70753" y="32999"/>
                </a:lnTo>
                <a:lnTo>
                  <a:pt x="68262" y="53102"/>
                </a:lnTo>
                <a:lnTo>
                  <a:pt x="65881" y="63962"/>
                </a:lnTo>
                <a:lnTo>
                  <a:pt x="61964" y="71499"/>
                </a:lnTo>
                <a:lnTo>
                  <a:pt x="23406" y="78054"/>
                </a:lnTo>
                <a:lnTo>
                  <a:pt x="0" y="40830"/>
                </a:lnTo>
              </a:path>
            </a:pathLst>
          </a:custGeom>
          <a:ln w="13843">
            <a:solidFill>
              <a:srgbClr val="231F20"/>
            </a:solidFill>
          </a:ln>
        </p:spPr>
        <p:txBody>
          <a:bodyPr wrap="square" lIns="0" tIns="0" rIns="0" bIns="0" rtlCol="0"/>
          <a:lstStyle/>
          <a:p>
            <a:endParaRPr lang="fr-FR" dirty="0"/>
          </a:p>
        </p:txBody>
      </p:sp>
      <p:sp>
        <p:nvSpPr>
          <p:cNvPr id="37" name="object 37"/>
          <p:cNvSpPr/>
          <p:nvPr/>
        </p:nvSpPr>
        <p:spPr>
          <a:xfrm>
            <a:off x="4231570" y="2438505"/>
            <a:ext cx="12065" cy="3810"/>
          </a:xfrm>
          <a:custGeom>
            <a:avLst/>
            <a:gdLst/>
            <a:ahLst/>
            <a:cxnLst/>
            <a:rect l="l" t="t" r="r" b="b"/>
            <a:pathLst>
              <a:path w="12064" h="3810">
                <a:moveTo>
                  <a:pt x="11760" y="0"/>
                </a:moveTo>
                <a:lnTo>
                  <a:pt x="0" y="3200"/>
                </a:lnTo>
              </a:path>
            </a:pathLst>
          </a:custGeom>
          <a:ln w="13843">
            <a:solidFill>
              <a:srgbClr val="231F20"/>
            </a:solidFill>
          </a:ln>
        </p:spPr>
        <p:txBody>
          <a:bodyPr wrap="square" lIns="0" tIns="0" rIns="0" bIns="0" rtlCol="0"/>
          <a:lstStyle/>
          <a:p>
            <a:endParaRPr lang="fr-FR" dirty="0"/>
          </a:p>
        </p:txBody>
      </p:sp>
      <p:sp>
        <p:nvSpPr>
          <p:cNvPr id="38" name="object 38"/>
          <p:cNvSpPr/>
          <p:nvPr/>
        </p:nvSpPr>
        <p:spPr>
          <a:xfrm>
            <a:off x="4219514" y="2487885"/>
            <a:ext cx="10795" cy="26670"/>
          </a:xfrm>
          <a:custGeom>
            <a:avLst/>
            <a:gdLst/>
            <a:ahLst/>
            <a:cxnLst/>
            <a:rect l="l" t="t" r="r" b="b"/>
            <a:pathLst>
              <a:path w="10795" h="26669">
                <a:moveTo>
                  <a:pt x="10515" y="26196"/>
                </a:moveTo>
                <a:lnTo>
                  <a:pt x="0" y="26196"/>
                </a:lnTo>
                <a:lnTo>
                  <a:pt x="2616" y="9148"/>
                </a:lnTo>
                <a:lnTo>
                  <a:pt x="1897" y="0"/>
                </a:lnTo>
              </a:path>
            </a:pathLst>
          </a:custGeom>
          <a:ln w="13843">
            <a:solidFill>
              <a:srgbClr val="231F20"/>
            </a:solidFill>
          </a:ln>
        </p:spPr>
        <p:txBody>
          <a:bodyPr wrap="square" lIns="0" tIns="0" rIns="0" bIns="0" rtlCol="0"/>
          <a:lstStyle/>
          <a:p>
            <a:endParaRPr lang="fr-FR" dirty="0"/>
          </a:p>
        </p:txBody>
      </p:sp>
      <p:sp>
        <p:nvSpPr>
          <p:cNvPr id="39" name="object 39"/>
          <p:cNvSpPr/>
          <p:nvPr/>
        </p:nvSpPr>
        <p:spPr>
          <a:xfrm>
            <a:off x="4163939" y="2514088"/>
            <a:ext cx="55880" cy="46990"/>
          </a:xfrm>
          <a:custGeom>
            <a:avLst/>
            <a:gdLst/>
            <a:ahLst/>
            <a:cxnLst/>
            <a:rect l="l" t="t" r="r" b="b"/>
            <a:pathLst>
              <a:path w="55879" h="46989">
                <a:moveTo>
                  <a:pt x="0" y="46494"/>
                </a:moveTo>
                <a:lnTo>
                  <a:pt x="14555" y="32787"/>
                </a:lnTo>
                <a:lnTo>
                  <a:pt x="18986" y="26878"/>
                </a:lnTo>
                <a:lnTo>
                  <a:pt x="33841" y="18582"/>
                </a:lnTo>
                <a:lnTo>
                  <a:pt x="40603" y="13270"/>
                </a:lnTo>
                <a:lnTo>
                  <a:pt x="46812" y="7619"/>
                </a:lnTo>
                <a:lnTo>
                  <a:pt x="53924" y="3403"/>
                </a:lnTo>
                <a:lnTo>
                  <a:pt x="55575" y="0"/>
                </a:lnTo>
              </a:path>
            </a:pathLst>
          </a:custGeom>
          <a:ln w="13843">
            <a:solidFill>
              <a:srgbClr val="231F20"/>
            </a:solidFill>
          </a:ln>
        </p:spPr>
        <p:txBody>
          <a:bodyPr wrap="square" lIns="0" tIns="0" rIns="0" bIns="0" rtlCol="0"/>
          <a:lstStyle/>
          <a:p>
            <a:endParaRPr lang="fr-FR" dirty="0"/>
          </a:p>
        </p:txBody>
      </p:sp>
      <p:sp>
        <p:nvSpPr>
          <p:cNvPr id="40" name="object 40"/>
          <p:cNvSpPr/>
          <p:nvPr/>
        </p:nvSpPr>
        <p:spPr>
          <a:xfrm>
            <a:off x="4161778" y="2484088"/>
            <a:ext cx="22225" cy="55244"/>
          </a:xfrm>
          <a:custGeom>
            <a:avLst/>
            <a:gdLst/>
            <a:ahLst/>
            <a:cxnLst/>
            <a:rect l="l" t="t" r="r" b="b"/>
            <a:pathLst>
              <a:path w="22225" h="55244">
                <a:moveTo>
                  <a:pt x="21958" y="55048"/>
                </a:moveTo>
                <a:lnTo>
                  <a:pt x="10198" y="46691"/>
                </a:lnTo>
                <a:lnTo>
                  <a:pt x="7416" y="43706"/>
                </a:lnTo>
                <a:lnTo>
                  <a:pt x="4635" y="40722"/>
                </a:lnTo>
                <a:lnTo>
                  <a:pt x="304" y="36594"/>
                </a:lnTo>
                <a:lnTo>
                  <a:pt x="0" y="35871"/>
                </a:lnTo>
                <a:lnTo>
                  <a:pt x="4305" y="27844"/>
                </a:lnTo>
                <a:lnTo>
                  <a:pt x="13372" y="12268"/>
                </a:lnTo>
                <a:lnTo>
                  <a:pt x="20626" y="0"/>
                </a:lnTo>
              </a:path>
            </a:pathLst>
          </a:custGeom>
          <a:ln w="13843">
            <a:solidFill>
              <a:srgbClr val="231F20"/>
            </a:solidFill>
          </a:ln>
        </p:spPr>
        <p:txBody>
          <a:bodyPr wrap="square" lIns="0" tIns="0" rIns="0" bIns="0" rtlCol="0"/>
          <a:lstStyle/>
          <a:p>
            <a:endParaRPr lang="fr-FR" dirty="0"/>
          </a:p>
        </p:txBody>
      </p:sp>
      <p:sp>
        <p:nvSpPr>
          <p:cNvPr id="41" name="object 41"/>
          <p:cNvSpPr/>
          <p:nvPr/>
        </p:nvSpPr>
        <p:spPr>
          <a:xfrm>
            <a:off x="4097956" y="2519958"/>
            <a:ext cx="64135" cy="40640"/>
          </a:xfrm>
          <a:custGeom>
            <a:avLst/>
            <a:gdLst/>
            <a:ahLst/>
            <a:cxnLst/>
            <a:rect l="l" t="t" r="r" b="b"/>
            <a:pathLst>
              <a:path w="64135" h="40639">
                <a:moveTo>
                  <a:pt x="63817" y="0"/>
                </a:moveTo>
                <a:lnTo>
                  <a:pt x="43421" y="1920"/>
                </a:lnTo>
                <a:lnTo>
                  <a:pt x="32582" y="2243"/>
                </a:lnTo>
                <a:lnTo>
                  <a:pt x="24792" y="968"/>
                </a:lnTo>
                <a:lnTo>
                  <a:pt x="13398" y="9588"/>
                </a:lnTo>
                <a:lnTo>
                  <a:pt x="10617" y="11963"/>
                </a:lnTo>
                <a:lnTo>
                  <a:pt x="7835" y="14325"/>
                </a:lnTo>
                <a:lnTo>
                  <a:pt x="0" y="20929"/>
                </a:lnTo>
                <a:lnTo>
                  <a:pt x="8039" y="30822"/>
                </a:lnTo>
                <a:lnTo>
                  <a:pt x="12471" y="34124"/>
                </a:lnTo>
                <a:lnTo>
                  <a:pt x="16903" y="37426"/>
                </a:lnTo>
                <a:lnTo>
                  <a:pt x="21856" y="40627"/>
                </a:lnTo>
              </a:path>
            </a:pathLst>
          </a:custGeom>
          <a:ln w="13843">
            <a:solidFill>
              <a:srgbClr val="231F20"/>
            </a:solidFill>
          </a:ln>
        </p:spPr>
        <p:txBody>
          <a:bodyPr wrap="square" lIns="0" tIns="0" rIns="0" bIns="0" rtlCol="0"/>
          <a:lstStyle/>
          <a:p>
            <a:endParaRPr lang="fr-FR" dirty="0"/>
          </a:p>
        </p:txBody>
      </p:sp>
      <p:sp>
        <p:nvSpPr>
          <p:cNvPr id="42" name="object 42"/>
          <p:cNvSpPr/>
          <p:nvPr/>
        </p:nvSpPr>
        <p:spPr>
          <a:xfrm>
            <a:off x="4055884" y="2517072"/>
            <a:ext cx="42545" cy="24130"/>
          </a:xfrm>
          <a:custGeom>
            <a:avLst/>
            <a:gdLst/>
            <a:ahLst/>
            <a:cxnLst/>
            <a:rect l="l" t="t" r="r" b="b"/>
            <a:pathLst>
              <a:path w="42545" h="24130">
                <a:moveTo>
                  <a:pt x="0" y="0"/>
                </a:moveTo>
                <a:lnTo>
                  <a:pt x="5257" y="0"/>
                </a:lnTo>
                <a:lnTo>
                  <a:pt x="18973" y="11963"/>
                </a:lnTo>
                <a:lnTo>
                  <a:pt x="24739" y="15265"/>
                </a:lnTo>
                <a:lnTo>
                  <a:pt x="30518" y="18554"/>
                </a:lnTo>
                <a:lnTo>
                  <a:pt x="36804" y="22479"/>
                </a:lnTo>
                <a:lnTo>
                  <a:pt x="42062" y="23825"/>
                </a:lnTo>
              </a:path>
            </a:pathLst>
          </a:custGeom>
          <a:ln w="13843">
            <a:solidFill>
              <a:srgbClr val="231F20"/>
            </a:solidFill>
          </a:ln>
        </p:spPr>
        <p:txBody>
          <a:bodyPr wrap="square" lIns="0" tIns="0" rIns="0" bIns="0" rtlCol="0"/>
          <a:lstStyle/>
          <a:p>
            <a:endParaRPr lang="fr-FR" dirty="0"/>
          </a:p>
        </p:txBody>
      </p:sp>
      <p:sp>
        <p:nvSpPr>
          <p:cNvPr id="43" name="object 43"/>
          <p:cNvSpPr/>
          <p:nvPr/>
        </p:nvSpPr>
        <p:spPr>
          <a:xfrm>
            <a:off x="4058876" y="2481502"/>
            <a:ext cx="60325" cy="38735"/>
          </a:xfrm>
          <a:custGeom>
            <a:avLst/>
            <a:gdLst/>
            <a:ahLst/>
            <a:cxnLst/>
            <a:rect l="l" t="t" r="r" b="b"/>
            <a:pathLst>
              <a:path w="60325" h="38735">
                <a:moveTo>
                  <a:pt x="60109" y="38455"/>
                </a:moveTo>
                <a:lnTo>
                  <a:pt x="48361" y="24246"/>
                </a:lnTo>
                <a:lnTo>
                  <a:pt x="43855" y="17474"/>
                </a:lnTo>
                <a:lnTo>
                  <a:pt x="39179" y="8763"/>
                </a:lnTo>
                <a:lnTo>
                  <a:pt x="36398" y="2362"/>
                </a:lnTo>
                <a:lnTo>
                  <a:pt x="24739" y="4013"/>
                </a:lnTo>
                <a:lnTo>
                  <a:pt x="16497" y="3086"/>
                </a:lnTo>
                <a:lnTo>
                  <a:pt x="8242" y="2159"/>
                </a:lnTo>
                <a:lnTo>
                  <a:pt x="723" y="0"/>
                </a:lnTo>
                <a:lnTo>
                  <a:pt x="0" y="8864"/>
                </a:lnTo>
                <a:lnTo>
                  <a:pt x="101" y="13817"/>
                </a:lnTo>
                <a:lnTo>
                  <a:pt x="203" y="18757"/>
                </a:lnTo>
                <a:lnTo>
                  <a:pt x="1130" y="32689"/>
                </a:lnTo>
                <a:lnTo>
                  <a:pt x="2260" y="35572"/>
                </a:lnTo>
              </a:path>
            </a:pathLst>
          </a:custGeom>
          <a:ln w="13843">
            <a:solidFill>
              <a:srgbClr val="231F20"/>
            </a:solidFill>
          </a:ln>
        </p:spPr>
        <p:txBody>
          <a:bodyPr wrap="square" lIns="0" tIns="0" rIns="0" bIns="0" rtlCol="0"/>
          <a:lstStyle/>
          <a:p>
            <a:endParaRPr lang="fr-FR" dirty="0"/>
          </a:p>
        </p:txBody>
      </p:sp>
      <p:sp>
        <p:nvSpPr>
          <p:cNvPr id="44" name="object 44"/>
          <p:cNvSpPr/>
          <p:nvPr/>
        </p:nvSpPr>
        <p:spPr>
          <a:xfrm>
            <a:off x="4039180" y="2443506"/>
            <a:ext cx="20955" cy="38100"/>
          </a:xfrm>
          <a:custGeom>
            <a:avLst/>
            <a:gdLst/>
            <a:ahLst/>
            <a:cxnLst/>
            <a:rect l="l" t="t" r="r" b="b"/>
            <a:pathLst>
              <a:path w="20954" h="38100">
                <a:moveTo>
                  <a:pt x="0" y="0"/>
                </a:moveTo>
                <a:lnTo>
                  <a:pt x="7835" y="0"/>
                </a:lnTo>
                <a:lnTo>
                  <a:pt x="9690" y="10668"/>
                </a:lnTo>
                <a:lnTo>
                  <a:pt x="10820" y="13665"/>
                </a:lnTo>
                <a:lnTo>
                  <a:pt x="14639" y="24711"/>
                </a:lnTo>
                <a:lnTo>
                  <a:pt x="20348" y="37653"/>
                </a:lnTo>
              </a:path>
            </a:pathLst>
          </a:custGeom>
          <a:ln w="13842">
            <a:solidFill>
              <a:srgbClr val="231F20"/>
            </a:solidFill>
          </a:ln>
        </p:spPr>
        <p:txBody>
          <a:bodyPr wrap="square" lIns="0" tIns="0" rIns="0" bIns="0" rtlCol="0"/>
          <a:lstStyle/>
          <a:p>
            <a:endParaRPr lang="fr-FR" dirty="0"/>
          </a:p>
        </p:txBody>
      </p:sp>
      <p:sp>
        <p:nvSpPr>
          <p:cNvPr id="45" name="object 45"/>
          <p:cNvSpPr/>
          <p:nvPr/>
        </p:nvSpPr>
        <p:spPr>
          <a:xfrm>
            <a:off x="4095270" y="2447169"/>
            <a:ext cx="20320" cy="36830"/>
          </a:xfrm>
          <a:custGeom>
            <a:avLst/>
            <a:gdLst/>
            <a:ahLst/>
            <a:cxnLst/>
            <a:rect l="l" t="t" r="r" b="b"/>
            <a:pathLst>
              <a:path w="20320" h="36830">
                <a:moveTo>
                  <a:pt x="0" y="36702"/>
                </a:moveTo>
                <a:lnTo>
                  <a:pt x="10443" y="15100"/>
                </a:lnTo>
                <a:lnTo>
                  <a:pt x="16043" y="4663"/>
                </a:lnTo>
                <a:lnTo>
                  <a:pt x="19894" y="0"/>
                </a:lnTo>
              </a:path>
            </a:pathLst>
          </a:custGeom>
          <a:ln w="13843">
            <a:solidFill>
              <a:srgbClr val="231F20"/>
            </a:solidFill>
          </a:ln>
        </p:spPr>
        <p:txBody>
          <a:bodyPr wrap="square" lIns="0" tIns="0" rIns="0" bIns="0" rtlCol="0"/>
          <a:lstStyle/>
          <a:p>
            <a:endParaRPr lang="fr-FR" dirty="0"/>
          </a:p>
        </p:txBody>
      </p:sp>
      <p:sp>
        <p:nvSpPr>
          <p:cNvPr id="46" name="object 46"/>
          <p:cNvSpPr/>
          <p:nvPr/>
        </p:nvSpPr>
        <p:spPr>
          <a:xfrm>
            <a:off x="4047015" y="2404074"/>
            <a:ext cx="55244" cy="40005"/>
          </a:xfrm>
          <a:custGeom>
            <a:avLst/>
            <a:gdLst/>
            <a:ahLst/>
            <a:cxnLst/>
            <a:rect l="l" t="t" r="r" b="b"/>
            <a:pathLst>
              <a:path w="55245" h="40005">
                <a:moveTo>
                  <a:pt x="54990" y="2743"/>
                </a:moveTo>
                <a:lnTo>
                  <a:pt x="46189" y="0"/>
                </a:lnTo>
                <a:lnTo>
                  <a:pt x="36296" y="406"/>
                </a:lnTo>
                <a:lnTo>
                  <a:pt x="26390" y="825"/>
                </a:lnTo>
                <a:lnTo>
                  <a:pt x="7835" y="21234"/>
                </a:lnTo>
                <a:lnTo>
                  <a:pt x="3403" y="30822"/>
                </a:lnTo>
                <a:lnTo>
                  <a:pt x="520" y="35979"/>
                </a:lnTo>
                <a:lnTo>
                  <a:pt x="0" y="39433"/>
                </a:lnTo>
              </a:path>
            </a:pathLst>
          </a:custGeom>
          <a:ln w="13843">
            <a:solidFill>
              <a:srgbClr val="231F20"/>
            </a:solidFill>
          </a:ln>
        </p:spPr>
        <p:txBody>
          <a:bodyPr wrap="square" lIns="0" tIns="0" rIns="0" bIns="0" rtlCol="0"/>
          <a:lstStyle/>
          <a:p>
            <a:endParaRPr lang="fr-FR" dirty="0"/>
          </a:p>
        </p:txBody>
      </p:sp>
      <p:sp>
        <p:nvSpPr>
          <p:cNvPr id="47" name="object 47"/>
          <p:cNvSpPr/>
          <p:nvPr/>
        </p:nvSpPr>
        <p:spPr>
          <a:xfrm>
            <a:off x="4068150" y="2385508"/>
            <a:ext cx="635" cy="20320"/>
          </a:xfrm>
          <a:custGeom>
            <a:avLst/>
            <a:gdLst/>
            <a:ahLst/>
            <a:cxnLst/>
            <a:rect l="l" t="t" r="r" b="b"/>
            <a:pathLst>
              <a:path w="635" h="20319">
                <a:moveTo>
                  <a:pt x="622" y="0"/>
                </a:moveTo>
                <a:lnTo>
                  <a:pt x="0" y="20116"/>
                </a:lnTo>
              </a:path>
            </a:pathLst>
          </a:custGeom>
          <a:ln w="13843">
            <a:solidFill>
              <a:srgbClr val="231F20"/>
            </a:solidFill>
          </a:ln>
        </p:spPr>
        <p:txBody>
          <a:bodyPr wrap="square" lIns="0" tIns="0" rIns="0" bIns="0" rtlCol="0"/>
          <a:lstStyle/>
          <a:p>
            <a:endParaRPr lang="fr-FR" dirty="0"/>
          </a:p>
        </p:txBody>
      </p:sp>
      <p:sp>
        <p:nvSpPr>
          <p:cNvPr id="48" name="object 48"/>
          <p:cNvSpPr/>
          <p:nvPr/>
        </p:nvSpPr>
        <p:spPr>
          <a:xfrm>
            <a:off x="4036701" y="2353712"/>
            <a:ext cx="208279" cy="209550"/>
          </a:xfrm>
          <a:custGeom>
            <a:avLst/>
            <a:gdLst/>
            <a:ahLst/>
            <a:cxnLst/>
            <a:rect l="l" t="t" r="r" b="b"/>
            <a:pathLst>
              <a:path w="208279" h="209550">
                <a:moveTo>
                  <a:pt x="104278" y="209394"/>
                </a:moveTo>
                <a:lnTo>
                  <a:pt x="62427" y="200697"/>
                </a:lnTo>
                <a:lnTo>
                  <a:pt x="28596" y="177053"/>
                </a:lnTo>
                <a:lnTo>
                  <a:pt x="6454" y="142133"/>
                </a:lnTo>
                <a:lnTo>
                  <a:pt x="0" y="114402"/>
                </a:lnTo>
                <a:lnTo>
                  <a:pt x="818" y="98266"/>
                </a:lnTo>
                <a:lnTo>
                  <a:pt x="13459" y="55690"/>
                </a:lnTo>
                <a:lnTo>
                  <a:pt x="38877" y="23662"/>
                </a:lnTo>
                <a:lnTo>
                  <a:pt x="73856" y="4493"/>
                </a:lnTo>
                <a:lnTo>
                  <a:pt x="100899" y="0"/>
                </a:lnTo>
                <a:lnTo>
                  <a:pt x="116066" y="966"/>
                </a:lnTo>
                <a:lnTo>
                  <a:pt x="156722" y="14594"/>
                </a:lnTo>
                <a:lnTo>
                  <a:pt x="187651" y="41594"/>
                </a:lnTo>
                <a:lnTo>
                  <a:pt x="205685" y="78469"/>
                </a:lnTo>
                <a:lnTo>
                  <a:pt x="208284" y="92350"/>
                </a:lnTo>
                <a:lnTo>
                  <a:pt x="207548" y="108851"/>
                </a:lnTo>
                <a:lnTo>
                  <a:pt x="195356" y="152169"/>
                </a:lnTo>
                <a:lnTo>
                  <a:pt x="170606" y="184647"/>
                </a:lnTo>
                <a:lnTo>
                  <a:pt x="136408" y="204281"/>
                </a:lnTo>
                <a:lnTo>
                  <a:pt x="104278" y="209394"/>
                </a:lnTo>
                <a:close/>
              </a:path>
            </a:pathLst>
          </a:custGeom>
          <a:ln w="13843">
            <a:solidFill>
              <a:srgbClr val="231F20"/>
            </a:solidFill>
          </a:ln>
        </p:spPr>
        <p:txBody>
          <a:bodyPr wrap="square" lIns="0" tIns="0" rIns="0" bIns="0" rtlCol="0"/>
          <a:lstStyle/>
          <a:p>
            <a:endParaRPr lang="fr-FR" dirty="0"/>
          </a:p>
        </p:txBody>
      </p:sp>
      <p:sp>
        <p:nvSpPr>
          <p:cNvPr id="49" name="object 49"/>
          <p:cNvSpPr/>
          <p:nvPr/>
        </p:nvSpPr>
        <p:spPr>
          <a:xfrm>
            <a:off x="4022566" y="1790737"/>
            <a:ext cx="247015" cy="155575"/>
          </a:xfrm>
          <a:custGeom>
            <a:avLst/>
            <a:gdLst/>
            <a:ahLst/>
            <a:cxnLst/>
            <a:rect l="l" t="t" r="r" b="b"/>
            <a:pathLst>
              <a:path w="247014" h="155575">
                <a:moveTo>
                  <a:pt x="123618" y="155244"/>
                </a:moveTo>
                <a:lnTo>
                  <a:pt x="183883" y="149987"/>
                </a:lnTo>
                <a:lnTo>
                  <a:pt x="226261" y="138861"/>
                </a:lnTo>
                <a:lnTo>
                  <a:pt x="246480" y="123120"/>
                </a:lnTo>
                <a:lnTo>
                  <a:pt x="245831" y="112284"/>
                </a:lnTo>
                <a:lnTo>
                  <a:pt x="217963" y="80654"/>
                </a:lnTo>
                <a:lnTo>
                  <a:pt x="190801" y="51317"/>
                </a:lnTo>
                <a:lnTo>
                  <a:pt x="154479" y="11430"/>
                </a:lnTo>
                <a:lnTo>
                  <a:pt x="146643" y="2006"/>
                </a:lnTo>
                <a:lnTo>
                  <a:pt x="145056" y="1498"/>
                </a:lnTo>
                <a:lnTo>
                  <a:pt x="144192" y="1219"/>
                </a:lnTo>
                <a:lnTo>
                  <a:pt x="133778" y="0"/>
                </a:lnTo>
                <a:lnTo>
                  <a:pt x="123618" y="177"/>
                </a:lnTo>
                <a:lnTo>
                  <a:pt x="113458" y="0"/>
                </a:lnTo>
                <a:lnTo>
                  <a:pt x="103044" y="1219"/>
                </a:lnTo>
                <a:lnTo>
                  <a:pt x="102181" y="1498"/>
                </a:lnTo>
                <a:lnTo>
                  <a:pt x="100593" y="2006"/>
                </a:lnTo>
                <a:lnTo>
                  <a:pt x="92757" y="11430"/>
                </a:lnTo>
                <a:lnTo>
                  <a:pt x="57515" y="50165"/>
                </a:lnTo>
                <a:lnTo>
                  <a:pt x="38254" y="70713"/>
                </a:lnTo>
                <a:lnTo>
                  <a:pt x="10752" y="100333"/>
                </a:lnTo>
                <a:lnTo>
                  <a:pt x="0" y="119513"/>
                </a:lnTo>
                <a:lnTo>
                  <a:pt x="4234" y="129283"/>
                </a:lnTo>
                <a:lnTo>
                  <a:pt x="40438" y="145569"/>
                </a:lnTo>
                <a:lnTo>
                  <a:pt x="90293" y="153340"/>
                </a:lnTo>
                <a:lnTo>
                  <a:pt x="121424" y="155218"/>
                </a:lnTo>
                <a:lnTo>
                  <a:pt x="123618" y="155244"/>
                </a:lnTo>
                <a:close/>
              </a:path>
            </a:pathLst>
          </a:custGeom>
          <a:ln w="16624">
            <a:solidFill>
              <a:srgbClr val="414042"/>
            </a:solidFill>
          </a:ln>
        </p:spPr>
        <p:txBody>
          <a:bodyPr wrap="square" lIns="0" tIns="0" rIns="0" bIns="0" rtlCol="0"/>
          <a:lstStyle/>
          <a:p>
            <a:endParaRPr lang="fr-FR" dirty="0"/>
          </a:p>
        </p:txBody>
      </p:sp>
      <p:sp>
        <p:nvSpPr>
          <p:cNvPr id="50" name="object 50"/>
          <p:cNvSpPr txBox="1"/>
          <p:nvPr/>
        </p:nvSpPr>
        <p:spPr>
          <a:xfrm>
            <a:off x="3905989" y="2026356"/>
            <a:ext cx="515011" cy="100027"/>
          </a:xfrm>
          <a:prstGeom prst="rect">
            <a:avLst/>
          </a:prstGeom>
        </p:spPr>
        <p:txBody>
          <a:bodyPr vert="horz" wrap="square" lIns="0" tIns="0" rIns="0" bIns="0" rtlCol="0">
            <a:spAutoFit/>
          </a:bodyPr>
          <a:lstStyle/>
          <a:p>
            <a:pPr marL="12700">
              <a:lnSpc>
                <a:spcPct val="100000"/>
              </a:lnSpc>
            </a:pPr>
            <a:r>
              <a:rPr lang="fr-FR" sz="650" b="1" spc="-10" dirty="0">
                <a:solidFill>
                  <a:srgbClr val="00AEE6"/>
                </a:solidFill>
                <a:latin typeface="Branding"/>
                <a:cs typeface="Branding"/>
              </a:rPr>
              <a:t>45 coupelles</a:t>
            </a:r>
          </a:p>
        </p:txBody>
      </p:sp>
      <p:sp>
        <p:nvSpPr>
          <p:cNvPr id="51" name="object 51"/>
          <p:cNvSpPr txBox="1"/>
          <p:nvPr/>
        </p:nvSpPr>
        <p:spPr>
          <a:xfrm>
            <a:off x="3973845" y="2641189"/>
            <a:ext cx="469777" cy="179536"/>
          </a:xfrm>
          <a:prstGeom prst="rect">
            <a:avLst/>
          </a:prstGeom>
        </p:spPr>
        <p:txBody>
          <a:bodyPr vert="horz" wrap="square" lIns="0" tIns="0" rIns="0" bIns="0" rtlCol="0">
            <a:spAutoFit/>
          </a:bodyPr>
          <a:lstStyle/>
          <a:p>
            <a:pPr marL="31115" marR="5080" indent="-19050">
              <a:lnSpc>
                <a:spcPts val="710"/>
              </a:lnSpc>
            </a:pPr>
            <a:r>
              <a:rPr lang="fr-FR" sz="650" b="1" dirty="0" smtClean="0">
                <a:solidFill>
                  <a:srgbClr val="00AEE6"/>
                </a:solidFill>
                <a:latin typeface="Branding"/>
                <a:cs typeface="Branding"/>
              </a:rPr>
              <a:t>2 ballons de hand</a:t>
            </a:r>
            <a:endParaRPr lang="fr-FR" sz="650" dirty="0">
              <a:latin typeface="Branding"/>
              <a:cs typeface="Branding"/>
            </a:endParaRPr>
          </a:p>
        </p:txBody>
      </p:sp>
      <p:sp>
        <p:nvSpPr>
          <p:cNvPr id="52" name="object 52"/>
          <p:cNvSpPr/>
          <p:nvPr/>
        </p:nvSpPr>
        <p:spPr>
          <a:xfrm>
            <a:off x="3186829" y="2957591"/>
            <a:ext cx="313690" cy="210820"/>
          </a:xfrm>
          <a:custGeom>
            <a:avLst/>
            <a:gdLst/>
            <a:ahLst/>
            <a:cxnLst/>
            <a:rect l="l" t="t" r="r" b="b"/>
            <a:pathLst>
              <a:path w="313689" h="210819">
                <a:moveTo>
                  <a:pt x="313182" y="210578"/>
                </a:moveTo>
                <a:lnTo>
                  <a:pt x="0" y="210578"/>
                </a:lnTo>
                <a:lnTo>
                  <a:pt x="0" y="0"/>
                </a:lnTo>
                <a:lnTo>
                  <a:pt x="313182" y="0"/>
                </a:lnTo>
                <a:lnTo>
                  <a:pt x="313182" y="210578"/>
                </a:lnTo>
                <a:close/>
              </a:path>
            </a:pathLst>
          </a:custGeom>
          <a:ln w="15011">
            <a:solidFill>
              <a:srgbClr val="00AEE6"/>
            </a:solidFill>
          </a:ln>
        </p:spPr>
        <p:txBody>
          <a:bodyPr wrap="square" lIns="0" tIns="0" rIns="0" bIns="0" rtlCol="0"/>
          <a:lstStyle/>
          <a:p>
            <a:endParaRPr lang="fr-FR" dirty="0"/>
          </a:p>
        </p:txBody>
      </p:sp>
      <p:sp>
        <p:nvSpPr>
          <p:cNvPr id="53" name="object 53"/>
          <p:cNvSpPr/>
          <p:nvPr/>
        </p:nvSpPr>
        <p:spPr>
          <a:xfrm>
            <a:off x="3454125" y="3010954"/>
            <a:ext cx="46990" cy="104139"/>
          </a:xfrm>
          <a:custGeom>
            <a:avLst/>
            <a:gdLst/>
            <a:ahLst/>
            <a:cxnLst/>
            <a:rect l="l" t="t" r="r" b="b"/>
            <a:pathLst>
              <a:path w="46989" h="104139">
                <a:moveTo>
                  <a:pt x="46951" y="103860"/>
                </a:moveTo>
                <a:lnTo>
                  <a:pt x="0" y="103860"/>
                </a:lnTo>
                <a:lnTo>
                  <a:pt x="0" y="0"/>
                </a:lnTo>
                <a:lnTo>
                  <a:pt x="46951" y="0"/>
                </a:lnTo>
              </a:path>
            </a:pathLst>
          </a:custGeom>
          <a:ln w="15011">
            <a:solidFill>
              <a:srgbClr val="00AEE6"/>
            </a:solidFill>
          </a:ln>
        </p:spPr>
        <p:txBody>
          <a:bodyPr wrap="square" lIns="0" tIns="0" rIns="0" bIns="0" rtlCol="0"/>
          <a:lstStyle/>
          <a:p>
            <a:endParaRPr lang="fr-FR" dirty="0"/>
          </a:p>
        </p:txBody>
      </p:sp>
      <p:sp>
        <p:nvSpPr>
          <p:cNvPr id="54" name="object 54"/>
          <p:cNvSpPr/>
          <p:nvPr/>
        </p:nvSpPr>
        <p:spPr>
          <a:xfrm>
            <a:off x="3186839" y="3010950"/>
            <a:ext cx="46990" cy="104139"/>
          </a:xfrm>
          <a:custGeom>
            <a:avLst/>
            <a:gdLst/>
            <a:ahLst/>
            <a:cxnLst/>
            <a:rect l="l" t="t" r="r" b="b"/>
            <a:pathLst>
              <a:path w="46989" h="104139">
                <a:moveTo>
                  <a:pt x="0" y="0"/>
                </a:moveTo>
                <a:lnTo>
                  <a:pt x="46951" y="0"/>
                </a:lnTo>
                <a:lnTo>
                  <a:pt x="46951" y="103860"/>
                </a:lnTo>
                <a:lnTo>
                  <a:pt x="0" y="103860"/>
                </a:lnTo>
              </a:path>
            </a:pathLst>
          </a:custGeom>
          <a:ln w="15011">
            <a:solidFill>
              <a:srgbClr val="00AEE6"/>
            </a:solidFill>
          </a:ln>
        </p:spPr>
        <p:txBody>
          <a:bodyPr wrap="square" lIns="0" tIns="0" rIns="0" bIns="0" rtlCol="0"/>
          <a:lstStyle/>
          <a:p>
            <a:endParaRPr lang="fr-FR" dirty="0"/>
          </a:p>
        </p:txBody>
      </p:sp>
      <p:sp>
        <p:nvSpPr>
          <p:cNvPr id="55" name="object 55"/>
          <p:cNvSpPr/>
          <p:nvPr/>
        </p:nvSpPr>
        <p:spPr>
          <a:xfrm>
            <a:off x="3343426" y="2977738"/>
            <a:ext cx="0" cy="170815"/>
          </a:xfrm>
          <a:custGeom>
            <a:avLst/>
            <a:gdLst/>
            <a:ahLst/>
            <a:cxnLst/>
            <a:rect l="l" t="t" r="r" b="b"/>
            <a:pathLst>
              <a:path h="170814">
                <a:moveTo>
                  <a:pt x="0" y="0"/>
                </a:moveTo>
                <a:lnTo>
                  <a:pt x="0" y="170281"/>
                </a:lnTo>
              </a:path>
            </a:pathLst>
          </a:custGeom>
          <a:ln w="15011">
            <a:solidFill>
              <a:srgbClr val="00AEE6"/>
            </a:solidFill>
          </a:ln>
        </p:spPr>
        <p:txBody>
          <a:bodyPr wrap="square" lIns="0" tIns="0" rIns="0" bIns="0" rtlCol="0"/>
          <a:lstStyle/>
          <a:p>
            <a:endParaRPr lang="fr-FR" dirty="0"/>
          </a:p>
        </p:txBody>
      </p:sp>
      <p:sp>
        <p:nvSpPr>
          <p:cNvPr id="56" name="object 56"/>
          <p:cNvSpPr/>
          <p:nvPr/>
        </p:nvSpPr>
        <p:spPr>
          <a:xfrm>
            <a:off x="3314451" y="3031798"/>
            <a:ext cx="60325" cy="61594"/>
          </a:xfrm>
          <a:custGeom>
            <a:avLst/>
            <a:gdLst/>
            <a:ahLst/>
            <a:cxnLst/>
            <a:rect l="l" t="t" r="r" b="b"/>
            <a:pathLst>
              <a:path w="60325" h="61594">
                <a:moveTo>
                  <a:pt x="60243" y="31084"/>
                </a:moveTo>
                <a:lnTo>
                  <a:pt x="57034" y="44901"/>
                </a:lnTo>
                <a:lnTo>
                  <a:pt x="48421" y="55573"/>
                </a:lnTo>
                <a:lnTo>
                  <a:pt x="35929" y="61576"/>
                </a:lnTo>
                <a:lnTo>
                  <a:pt x="19476" y="59485"/>
                </a:lnTo>
                <a:lnTo>
                  <a:pt x="7375" y="52786"/>
                </a:lnTo>
                <a:lnTo>
                  <a:pt x="0" y="42618"/>
                </a:lnTo>
                <a:lnTo>
                  <a:pt x="893" y="24851"/>
                </a:lnTo>
                <a:lnTo>
                  <a:pt x="6121" y="11868"/>
                </a:lnTo>
                <a:lnTo>
                  <a:pt x="14689" y="3604"/>
                </a:lnTo>
                <a:lnTo>
                  <a:pt x="25603" y="0"/>
                </a:lnTo>
                <a:lnTo>
                  <a:pt x="40798" y="2766"/>
                </a:lnTo>
                <a:lnTo>
                  <a:pt x="52172" y="10493"/>
                </a:lnTo>
                <a:lnTo>
                  <a:pt x="58843" y="21871"/>
                </a:lnTo>
                <a:lnTo>
                  <a:pt x="60243" y="31084"/>
                </a:lnTo>
                <a:close/>
              </a:path>
            </a:pathLst>
          </a:custGeom>
          <a:ln w="15011">
            <a:solidFill>
              <a:srgbClr val="00AEE6"/>
            </a:solidFill>
          </a:ln>
        </p:spPr>
        <p:txBody>
          <a:bodyPr wrap="square" lIns="0" tIns="0" rIns="0" bIns="0" rtlCol="0"/>
          <a:lstStyle/>
          <a:p>
            <a:endParaRPr lang="fr-FR" dirty="0"/>
          </a:p>
        </p:txBody>
      </p:sp>
      <p:sp>
        <p:nvSpPr>
          <p:cNvPr id="57" name="object 57"/>
          <p:cNvSpPr/>
          <p:nvPr/>
        </p:nvSpPr>
        <p:spPr>
          <a:xfrm>
            <a:off x="3241547" y="1788009"/>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58" name="object 58"/>
          <p:cNvSpPr/>
          <p:nvPr/>
        </p:nvSpPr>
        <p:spPr>
          <a:xfrm>
            <a:off x="3202606" y="1854697"/>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59" name="object 59"/>
          <p:cNvSpPr/>
          <p:nvPr/>
        </p:nvSpPr>
        <p:spPr>
          <a:xfrm>
            <a:off x="3411927" y="1788009"/>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60" name="object 60"/>
          <p:cNvSpPr/>
          <p:nvPr/>
        </p:nvSpPr>
        <p:spPr>
          <a:xfrm>
            <a:off x="3372985" y="1854697"/>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72" name="object 72"/>
          <p:cNvSpPr/>
          <p:nvPr/>
        </p:nvSpPr>
        <p:spPr>
          <a:xfrm>
            <a:off x="3266342" y="3671758"/>
            <a:ext cx="154940" cy="153670"/>
          </a:xfrm>
          <a:custGeom>
            <a:avLst/>
            <a:gdLst/>
            <a:ahLst/>
            <a:cxnLst/>
            <a:rect l="l" t="t" r="r" b="b"/>
            <a:pathLst>
              <a:path w="154939" h="153670">
                <a:moveTo>
                  <a:pt x="154718" y="76633"/>
                </a:moveTo>
                <a:lnTo>
                  <a:pt x="143237" y="117209"/>
                </a:lnTo>
                <a:lnTo>
                  <a:pt x="113281" y="145169"/>
                </a:lnTo>
                <a:lnTo>
                  <a:pt x="86371" y="153481"/>
                </a:lnTo>
                <a:lnTo>
                  <a:pt x="70054" y="152430"/>
                </a:lnTo>
                <a:lnTo>
                  <a:pt x="29814" y="136304"/>
                </a:lnTo>
                <a:lnTo>
                  <a:pt x="5516" y="105156"/>
                </a:lnTo>
                <a:lnTo>
                  <a:pt x="0" y="78860"/>
                </a:lnTo>
                <a:lnTo>
                  <a:pt x="1310" y="63873"/>
                </a:lnTo>
                <a:lnTo>
                  <a:pt x="19187" y="25960"/>
                </a:lnTo>
                <a:lnTo>
                  <a:pt x="52968" y="3200"/>
                </a:lnTo>
                <a:lnTo>
                  <a:pt x="66649" y="0"/>
                </a:lnTo>
                <a:lnTo>
                  <a:pt x="83265" y="962"/>
                </a:lnTo>
                <a:lnTo>
                  <a:pt x="124048" y="16618"/>
                </a:lnTo>
                <a:lnTo>
                  <a:pt x="148723" y="47108"/>
                </a:lnTo>
                <a:lnTo>
                  <a:pt x="154718" y="76633"/>
                </a:lnTo>
                <a:close/>
              </a:path>
            </a:pathLst>
          </a:custGeom>
          <a:ln w="16002">
            <a:solidFill>
              <a:srgbClr val="00AEE6"/>
            </a:solidFill>
          </a:ln>
        </p:spPr>
        <p:txBody>
          <a:bodyPr wrap="square" lIns="0" tIns="0" rIns="0" bIns="0" rtlCol="0"/>
          <a:lstStyle/>
          <a:p>
            <a:endParaRPr lang="fr-FR" dirty="0"/>
          </a:p>
        </p:txBody>
      </p:sp>
      <p:sp>
        <p:nvSpPr>
          <p:cNvPr id="73" name="object 73"/>
          <p:cNvSpPr/>
          <p:nvPr/>
        </p:nvSpPr>
        <p:spPr>
          <a:xfrm>
            <a:off x="3393712" y="3655289"/>
            <a:ext cx="24130" cy="24765"/>
          </a:xfrm>
          <a:custGeom>
            <a:avLst/>
            <a:gdLst/>
            <a:ahLst/>
            <a:cxnLst/>
            <a:rect l="l" t="t" r="r" b="b"/>
            <a:pathLst>
              <a:path w="24129" h="24764">
                <a:moveTo>
                  <a:pt x="16065" y="0"/>
                </a:moveTo>
                <a:lnTo>
                  <a:pt x="10934" y="647"/>
                </a:lnTo>
                <a:lnTo>
                  <a:pt x="8178" y="4216"/>
                </a:lnTo>
                <a:lnTo>
                  <a:pt x="0" y="14643"/>
                </a:lnTo>
                <a:lnTo>
                  <a:pt x="12890" y="24650"/>
                </a:lnTo>
                <a:lnTo>
                  <a:pt x="21069" y="14224"/>
                </a:lnTo>
                <a:lnTo>
                  <a:pt x="23825" y="10655"/>
                </a:lnTo>
                <a:lnTo>
                  <a:pt x="23177" y="5537"/>
                </a:lnTo>
                <a:lnTo>
                  <a:pt x="16065" y="0"/>
                </a:lnTo>
                <a:close/>
              </a:path>
            </a:pathLst>
          </a:custGeom>
          <a:solidFill>
            <a:srgbClr val="00AEE6"/>
          </a:solidFill>
        </p:spPr>
        <p:txBody>
          <a:bodyPr wrap="square" lIns="0" tIns="0" rIns="0" bIns="0" rtlCol="0"/>
          <a:lstStyle/>
          <a:p>
            <a:endParaRPr lang="fr-FR" dirty="0"/>
          </a:p>
        </p:txBody>
      </p:sp>
      <p:sp>
        <p:nvSpPr>
          <p:cNvPr id="74" name="object 74"/>
          <p:cNvSpPr/>
          <p:nvPr/>
        </p:nvSpPr>
        <p:spPr>
          <a:xfrm>
            <a:off x="3269558" y="3655289"/>
            <a:ext cx="24130" cy="24765"/>
          </a:xfrm>
          <a:custGeom>
            <a:avLst/>
            <a:gdLst/>
            <a:ahLst/>
            <a:cxnLst/>
            <a:rect l="l" t="t" r="r" b="b"/>
            <a:pathLst>
              <a:path w="24129" h="24764">
                <a:moveTo>
                  <a:pt x="7759" y="0"/>
                </a:moveTo>
                <a:lnTo>
                  <a:pt x="647" y="5537"/>
                </a:lnTo>
                <a:lnTo>
                  <a:pt x="0" y="10655"/>
                </a:lnTo>
                <a:lnTo>
                  <a:pt x="2755" y="14224"/>
                </a:lnTo>
                <a:lnTo>
                  <a:pt x="10934" y="24650"/>
                </a:lnTo>
                <a:lnTo>
                  <a:pt x="23825" y="14643"/>
                </a:lnTo>
                <a:lnTo>
                  <a:pt x="15646" y="4216"/>
                </a:lnTo>
                <a:lnTo>
                  <a:pt x="12890" y="647"/>
                </a:lnTo>
                <a:lnTo>
                  <a:pt x="7759" y="0"/>
                </a:lnTo>
                <a:close/>
              </a:path>
            </a:pathLst>
          </a:custGeom>
          <a:solidFill>
            <a:srgbClr val="00AEE6"/>
          </a:solidFill>
        </p:spPr>
        <p:txBody>
          <a:bodyPr wrap="square" lIns="0" tIns="0" rIns="0" bIns="0" rtlCol="0"/>
          <a:lstStyle/>
          <a:p>
            <a:endParaRPr lang="fr-FR" dirty="0"/>
          </a:p>
        </p:txBody>
      </p:sp>
      <p:sp>
        <p:nvSpPr>
          <p:cNvPr id="75" name="object 75"/>
          <p:cNvSpPr/>
          <p:nvPr/>
        </p:nvSpPr>
        <p:spPr>
          <a:xfrm>
            <a:off x="3332118" y="3633573"/>
            <a:ext cx="23495" cy="19050"/>
          </a:xfrm>
          <a:custGeom>
            <a:avLst/>
            <a:gdLst/>
            <a:ahLst/>
            <a:cxnLst/>
            <a:rect l="l" t="t" r="r" b="b"/>
            <a:pathLst>
              <a:path w="23495" h="19050">
                <a:moveTo>
                  <a:pt x="21894" y="0"/>
                </a:moveTo>
                <a:lnTo>
                  <a:pt x="1231" y="0"/>
                </a:lnTo>
                <a:lnTo>
                  <a:pt x="0" y="1231"/>
                </a:lnTo>
                <a:lnTo>
                  <a:pt x="0" y="17818"/>
                </a:lnTo>
                <a:lnTo>
                  <a:pt x="1231" y="19062"/>
                </a:lnTo>
                <a:lnTo>
                  <a:pt x="21894" y="19062"/>
                </a:lnTo>
                <a:lnTo>
                  <a:pt x="23139" y="17818"/>
                </a:lnTo>
                <a:lnTo>
                  <a:pt x="23139" y="1231"/>
                </a:lnTo>
                <a:lnTo>
                  <a:pt x="21894" y="0"/>
                </a:lnTo>
                <a:close/>
              </a:path>
            </a:pathLst>
          </a:custGeom>
          <a:solidFill>
            <a:srgbClr val="00AEE6"/>
          </a:solidFill>
        </p:spPr>
        <p:txBody>
          <a:bodyPr wrap="square" lIns="0" tIns="0" rIns="0" bIns="0" rtlCol="0"/>
          <a:lstStyle/>
          <a:p>
            <a:endParaRPr lang="fr-FR" dirty="0"/>
          </a:p>
        </p:txBody>
      </p:sp>
      <p:sp>
        <p:nvSpPr>
          <p:cNvPr id="76" name="object 76"/>
          <p:cNvSpPr/>
          <p:nvPr/>
        </p:nvSpPr>
        <p:spPr>
          <a:xfrm>
            <a:off x="3334158" y="3702374"/>
            <a:ext cx="19685" cy="46355"/>
          </a:xfrm>
          <a:custGeom>
            <a:avLst/>
            <a:gdLst/>
            <a:ahLst/>
            <a:cxnLst/>
            <a:rect l="l" t="t" r="r" b="b"/>
            <a:pathLst>
              <a:path w="19685" h="46354">
                <a:moveTo>
                  <a:pt x="16040" y="0"/>
                </a:moveTo>
                <a:lnTo>
                  <a:pt x="3022" y="0"/>
                </a:lnTo>
                <a:lnTo>
                  <a:pt x="0" y="3035"/>
                </a:lnTo>
                <a:lnTo>
                  <a:pt x="0" y="42989"/>
                </a:lnTo>
                <a:lnTo>
                  <a:pt x="3022" y="46012"/>
                </a:lnTo>
                <a:lnTo>
                  <a:pt x="16040" y="46012"/>
                </a:lnTo>
                <a:lnTo>
                  <a:pt x="19062" y="42989"/>
                </a:lnTo>
                <a:lnTo>
                  <a:pt x="19062" y="3035"/>
                </a:lnTo>
                <a:lnTo>
                  <a:pt x="16040" y="0"/>
                </a:lnTo>
                <a:close/>
              </a:path>
            </a:pathLst>
          </a:custGeom>
          <a:solidFill>
            <a:srgbClr val="00AEE6"/>
          </a:solidFill>
        </p:spPr>
        <p:txBody>
          <a:bodyPr wrap="square" lIns="0" tIns="0" rIns="0" bIns="0" rtlCol="0"/>
          <a:lstStyle/>
          <a:p>
            <a:endParaRPr lang="fr-FR" dirty="0"/>
          </a:p>
        </p:txBody>
      </p:sp>
      <p:sp>
        <p:nvSpPr>
          <p:cNvPr id="77" name="object 77"/>
          <p:cNvSpPr txBox="1"/>
          <p:nvPr/>
        </p:nvSpPr>
        <p:spPr>
          <a:xfrm>
            <a:off x="3089659" y="2001629"/>
            <a:ext cx="601836" cy="100027"/>
          </a:xfrm>
          <a:prstGeom prst="rect">
            <a:avLst/>
          </a:prstGeom>
        </p:spPr>
        <p:txBody>
          <a:bodyPr vert="horz" wrap="square" lIns="0" tIns="0" rIns="0" bIns="0" rtlCol="0">
            <a:spAutoFit/>
          </a:bodyPr>
          <a:lstStyle/>
          <a:p>
            <a:pPr marL="12700">
              <a:lnSpc>
                <a:spcPct val="100000"/>
              </a:lnSpc>
            </a:pPr>
            <a:r>
              <a:rPr lang="fr-FR" sz="650" b="1" dirty="0">
                <a:solidFill>
                  <a:srgbClr val="00AEE6"/>
                </a:solidFill>
                <a:latin typeface="Branding"/>
                <a:cs typeface="Branding"/>
              </a:rPr>
              <a:t>20-30 joueurs</a:t>
            </a:r>
          </a:p>
        </p:txBody>
      </p:sp>
      <p:sp>
        <p:nvSpPr>
          <p:cNvPr id="78" name="object 78"/>
          <p:cNvSpPr txBox="1"/>
          <p:nvPr/>
        </p:nvSpPr>
        <p:spPr>
          <a:xfrm>
            <a:off x="3181934" y="2616460"/>
            <a:ext cx="382101" cy="100027"/>
          </a:xfrm>
          <a:prstGeom prst="rect">
            <a:avLst/>
          </a:prstGeom>
        </p:spPr>
        <p:txBody>
          <a:bodyPr vert="horz" wrap="square" lIns="0" tIns="0" rIns="0" bIns="0" rtlCol="0">
            <a:spAutoFit/>
          </a:bodyPr>
          <a:lstStyle/>
          <a:p>
            <a:pPr marL="12700">
              <a:lnSpc>
                <a:spcPct val="100000"/>
              </a:lnSpc>
            </a:pPr>
            <a:r>
              <a:rPr lang="fr-FR" sz="650" b="1" dirty="0">
                <a:solidFill>
                  <a:srgbClr val="00AEE6"/>
                </a:solidFill>
                <a:latin typeface="Branding"/>
                <a:cs typeface="Branding"/>
              </a:rPr>
              <a:t>6-12 </a:t>
            </a:r>
            <a:r>
              <a:rPr lang="fr-FR" sz="650" b="1" dirty="0" smtClean="0">
                <a:solidFill>
                  <a:srgbClr val="00AEE6"/>
                </a:solidFill>
                <a:latin typeface="Branding"/>
                <a:cs typeface="Branding"/>
              </a:rPr>
              <a:t>ans</a:t>
            </a:r>
            <a:endParaRPr lang="fr-FR" sz="650" dirty="0">
              <a:latin typeface="Branding"/>
              <a:cs typeface="Branding"/>
            </a:endParaRPr>
          </a:p>
        </p:txBody>
      </p:sp>
      <p:sp>
        <p:nvSpPr>
          <p:cNvPr id="79" name="object 79"/>
          <p:cNvSpPr txBox="1"/>
          <p:nvPr/>
        </p:nvSpPr>
        <p:spPr>
          <a:xfrm>
            <a:off x="3081404" y="3227744"/>
            <a:ext cx="53340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25x25 m</a:t>
            </a:r>
            <a:r>
              <a:rPr lang="fr-FR" sz="650" b="1" spc="-5" dirty="0" smtClean="0">
                <a:solidFill>
                  <a:srgbClr val="00AEE6"/>
                </a:solidFill>
                <a:latin typeface="Branding"/>
                <a:cs typeface="Branding"/>
              </a:rPr>
              <a:t>è</a:t>
            </a:r>
            <a:r>
              <a:rPr lang="fr-FR" sz="650" b="1" dirty="0" smtClean="0">
                <a:solidFill>
                  <a:srgbClr val="00AEE6"/>
                </a:solidFill>
                <a:latin typeface="Branding"/>
                <a:cs typeface="Branding"/>
              </a:rPr>
              <a:t>t</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es</a:t>
            </a:r>
            <a:endParaRPr lang="fr-FR" sz="650" dirty="0">
              <a:latin typeface="Branding"/>
              <a:cs typeface="Branding"/>
            </a:endParaRPr>
          </a:p>
        </p:txBody>
      </p:sp>
      <p:sp>
        <p:nvSpPr>
          <p:cNvPr id="80" name="object 80"/>
          <p:cNvSpPr txBox="1"/>
          <p:nvPr/>
        </p:nvSpPr>
        <p:spPr>
          <a:xfrm>
            <a:off x="3211090" y="3888722"/>
            <a:ext cx="2743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45 min</a:t>
            </a:r>
            <a:endParaRPr lang="fr-FR" sz="650" dirty="0">
              <a:latin typeface="Branding"/>
              <a:cs typeface="Branding"/>
            </a:endParaRPr>
          </a:p>
        </p:txBody>
      </p:sp>
      <p:sp>
        <p:nvSpPr>
          <p:cNvPr id="81" name="object 81"/>
          <p:cNvSpPr/>
          <p:nvPr/>
        </p:nvSpPr>
        <p:spPr>
          <a:xfrm>
            <a:off x="4771035" y="2085643"/>
            <a:ext cx="2333625" cy="1169035"/>
          </a:xfrm>
          <a:custGeom>
            <a:avLst/>
            <a:gdLst/>
            <a:ahLst/>
            <a:cxnLst/>
            <a:rect l="l" t="t" r="r" b="b"/>
            <a:pathLst>
              <a:path w="2333625" h="1169035">
                <a:moveTo>
                  <a:pt x="2333269" y="1168869"/>
                </a:moveTo>
                <a:lnTo>
                  <a:pt x="0" y="1168869"/>
                </a:lnTo>
                <a:lnTo>
                  <a:pt x="0" y="0"/>
                </a:lnTo>
                <a:lnTo>
                  <a:pt x="2333269" y="0"/>
                </a:lnTo>
                <a:lnTo>
                  <a:pt x="2333269" y="1168869"/>
                </a:lnTo>
                <a:close/>
              </a:path>
            </a:pathLst>
          </a:custGeom>
          <a:ln w="10871">
            <a:solidFill>
              <a:srgbClr val="BCBEC0"/>
            </a:solidFill>
            <a:prstDash val="dash"/>
          </a:ln>
        </p:spPr>
        <p:txBody>
          <a:bodyPr wrap="square" lIns="0" tIns="0" rIns="0" bIns="0" rtlCol="0"/>
          <a:lstStyle/>
          <a:p>
            <a:endParaRPr lang="fr-FR" dirty="0"/>
          </a:p>
        </p:txBody>
      </p:sp>
      <p:sp>
        <p:nvSpPr>
          <p:cNvPr id="82" name="object 82"/>
          <p:cNvSpPr/>
          <p:nvPr/>
        </p:nvSpPr>
        <p:spPr>
          <a:xfrm>
            <a:off x="6856254" y="3394426"/>
            <a:ext cx="58419" cy="59690"/>
          </a:xfrm>
          <a:custGeom>
            <a:avLst/>
            <a:gdLst/>
            <a:ahLst/>
            <a:cxnLst/>
            <a:rect l="l" t="t" r="r" b="b"/>
            <a:pathLst>
              <a:path w="58420" h="59689">
                <a:moveTo>
                  <a:pt x="0" y="30031"/>
                </a:moveTo>
                <a:lnTo>
                  <a:pt x="2969" y="16346"/>
                </a:lnTo>
                <a:lnTo>
                  <a:pt x="11462" y="5792"/>
                </a:lnTo>
                <a:lnTo>
                  <a:pt x="23910" y="0"/>
                </a:lnTo>
                <a:lnTo>
                  <a:pt x="39736" y="2066"/>
                </a:lnTo>
                <a:lnTo>
                  <a:pt x="51391" y="8982"/>
                </a:lnTo>
                <a:lnTo>
                  <a:pt x="58292" y="19512"/>
                </a:lnTo>
                <a:lnTo>
                  <a:pt x="57183" y="36526"/>
                </a:lnTo>
                <a:lnTo>
                  <a:pt x="51506" y="48922"/>
                </a:lnTo>
                <a:lnTo>
                  <a:pt x="42355" y="56582"/>
                </a:lnTo>
                <a:lnTo>
                  <a:pt x="30819" y="59389"/>
                </a:lnTo>
                <a:lnTo>
                  <a:pt x="17058" y="56440"/>
                </a:lnTo>
                <a:lnTo>
                  <a:pt x="6468" y="47994"/>
                </a:lnTo>
                <a:lnTo>
                  <a:pt x="639" y="35607"/>
                </a:lnTo>
                <a:lnTo>
                  <a:pt x="0" y="30031"/>
                </a:lnTo>
                <a:close/>
              </a:path>
            </a:pathLst>
          </a:custGeom>
          <a:ln w="19291">
            <a:solidFill>
              <a:srgbClr val="F26522"/>
            </a:solidFill>
          </a:ln>
        </p:spPr>
        <p:txBody>
          <a:bodyPr wrap="square" lIns="0" tIns="0" rIns="0" bIns="0" rtlCol="0"/>
          <a:lstStyle/>
          <a:p>
            <a:endParaRPr lang="fr-FR" dirty="0"/>
          </a:p>
        </p:txBody>
      </p:sp>
      <p:sp>
        <p:nvSpPr>
          <p:cNvPr id="83" name="object 83"/>
          <p:cNvSpPr/>
          <p:nvPr/>
        </p:nvSpPr>
        <p:spPr>
          <a:xfrm>
            <a:off x="6916090" y="3346758"/>
            <a:ext cx="48260" cy="75565"/>
          </a:xfrm>
          <a:custGeom>
            <a:avLst/>
            <a:gdLst/>
            <a:ahLst/>
            <a:cxnLst/>
            <a:rect l="l" t="t" r="r" b="b"/>
            <a:pathLst>
              <a:path w="48259" h="75564">
                <a:moveTo>
                  <a:pt x="0" y="75575"/>
                </a:moveTo>
                <a:lnTo>
                  <a:pt x="33707" y="50626"/>
                </a:lnTo>
                <a:lnTo>
                  <a:pt x="46223" y="11691"/>
                </a:lnTo>
                <a:lnTo>
                  <a:pt x="47897" y="0"/>
                </a:lnTo>
              </a:path>
            </a:pathLst>
          </a:custGeom>
          <a:ln w="19291">
            <a:solidFill>
              <a:srgbClr val="F26522"/>
            </a:solidFill>
          </a:ln>
        </p:spPr>
        <p:txBody>
          <a:bodyPr wrap="square" lIns="0" tIns="0" rIns="0" bIns="0" rtlCol="0"/>
          <a:lstStyle/>
          <a:p>
            <a:endParaRPr lang="fr-FR" dirty="0"/>
          </a:p>
        </p:txBody>
      </p:sp>
      <p:sp>
        <p:nvSpPr>
          <p:cNvPr id="84" name="object 84"/>
          <p:cNvSpPr/>
          <p:nvPr/>
        </p:nvSpPr>
        <p:spPr>
          <a:xfrm>
            <a:off x="6804990" y="3348165"/>
            <a:ext cx="48895" cy="74930"/>
          </a:xfrm>
          <a:custGeom>
            <a:avLst/>
            <a:gdLst/>
            <a:ahLst/>
            <a:cxnLst/>
            <a:rect l="l" t="t" r="r" b="b"/>
            <a:pathLst>
              <a:path w="48895" h="74929">
                <a:moveTo>
                  <a:pt x="0" y="0"/>
                </a:moveTo>
                <a:lnTo>
                  <a:pt x="9253" y="37089"/>
                </a:lnTo>
                <a:lnTo>
                  <a:pt x="34435" y="69581"/>
                </a:lnTo>
                <a:lnTo>
                  <a:pt x="48396" y="74898"/>
                </a:lnTo>
              </a:path>
            </a:pathLst>
          </a:custGeom>
          <a:ln w="19291">
            <a:solidFill>
              <a:srgbClr val="F26522"/>
            </a:solidFill>
          </a:ln>
        </p:spPr>
        <p:txBody>
          <a:bodyPr wrap="square" lIns="0" tIns="0" rIns="0" bIns="0" rtlCol="0"/>
          <a:lstStyle/>
          <a:p>
            <a:endParaRPr lang="fr-FR" dirty="0"/>
          </a:p>
        </p:txBody>
      </p:sp>
      <p:sp>
        <p:nvSpPr>
          <p:cNvPr id="85" name="object 85"/>
          <p:cNvSpPr/>
          <p:nvPr/>
        </p:nvSpPr>
        <p:spPr>
          <a:xfrm>
            <a:off x="6859715" y="3541424"/>
            <a:ext cx="58419" cy="59690"/>
          </a:xfrm>
          <a:custGeom>
            <a:avLst/>
            <a:gdLst/>
            <a:ahLst/>
            <a:cxnLst/>
            <a:rect l="l" t="t" r="r" b="b"/>
            <a:pathLst>
              <a:path w="58420" h="59689">
                <a:moveTo>
                  <a:pt x="0" y="30023"/>
                </a:moveTo>
                <a:lnTo>
                  <a:pt x="2970" y="16342"/>
                </a:lnTo>
                <a:lnTo>
                  <a:pt x="11467" y="5787"/>
                </a:lnTo>
                <a:lnTo>
                  <a:pt x="23918" y="0"/>
                </a:lnTo>
                <a:lnTo>
                  <a:pt x="39740" y="2064"/>
                </a:lnTo>
                <a:lnTo>
                  <a:pt x="51393" y="8981"/>
                </a:lnTo>
                <a:lnTo>
                  <a:pt x="58293" y="19511"/>
                </a:lnTo>
                <a:lnTo>
                  <a:pt x="57182" y="36525"/>
                </a:lnTo>
                <a:lnTo>
                  <a:pt x="51505" y="48922"/>
                </a:lnTo>
                <a:lnTo>
                  <a:pt x="42352" y="56582"/>
                </a:lnTo>
                <a:lnTo>
                  <a:pt x="30814" y="59381"/>
                </a:lnTo>
                <a:lnTo>
                  <a:pt x="17055" y="56434"/>
                </a:lnTo>
                <a:lnTo>
                  <a:pt x="6466" y="47990"/>
                </a:lnTo>
                <a:lnTo>
                  <a:pt x="639" y="35599"/>
                </a:lnTo>
                <a:lnTo>
                  <a:pt x="0" y="30023"/>
                </a:lnTo>
                <a:close/>
              </a:path>
            </a:pathLst>
          </a:custGeom>
          <a:ln w="19291">
            <a:solidFill>
              <a:srgbClr val="F26522"/>
            </a:solidFill>
          </a:ln>
        </p:spPr>
        <p:txBody>
          <a:bodyPr wrap="square" lIns="0" tIns="0" rIns="0" bIns="0" rtlCol="0"/>
          <a:lstStyle/>
          <a:p>
            <a:endParaRPr lang="fr-FR" dirty="0"/>
          </a:p>
        </p:txBody>
      </p:sp>
      <p:sp>
        <p:nvSpPr>
          <p:cNvPr id="86" name="object 86"/>
          <p:cNvSpPr/>
          <p:nvPr/>
        </p:nvSpPr>
        <p:spPr>
          <a:xfrm>
            <a:off x="6919549" y="3493755"/>
            <a:ext cx="48260" cy="75565"/>
          </a:xfrm>
          <a:custGeom>
            <a:avLst/>
            <a:gdLst/>
            <a:ahLst/>
            <a:cxnLst/>
            <a:rect l="l" t="t" r="r" b="b"/>
            <a:pathLst>
              <a:path w="48259" h="75564">
                <a:moveTo>
                  <a:pt x="0" y="75576"/>
                </a:moveTo>
                <a:lnTo>
                  <a:pt x="33703" y="50624"/>
                </a:lnTo>
                <a:lnTo>
                  <a:pt x="46219" y="11687"/>
                </a:lnTo>
                <a:lnTo>
                  <a:pt x="47896" y="0"/>
                </a:lnTo>
              </a:path>
            </a:pathLst>
          </a:custGeom>
          <a:ln w="19291">
            <a:solidFill>
              <a:srgbClr val="F26522"/>
            </a:solidFill>
          </a:ln>
        </p:spPr>
        <p:txBody>
          <a:bodyPr wrap="square" lIns="0" tIns="0" rIns="0" bIns="0" rtlCol="0"/>
          <a:lstStyle/>
          <a:p>
            <a:endParaRPr lang="fr-FR" dirty="0"/>
          </a:p>
        </p:txBody>
      </p:sp>
      <p:sp>
        <p:nvSpPr>
          <p:cNvPr id="87" name="object 87"/>
          <p:cNvSpPr/>
          <p:nvPr/>
        </p:nvSpPr>
        <p:spPr>
          <a:xfrm>
            <a:off x="6808451" y="3495161"/>
            <a:ext cx="48895" cy="74930"/>
          </a:xfrm>
          <a:custGeom>
            <a:avLst/>
            <a:gdLst/>
            <a:ahLst/>
            <a:cxnLst/>
            <a:rect l="l" t="t" r="r" b="b"/>
            <a:pathLst>
              <a:path w="48895" h="74929">
                <a:moveTo>
                  <a:pt x="0" y="0"/>
                </a:moveTo>
                <a:lnTo>
                  <a:pt x="9255" y="37098"/>
                </a:lnTo>
                <a:lnTo>
                  <a:pt x="34443" y="69579"/>
                </a:lnTo>
                <a:lnTo>
                  <a:pt x="48408" y="74889"/>
                </a:lnTo>
              </a:path>
            </a:pathLst>
          </a:custGeom>
          <a:ln w="19291">
            <a:solidFill>
              <a:srgbClr val="F26522"/>
            </a:solidFill>
          </a:ln>
        </p:spPr>
        <p:txBody>
          <a:bodyPr wrap="square" lIns="0" tIns="0" rIns="0" bIns="0" rtlCol="0"/>
          <a:lstStyle/>
          <a:p>
            <a:endParaRPr lang="fr-FR" dirty="0"/>
          </a:p>
        </p:txBody>
      </p:sp>
      <p:sp>
        <p:nvSpPr>
          <p:cNvPr id="88" name="object 88"/>
          <p:cNvSpPr/>
          <p:nvPr/>
        </p:nvSpPr>
        <p:spPr>
          <a:xfrm>
            <a:off x="6863174" y="3688418"/>
            <a:ext cx="58419" cy="59690"/>
          </a:xfrm>
          <a:custGeom>
            <a:avLst/>
            <a:gdLst/>
            <a:ahLst/>
            <a:cxnLst/>
            <a:rect l="l" t="t" r="r" b="b"/>
            <a:pathLst>
              <a:path w="58420" h="59689">
                <a:moveTo>
                  <a:pt x="0" y="30024"/>
                </a:moveTo>
                <a:lnTo>
                  <a:pt x="2970" y="16337"/>
                </a:lnTo>
                <a:lnTo>
                  <a:pt x="11467" y="5784"/>
                </a:lnTo>
                <a:lnTo>
                  <a:pt x="23918" y="0"/>
                </a:lnTo>
                <a:lnTo>
                  <a:pt x="39740" y="2064"/>
                </a:lnTo>
                <a:lnTo>
                  <a:pt x="51393" y="8981"/>
                </a:lnTo>
                <a:lnTo>
                  <a:pt x="58293" y="19511"/>
                </a:lnTo>
                <a:lnTo>
                  <a:pt x="57182" y="36523"/>
                </a:lnTo>
                <a:lnTo>
                  <a:pt x="51505" y="48918"/>
                </a:lnTo>
                <a:lnTo>
                  <a:pt x="42352" y="56577"/>
                </a:lnTo>
                <a:lnTo>
                  <a:pt x="30814" y="59382"/>
                </a:lnTo>
                <a:lnTo>
                  <a:pt x="17055" y="56435"/>
                </a:lnTo>
                <a:lnTo>
                  <a:pt x="6466" y="47990"/>
                </a:lnTo>
                <a:lnTo>
                  <a:pt x="639" y="35600"/>
                </a:lnTo>
                <a:lnTo>
                  <a:pt x="0" y="30024"/>
                </a:lnTo>
                <a:close/>
              </a:path>
            </a:pathLst>
          </a:custGeom>
          <a:ln w="19291">
            <a:solidFill>
              <a:srgbClr val="F26522"/>
            </a:solidFill>
          </a:ln>
        </p:spPr>
        <p:txBody>
          <a:bodyPr wrap="square" lIns="0" tIns="0" rIns="0" bIns="0" rtlCol="0"/>
          <a:lstStyle/>
          <a:p>
            <a:endParaRPr lang="fr-FR" dirty="0"/>
          </a:p>
        </p:txBody>
      </p:sp>
      <p:sp>
        <p:nvSpPr>
          <p:cNvPr id="89" name="object 89"/>
          <p:cNvSpPr/>
          <p:nvPr/>
        </p:nvSpPr>
        <p:spPr>
          <a:xfrm>
            <a:off x="6923009" y="3640746"/>
            <a:ext cx="48260" cy="75565"/>
          </a:xfrm>
          <a:custGeom>
            <a:avLst/>
            <a:gdLst/>
            <a:ahLst/>
            <a:cxnLst/>
            <a:rect l="l" t="t" r="r" b="b"/>
            <a:pathLst>
              <a:path w="48259" h="75564">
                <a:moveTo>
                  <a:pt x="0" y="75575"/>
                </a:moveTo>
                <a:lnTo>
                  <a:pt x="33709" y="50632"/>
                </a:lnTo>
                <a:lnTo>
                  <a:pt x="46219" y="11692"/>
                </a:lnTo>
                <a:lnTo>
                  <a:pt x="47896" y="0"/>
                </a:lnTo>
              </a:path>
            </a:pathLst>
          </a:custGeom>
          <a:ln w="19291">
            <a:solidFill>
              <a:srgbClr val="F26522"/>
            </a:solidFill>
          </a:ln>
        </p:spPr>
        <p:txBody>
          <a:bodyPr wrap="square" lIns="0" tIns="0" rIns="0" bIns="0" rtlCol="0"/>
          <a:lstStyle/>
          <a:p>
            <a:endParaRPr lang="fr-FR" dirty="0"/>
          </a:p>
        </p:txBody>
      </p:sp>
      <p:sp>
        <p:nvSpPr>
          <p:cNvPr id="90" name="object 90"/>
          <p:cNvSpPr/>
          <p:nvPr/>
        </p:nvSpPr>
        <p:spPr>
          <a:xfrm>
            <a:off x="6811911" y="3642151"/>
            <a:ext cx="48895" cy="74930"/>
          </a:xfrm>
          <a:custGeom>
            <a:avLst/>
            <a:gdLst/>
            <a:ahLst/>
            <a:cxnLst/>
            <a:rect l="l" t="t" r="r" b="b"/>
            <a:pathLst>
              <a:path w="48895" h="74929">
                <a:moveTo>
                  <a:pt x="0" y="0"/>
                </a:moveTo>
                <a:lnTo>
                  <a:pt x="9253" y="37085"/>
                </a:lnTo>
                <a:lnTo>
                  <a:pt x="34435" y="69576"/>
                </a:lnTo>
                <a:lnTo>
                  <a:pt x="48396" y="74897"/>
                </a:lnTo>
              </a:path>
            </a:pathLst>
          </a:custGeom>
          <a:ln w="19291">
            <a:solidFill>
              <a:srgbClr val="F26522"/>
            </a:solidFill>
          </a:ln>
        </p:spPr>
        <p:txBody>
          <a:bodyPr wrap="square" lIns="0" tIns="0" rIns="0" bIns="0" rtlCol="0"/>
          <a:lstStyle/>
          <a:p>
            <a:endParaRPr lang="fr-FR" dirty="0"/>
          </a:p>
        </p:txBody>
      </p:sp>
      <p:sp>
        <p:nvSpPr>
          <p:cNvPr id="91" name="object 91"/>
          <p:cNvSpPr/>
          <p:nvPr/>
        </p:nvSpPr>
        <p:spPr>
          <a:xfrm>
            <a:off x="6866634" y="3835416"/>
            <a:ext cx="58419" cy="59690"/>
          </a:xfrm>
          <a:custGeom>
            <a:avLst/>
            <a:gdLst/>
            <a:ahLst/>
            <a:cxnLst/>
            <a:rect l="l" t="t" r="r" b="b"/>
            <a:pathLst>
              <a:path w="58420" h="59689">
                <a:moveTo>
                  <a:pt x="0" y="30024"/>
                </a:moveTo>
                <a:lnTo>
                  <a:pt x="2970" y="16337"/>
                </a:lnTo>
                <a:lnTo>
                  <a:pt x="11467" y="5784"/>
                </a:lnTo>
                <a:lnTo>
                  <a:pt x="23918" y="0"/>
                </a:lnTo>
                <a:lnTo>
                  <a:pt x="39740" y="2062"/>
                </a:lnTo>
                <a:lnTo>
                  <a:pt x="51393" y="8976"/>
                </a:lnTo>
                <a:lnTo>
                  <a:pt x="58293" y="19506"/>
                </a:lnTo>
                <a:lnTo>
                  <a:pt x="57183" y="36520"/>
                </a:lnTo>
                <a:lnTo>
                  <a:pt x="51506" y="48916"/>
                </a:lnTo>
                <a:lnTo>
                  <a:pt x="42354" y="56575"/>
                </a:lnTo>
                <a:lnTo>
                  <a:pt x="30818" y="59382"/>
                </a:lnTo>
                <a:lnTo>
                  <a:pt x="17057" y="56433"/>
                </a:lnTo>
                <a:lnTo>
                  <a:pt x="6468" y="47986"/>
                </a:lnTo>
                <a:lnTo>
                  <a:pt x="639" y="35599"/>
                </a:lnTo>
                <a:lnTo>
                  <a:pt x="0" y="30024"/>
                </a:lnTo>
                <a:close/>
              </a:path>
            </a:pathLst>
          </a:custGeom>
          <a:ln w="19291">
            <a:solidFill>
              <a:srgbClr val="F26522"/>
            </a:solidFill>
          </a:ln>
        </p:spPr>
        <p:txBody>
          <a:bodyPr wrap="square" lIns="0" tIns="0" rIns="0" bIns="0" rtlCol="0"/>
          <a:lstStyle/>
          <a:p>
            <a:endParaRPr lang="fr-FR" dirty="0"/>
          </a:p>
        </p:txBody>
      </p:sp>
      <p:sp>
        <p:nvSpPr>
          <p:cNvPr id="92" name="object 92"/>
          <p:cNvSpPr/>
          <p:nvPr/>
        </p:nvSpPr>
        <p:spPr>
          <a:xfrm>
            <a:off x="6926468" y="3787742"/>
            <a:ext cx="48260" cy="75565"/>
          </a:xfrm>
          <a:custGeom>
            <a:avLst/>
            <a:gdLst/>
            <a:ahLst/>
            <a:cxnLst/>
            <a:rect l="l" t="t" r="r" b="b"/>
            <a:pathLst>
              <a:path w="48259" h="75564">
                <a:moveTo>
                  <a:pt x="0" y="75575"/>
                </a:moveTo>
                <a:lnTo>
                  <a:pt x="33703" y="50626"/>
                </a:lnTo>
                <a:lnTo>
                  <a:pt x="46219" y="11691"/>
                </a:lnTo>
                <a:lnTo>
                  <a:pt x="47896" y="0"/>
                </a:lnTo>
              </a:path>
            </a:pathLst>
          </a:custGeom>
          <a:ln w="19291">
            <a:solidFill>
              <a:srgbClr val="F26522"/>
            </a:solidFill>
          </a:ln>
        </p:spPr>
        <p:txBody>
          <a:bodyPr wrap="square" lIns="0" tIns="0" rIns="0" bIns="0" rtlCol="0"/>
          <a:lstStyle/>
          <a:p>
            <a:endParaRPr lang="fr-FR" dirty="0"/>
          </a:p>
        </p:txBody>
      </p:sp>
      <p:sp>
        <p:nvSpPr>
          <p:cNvPr id="93" name="object 93"/>
          <p:cNvSpPr/>
          <p:nvPr/>
        </p:nvSpPr>
        <p:spPr>
          <a:xfrm>
            <a:off x="6815371" y="3789147"/>
            <a:ext cx="48895" cy="74930"/>
          </a:xfrm>
          <a:custGeom>
            <a:avLst/>
            <a:gdLst/>
            <a:ahLst/>
            <a:cxnLst/>
            <a:rect l="l" t="t" r="r" b="b"/>
            <a:pathLst>
              <a:path w="48895" h="74929">
                <a:moveTo>
                  <a:pt x="0" y="0"/>
                </a:moveTo>
                <a:lnTo>
                  <a:pt x="9253" y="37089"/>
                </a:lnTo>
                <a:lnTo>
                  <a:pt x="34435" y="69581"/>
                </a:lnTo>
                <a:lnTo>
                  <a:pt x="48396" y="74898"/>
                </a:lnTo>
              </a:path>
            </a:pathLst>
          </a:custGeom>
          <a:ln w="19291">
            <a:solidFill>
              <a:srgbClr val="F26522"/>
            </a:solidFill>
          </a:ln>
        </p:spPr>
        <p:txBody>
          <a:bodyPr wrap="square" lIns="0" tIns="0" rIns="0" bIns="0" rtlCol="0"/>
          <a:lstStyle/>
          <a:p>
            <a:endParaRPr lang="fr-FR" dirty="0"/>
          </a:p>
        </p:txBody>
      </p:sp>
      <p:sp>
        <p:nvSpPr>
          <p:cNvPr id="94" name="object 94"/>
          <p:cNvSpPr/>
          <p:nvPr/>
        </p:nvSpPr>
        <p:spPr>
          <a:xfrm>
            <a:off x="4738499" y="3217248"/>
            <a:ext cx="86360" cy="53340"/>
          </a:xfrm>
          <a:custGeom>
            <a:avLst/>
            <a:gdLst/>
            <a:ahLst/>
            <a:cxnLst/>
            <a:rect l="l" t="t" r="r" b="b"/>
            <a:pathLst>
              <a:path w="86360" h="53339">
                <a:moveTo>
                  <a:pt x="43167" y="53009"/>
                </a:moveTo>
                <a:lnTo>
                  <a:pt x="83121" y="44818"/>
                </a:lnTo>
                <a:lnTo>
                  <a:pt x="85572" y="43141"/>
                </a:lnTo>
                <a:lnTo>
                  <a:pt x="86347" y="39865"/>
                </a:lnTo>
                <a:lnTo>
                  <a:pt x="84112" y="37096"/>
                </a:lnTo>
                <a:lnTo>
                  <a:pt x="74917" y="26976"/>
                </a:lnTo>
                <a:lnTo>
                  <a:pt x="65936" y="17333"/>
                </a:lnTo>
                <a:lnTo>
                  <a:pt x="53708" y="3898"/>
                </a:lnTo>
                <a:lnTo>
                  <a:pt x="51028" y="685"/>
                </a:lnTo>
                <a:lnTo>
                  <a:pt x="50495" y="520"/>
                </a:lnTo>
                <a:lnTo>
                  <a:pt x="50190" y="419"/>
                </a:lnTo>
                <a:lnTo>
                  <a:pt x="46634" y="0"/>
                </a:lnTo>
                <a:lnTo>
                  <a:pt x="43167" y="63"/>
                </a:lnTo>
                <a:lnTo>
                  <a:pt x="39700" y="0"/>
                </a:lnTo>
                <a:lnTo>
                  <a:pt x="36144" y="419"/>
                </a:lnTo>
                <a:lnTo>
                  <a:pt x="35839" y="520"/>
                </a:lnTo>
                <a:lnTo>
                  <a:pt x="35306" y="685"/>
                </a:lnTo>
                <a:lnTo>
                  <a:pt x="32626" y="3898"/>
                </a:lnTo>
                <a:lnTo>
                  <a:pt x="20586" y="17132"/>
                </a:lnTo>
                <a:lnTo>
                  <a:pt x="6654" y="32044"/>
                </a:lnTo>
                <a:lnTo>
                  <a:pt x="2626" y="36601"/>
                </a:lnTo>
                <a:lnTo>
                  <a:pt x="0" y="39865"/>
                </a:lnTo>
                <a:lnTo>
                  <a:pt x="774"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95" name="object 95"/>
          <p:cNvSpPr/>
          <p:nvPr/>
        </p:nvSpPr>
        <p:spPr>
          <a:xfrm>
            <a:off x="5203016" y="3217248"/>
            <a:ext cx="86360" cy="53340"/>
          </a:xfrm>
          <a:custGeom>
            <a:avLst/>
            <a:gdLst/>
            <a:ahLst/>
            <a:cxnLst/>
            <a:rect l="l" t="t" r="r" b="b"/>
            <a:pathLst>
              <a:path w="86360" h="53339">
                <a:moveTo>
                  <a:pt x="43179" y="53009"/>
                </a:moveTo>
                <a:lnTo>
                  <a:pt x="83134" y="44818"/>
                </a:lnTo>
                <a:lnTo>
                  <a:pt x="85585" y="43141"/>
                </a:lnTo>
                <a:lnTo>
                  <a:pt x="86347" y="39865"/>
                </a:lnTo>
                <a:lnTo>
                  <a:pt x="84124" y="37096"/>
                </a:lnTo>
                <a:lnTo>
                  <a:pt x="74929" y="26976"/>
                </a:lnTo>
                <a:lnTo>
                  <a:pt x="65948" y="17333"/>
                </a:lnTo>
                <a:lnTo>
                  <a:pt x="53720" y="3898"/>
                </a:lnTo>
                <a:lnTo>
                  <a:pt x="51041" y="685"/>
                </a:lnTo>
                <a:lnTo>
                  <a:pt x="50507" y="520"/>
                </a:lnTo>
                <a:lnTo>
                  <a:pt x="50203" y="419"/>
                </a:lnTo>
                <a:lnTo>
                  <a:pt x="46647" y="0"/>
                </a:lnTo>
                <a:lnTo>
                  <a:pt x="43179" y="63"/>
                </a:lnTo>
                <a:lnTo>
                  <a:pt x="39712" y="0"/>
                </a:lnTo>
                <a:lnTo>
                  <a:pt x="36156" y="419"/>
                </a:lnTo>
                <a:lnTo>
                  <a:pt x="35852" y="520"/>
                </a:lnTo>
                <a:lnTo>
                  <a:pt x="35318" y="685"/>
                </a:lnTo>
                <a:lnTo>
                  <a:pt x="32638" y="3898"/>
                </a:lnTo>
                <a:lnTo>
                  <a:pt x="20599" y="17132"/>
                </a:lnTo>
                <a:lnTo>
                  <a:pt x="6667" y="32044"/>
                </a:lnTo>
                <a:lnTo>
                  <a:pt x="2639" y="36601"/>
                </a:lnTo>
                <a:lnTo>
                  <a:pt x="0" y="39865"/>
                </a:lnTo>
                <a:lnTo>
                  <a:pt x="774" y="43141"/>
                </a:lnTo>
                <a:lnTo>
                  <a:pt x="3225" y="44818"/>
                </a:lnTo>
                <a:lnTo>
                  <a:pt x="5676" y="46494"/>
                </a:lnTo>
                <a:lnTo>
                  <a:pt x="11620" y="50088"/>
                </a:lnTo>
                <a:lnTo>
                  <a:pt x="26796" y="51942"/>
                </a:lnTo>
                <a:lnTo>
                  <a:pt x="32626" y="52654"/>
                </a:lnTo>
                <a:lnTo>
                  <a:pt x="38176" y="52958"/>
                </a:lnTo>
                <a:lnTo>
                  <a:pt x="43179" y="53009"/>
                </a:lnTo>
                <a:close/>
              </a:path>
            </a:pathLst>
          </a:custGeom>
          <a:ln w="19291">
            <a:solidFill>
              <a:srgbClr val="F26522"/>
            </a:solidFill>
          </a:ln>
        </p:spPr>
        <p:txBody>
          <a:bodyPr wrap="square" lIns="0" tIns="0" rIns="0" bIns="0" rtlCol="0"/>
          <a:lstStyle/>
          <a:p>
            <a:endParaRPr lang="fr-FR" dirty="0"/>
          </a:p>
        </p:txBody>
      </p:sp>
      <p:sp>
        <p:nvSpPr>
          <p:cNvPr id="96" name="object 96"/>
          <p:cNvSpPr/>
          <p:nvPr/>
        </p:nvSpPr>
        <p:spPr>
          <a:xfrm>
            <a:off x="5667553" y="3217248"/>
            <a:ext cx="86360" cy="53340"/>
          </a:xfrm>
          <a:custGeom>
            <a:avLst/>
            <a:gdLst/>
            <a:ahLst/>
            <a:cxnLst/>
            <a:rect l="l" t="t" r="r" b="b"/>
            <a:pathLst>
              <a:path w="86360" h="53339">
                <a:moveTo>
                  <a:pt x="43167" y="53009"/>
                </a:moveTo>
                <a:lnTo>
                  <a:pt x="83121" y="44818"/>
                </a:lnTo>
                <a:lnTo>
                  <a:pt x="85572" y="43141"/>
                </a:lnTo>
                <a:lnTo>
                  <a:pt x="86347" y="39865"/>
                </a:lnTo>
                <a:lnTo>
                  <a:pt x="84112" y="37096"/>
                </a:lnTo>
                <a:lnTo>
                  <a:pt x="74917" y="26976"/>
                </a:lnTo>
                <a:lnTo>
                  <a:pt x="65936" y="17333"/>
                </a:lnTo>
                <a:lnTo>
                  <a:pt x="53708" y="3898"/>
                </a:lnTo>
                <a:lnTo>
                  <a:pt x="51041" y="685"/>
                </a:lnTo>
                <a:lnTo>
                  <a:pt x="50495" y="520"/>
                </a:lnTo>
                <a:lnTo>
                  <a:pt x="50203" y="419"/>
                </a:lnTo>
                <a:lnTo>
                  <a:pt x="46634" y="0"/>
                </a:lnTo>
                <a:lnTo>
                  <a:pt x="43167" y="63"/>
                </a:lnTo>
                <a:lnTo>
                  <a:pt x="39700" y="0"/>
                </a:lnTo>
                <a:lnTo>
                  <a:pt x="36144" y="419"/>
                </a:lnTo>
                <a:lnTo>
                  <a:pt x="35852" y="520"/>
                </a:lnTo>
                <a:lnTo>
                  <a:pt x="35306" y="685"/>
                </a:lnTo>
                <a:lnTo>
                  <a:pt x="32626" y="3898"/>
                </a:lnTo>
                <a:lnTo>
                  <a:pt x="20599" y="17132"/>
                </a:lnTo>
                <a:lnTo>
                  <a:pt x="6658" y="32042"/>
                </a:lnTo>
                <a:lnTo>
                  <a:pt x="2628" y="36599"/>
                </a:lnTo>
                <a:lnTo>
                  <a:pt x="0" y="39865"/>
                </a:lnTo>
                <a:lnTo>
                  <a:pt x="774"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97" name="object 97"/>
          <p:cNvSpPr/>
          <p:nvPr/>
        </p:nvSpPr>
        <p:spPr>
          <a:xfrm>
            <a:off x="6132082" y="3217248"/>
            <a:ext cx="86360" cy="53340"/>
          </a:xfrm>
          <a:custGeom>
            <a:avLst/>
            <a:gdLst/>
            <a:ahLst/>
            <a:cxnLst/>
            <a:rect l="l" t="t" r="r" b="b"/>
            <a:pathLst>
              <a:path w="86360" h="53339">
                <a:moveTo>
                  <a:pt x="43167" y="53009"/>
                </a:moveTo>
                <a:lnTo>
                  <a:pt x="83121" y="44818"/>
                </a:lnTo>
                <a:lnTo>
                  <a:pt x="85572" y="43141"/>
                </a:lnTo>
                <a:lnTo>
                  <a:pt x="86347" y="39865"/>
                </a:lnTo>
                <a:lnTo>
                  <a:pt x="84112" y="37096"/>
                </a:lnTo>
                <a:lnTo>
                  <a:pt x="74917" y="26976"/>
                </a:lnTo>
                <a:lnTo>
                  <a:pt x="65936" y="17333"/>
                </a:lnTo>
                <a:lnTo>
                  <a:pt x="53708" y="3898"/>
                </a:lnTo>
                <a:lnTo>
                  <a:pt x="51028" y="685"/>
                </a:lnTo>
                <a:lnTo>
                  <a:pt x="50495" y="520"/>
                </a:lnTo>
                <a:lnTo>
                  <a:pt x="50190" y="419"/>
                </a:lnTo>
                <a:lnTo>
                  <a:pt x="46634" y="0"/>
                </a:lnTo>
                <a:lnTo>
                  <a:pt x="43167" y="63"/>
                </a:lnTo>
                <a:lnTo>
                  <a:pt x="39700" y="0"/>
                </a:lnTo>
                <a:lnTo>
                  <a:pt x="36144" y="419"/>
                </a:lnTo>
                <a:lnTo>
                  <a:pt x="35839" y="520"/>
                </a:lnTo>
                <a:lnTo>
                  <a:pt x="35306" y="685"/>
                </a:lnTo>
                <a:lnTo>
                  <a:pt x="32626" y="3898"/>
                </a:lnTo>
                <a:lnTo>
                  <a:pt x="20586" y="17132"/>
                </a:lnTo>
                <a:lnTo>
                  <a:pt x="6654" y="32044"/>
                </a:lnTo>
                <a:lnTo>
                  <a:pt x="2626" y="36601"/>
                </a:lnTo>
                <a:lnTo>
                  <a:pt x="0" y="39865"/>
                </a:lnTo>
                <a:lnTo>
                  <a:pt x="762" y="43141"/>
                </a:lnTo>
                <a:lnTo>
                  <a:pt x="3213" y="44818"/>
                </a:lnTo>
                <a:lnTo>
                  <a:pt x="5664" y="46494"/>
                </a:lnTo>
                <a:lnTo>
                  <a:pt x="11607" y="50088"/>
                </a:lnTo>
                <a:lnTo>
                  <a:pt x="26784" y="51942"/>
                </a:lnTo>
                <a:lnTo>
                  <a:pt x="32613" y="52654"/>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98" name="object 98"/>
          <p:cNvSpPr/>
          <p:nvPr/>
        </p:nvSpPr>
        <p:spPr>
          <a:xfrm>
            <a:off x="6596598" y="3217248"/>
            <a:ext cx="86360" cy="53340"/>
          </a:xfrm>
          <a:custGeom>
            <a:avLst/>
            <a:gdLst/>
            <a:ahLst/>
            <a:cxnLst/>
            <a:rect l="l" t="t" r="r" b="b"/>
            <a:pathLst>
              <a:path w="86359" h="53339">
                <a:moveTo>
                  <a:pt x="43179" y="53009"/>
                </a:moveTo>
                <a:lnTo>
                  <a:pt x="48183" y="52958"/>
                </a:lnTo>
                <a:lnTo>
                  <a:pt x="53733" y="52654"/>
                </a:lnTo>
                <a:lnTo>
                  <a:pt x="59550" y="51942"/>
                </a:lnTo>
                <a:lnTo>
                  <a:pt x="74726" y="50088"/>
                </a:lnTo>
                <a:lnTo>
                  <a:pt x="80683" y="46494"/>
                </a:lnTo>
                <a:lnTo>
                  <a:pt x="83134" y="44818"/>
                </a:lnTo>
                <a:lnTo>
                  <a:pt x="85585" y="43141"/>
                </a:lnTo>
                <a:lnTo>
                  <a:pt x="86347" y="39865"/>
                </a:lnTo>
                <a:lnTo>
                  <a:pt x="84124" y="37096"/>
                </a:lnTo>
                <a:lnTo>
                  <a:pt x="74929" y="26976"/>
                </a:lnTo>
                <a:lnTo>
                  <a:pt x="65948" y="17333"/>
                </a:lnTo>
                <a:lnTo>
                  <a:pt x="53720" y="3898"/>
                </a:lnTo>
                <a:lnTo>
                  <a:pt x="51041" y="685"/>
                </a:lnTo>
                <a:lnTo>
                  <a:pt x="50507" y="520"/>
                </a:lnTo>
                <a:lnTo>
                  <a:pt x="50203" y="419"/>
                </a:lnTo>
                <a:lnTo>
                  <a:pt x="46647" y="0"/>
                </a:lnTo>
                <a:lnTo>
                  <a:pt x="43179" y="63"/>
                </a:lnTo>
                <a:lnTo>
                  <a:pt x="39712" y="0"/>
                </a:lnTo>
                <a:lnTo>
                  <a:pt x="36156" y="419"/>
                </a:lnTo>
                <a:lnTo>
                  <a:pt x="35852" y="520"/>
                </a:lnTo>
                <a:lnTo>
                  <a:pt x="35318" y="685"/>
                </a:lnTo>
                <a:lnTo>
                  <a:pt x="32638" y="3898"/>
                </a:lnTo>
                <a:lnTo>
                  <a:pt x="20599" y="17132"/>
                </a:lnTo>
                <a:lnTo>
                  <a:pt x="6667" y="32044"/>
                </a:lnTo>
                <a:lnTo>
                  <a:pt x="2639" y="36601"/>
                </a:lnTo>
                <a:lnTo>
                  <a:pt x="0" y="39865"/>
                </a:lnTo>
                <a:lnTo>
                  <a:pt x="774" y="43141"/>
                </a:lnTo>
                <a:lnTo>
                  <a:pt x="3225" y="44818"/>
                </a:lnTo>
                <a:lnTo>
                  <a:pt x="5676" y="46494"/>
                </a:lnTo>
                <a:lnTo>
                  <a:pt x="11620" y="50088"/>
                </a:lnTo>
                <a:lnTo>
                  <a:pt x="26796" y="51942"/>
                </a:lnTo>
                <a:lnTo>
                  <a:pt x="32626" y="52654"/>
                </a:lnTo>
                <a:lnTo>
                  <a:pt x="38176" y="52958"/>
                </a:lnTo>
                <a:lnTo>
                  <a:pt x="43179" y="53009"/>
                </a:lnTo>
                <a:close/>
              </a:path>
            </a:pathLst>
          </a:custGeom>
          <a:ln w="19291">
            <a:solidFill>
              <a:srgbClr val="F26522"/>
            </a:solidFill>
          </a:ln>
        </p:spPr>
        <p:txBody>
          <a:bodyPr wrap="square" lIns="0" tIns="0" rIns="0" bIns="0" rtlCol="0"/>
          <a:lstStyle/>
          <a:p>
            <a:endParaRPr lang="fr-FR" dirty="0"/>
          </a:p>
        </p:txBody>
      </p:sp>
      <p:sp>
        <p:nvSpPr>
          <p:cNvPr id="99" name="object 99"/>
          <p:cNvSpPr/>
          <p:nvPr/>
        </p:nvSpPr>
        <p:spPr>
          <a:xfrm>
            <a:off x="7061134" y="3227980"/>
            <a:ext cx="86360" cy="53340"/>
          </a:xfrm>
          <a:custGeom>
            <a:avLst/>
            <a:gdLst/>
            <a:ahLst/>
            <a:cxnLst/>
            <a:rect l="l" t="t" r="r" b="b"/>
            <a:pathLst>
              <a:path w="86359" h="53339">
                <a:moveTo>
                  <a:pt x="43167" y="53009"/>
                </a:moveTo>
                <a:lnTo>
                  <a:pt x="83121" y="44830"/>
                </a:lnTo>
                <a:lnTo>
                  <a:pt x="86347" y="39865"/>
                </a:lnTo>
                <a:lnTo>
                  <a:pt x="84112" y="37109"/>
                </a:lnTo>
                <a:lnTo>
                  <a:pt x="74921" y="26982"/>
                </a:lnTo>
                <a:lnTo>
                  <a:pt x="65937" y="17335"/>
                </a:lnTo>
                <a:lnTo>
                  <a:pt x="53708" y="3898"/>
                </a:lnTo>
                <a:lnTo>
                  <a:pt x="51041" y="685"/>
                </a:lnTo>
                <a:lnTo>
                  <a:pt x="50495" y="520"/>
                </a:lnTo>
                <a:lnTo>
                  <a:pt x="50190" y="419"/>
                </a:lnTo>
                <a:lnTo>
                  <a:pt x="46634" y="0"/>
                </a:lnTo>
                <a:lnTo>
                  <a:pt x="43167" y="63"/>
                </a:lnTo>
                <a:lnTo>
                  <a:pt x="39700" y="0"/>
                </a:lnTo>
                <a:lnTo>
                  <a:pt x="36144" y="419"/>
                </a:lnTo>
                <a:lnTo>
                  <a:pt x="35852" y="520"/>
                </a:lnTo>
                <a:lnTo>
                  <a:pt x="35306" y="685"/>
                </a:lnTo>
                <a:lnTo>
                  <a:pt x="32626" y="3898"/>
                </a:lnTo>
                <a:lnTo>
                  <a:pt x="20599" y="17132"/>
                </a:lnTo>
                <a:lnTo>
                  <a:pt x="6660" y="32040"/>
                </a:lnTo>
                <a:lnTo>
                  <a:pt x="2630" y="36607"/>
                </a:lnTo>
                <a:lnTo>
                  <a:pt x="0" y="39865"/>
                </a:lnTo>
                <a:lnTo>
                  <a:pt x="762" y="43154"/>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0" name="object 100"/>
          <p:cNvSpPr/>
          <p:nvPr/>
        </p:nvSpPr>
        <p:spPr>
          <a:xfrm>
            <a:off x="4738499" y="2059118"/>
            <a:ext cx="86360" cy="53340"/>
          </a:xfrm>
          <a:custGeom>
            <a:avLst/>
            <a:gdLst/>
            <a:ahLst/>
            <a:cxnLst/>
            <a:rect l="l" t="t" r="r" b="b"/>
            <a:pathLst>
              <a:path w="86360" h="53339">
                <a:moveTo>
                  <a:pt x="43167" y="53009"/>
                </a:moveTo>
                <a:lnTo>
                  <a:pt x="83121" y="44830"/>
                </a:lnTo>
                <a:lnTo>
                  <a:pt x="86347" y="39865"/>
                </a:lnTo>
                <a:lnTo>
                  <a:pt x="84112" y="37109"/>
                </a:lnTo>
                <a:lnTo>
                  <a:pt x="74921" y="26982"/>
                </a:lnTo>
                <a:lnTo>
                  <a:pt x="65937" y="17335"/>
                </a:lnTo>
                <a:lnTo>
                  <a:pt x="53708" y="3911"/>
                </a:lnTo>
                <a:lnTo>
                  <a:pt x="51028" y="685"/>
                </a:lnTo>
                <a:lnTo>
                  <a:pt x="50495" y="520"/>
                </a:lnTo>
                <a:lnTo>
                  <a:pt x="50190" y="419"/>
                </a:lnTo>
                <a:lnTo>
                  <a:pt x="46634" y="0"/>
                </a:lnTo>
                <a:lnTo>
                  <a:pt x="43167" y="63"/>
                </a:lnTo>
                <a:lnTo>
                  <a:pt x="39700" y="0"/>
                </a:lnTo>
                <a:lnTo>
                  <a:pt x="36144" y="419"/>
                </a:lnTo>
                <a:lnTo>
                  <a:pt x="35839" y="520"/>
                </a:lnTo>
                <a:lnTo>
                  <a:pt x="35306" y="685"/>
                </a:lnTo>
                <a:lnTo>
                  <a:pt x="32626" y="3911"/>
                </a:lnTo>
                <a:lnTo>
                  <a:pt x="20586" y="17132"/>
                </a:lnTo>
                <a:lnTo>
                  <a:pt x="6656" y="32043"/>
                </a:lnTo>
                <a:lnTo>
                  <a:pt x="2628" y="36609"/>
                </a:lnTo>
                <a:lnTo>
                  <a:pt x="0" y="39865"/>
                </a:lnTo>
                <a:lnTo>
                  <a:pt x="774"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1" name="object 101"/>
          <p:cNvSpPr/>
          <p:nvPr/>
        </p:nvSpPr>
        <p:spPr>
          <a:xfrm>
            <a:off x="5203016" y="2059118"/>
            <a:ext cx="86360" cy="53340"/>
          </a:xfrm>
          <a:custGeom>
            <a:avLst/>
            <a:gdLst/>
            <a:ahLst/>
            <a:cxnLst/>
            <a:rect l="l" t="t" r="r" b="b"/>
            <a:pathLst>
              <a:path w="86360" h="53339">
                <a:moveTo>
                  <a:pt x="43179" y="53009"/>
                </a:moveTo>
                <a:lnTo>
                  <a:pt x="83134" y="44830"/>
                </a:lnTo>
                <a:lnTo>
                  <a:pt x="86347" y="39865"/>
                </a:lnTo>
                <a:lnTo>
                  <a:pt x="84124" y="37109"/>
                </a:lnTo>
                <a:lnTo>
                  <a:pt x="74934" y="26982"/>
                </a:lnTo>
                <a:lnTo>
                  <a:pt x="65950" y="17335"/>
                </a:lnTo>
                <a:lnTo>
                  <a:pt x="53720" y="3911"/>
                </a:lnTo>
                <a:lnTo>
                  <a:pt x="51041" y="685"/>
                </a:lnTo>
                <a:lnTo>
                  <a:pt x="50507" y="520"/>
                </a:lnTo>
                <a:lnTo>
                  <a:pt x="50203" y="419"/>
                </a:lnTo>
                <a:lnTo>
                  <a:pt x="46647" y="0"/>
                </a:lnTo>
                <a:lnTo>
                  <a:pt x="43179" y="63"/>
                </a:lnTo>
                <a:lnTo>
                  <a:pt x="39712" y="0"/>
                </a:lnTo>
                <a:lnTo>
                  <a:pt x="36156" y="419"/>
                </a:lnTo>
                <a:lnTo>
                  <a:pt x="35852" y="520"/>
                </a:lnTo>
                <a:lnTo>
                  <a:pt x="35318" y="685"/>
                </a:lnTo>
                <a:lnTo>
                  <a:pt x="32638" y="3911"/>
                </a:lnTo>
                <a:lnTo>
                  <a:pt x="20599" y="17132"/>
                </a:lnTo>
                <a:lnTo>
                  <a:pt x="6669" y="32043"/>
                </a:lnTo>
                <a:lnTo>
                  <a:pt x="2641" y="36609"/>
                </a:lnTo>
                <a:lnTo>
                  <a:pt x="0" y="39865"/>
                </a:lnTo>
                <a:lnTo>
                  <a:pt x="774" y="43141"/>
                </a:lnTo>
                <a:lnTo>
                  <a:pt x="38176" y="52958"/>
                </a:lnTo>
                <a:lnTo>
                  <a:pt x="43179" y="53009"/>
                </a:lnTo>
                <a:close/>
              </a:path>
            </a:pathLst>
          </a:custGeom>
          <a:ln w="19291">
            <a:solidFill>
              <a:srgbClr val="F26522"/>
            </a:solidFill>
          </a:ln>
        </p:spPr>
        <p:txBody>
          <a:bodyPr wrap="square" lIns="0" tIns="0" rIns="0" bIns="0" rtlCol="0"/>
          <a:lstStyle/>
          <a:p>
            <a:endParaRPr lang="fr-FR" dirty="0"/>
          </a:p>
        </p:txBody>
      </p:sp>
      <p:sp>
        <p:nvSpPr>
          <p:cNvPr id="102" name="object 102"/>
          <p:cNvSpPr/>
          <p:nvPr/>
        </p:nvSpPr>
        <p:spPr>
          <a:xfrm>
            <a:off x="5667553" y="2059118"/>
            <a:ext cx="86360" cy="53340"/>
          </a:xfrm>
          <a:custGeom>
            <a:avLst/>
            <a:gdLst/>
            <a:ahLst/>
            <a:cxnLst/>
            <a:rect l="l" t="t" r="r" b="b"/>
            <a:pathLst>
              <a:path w="86360" h="53339">
                <a:moveTo>
                  <a:pt x="43167" y="53009"/>
                </a:moveTo>
                <a:lnTo>
                  <a:pt x="83121" y="44830"/>
                </a:lnTo>
                <a:lnTo>
                  <a:pt x="86347" y="39865"/>
                </a:lnTo>
                <a:lnTo>
                  <a:pt x="84112" y="37109"/>
                </a:lnTo>
                <a:lnTo>
                  <a:pt x="74921" y="26982"/>
                </a:lnTo>
                <a:lnTo>
                  <a:pt x="65937" y="17335"/>
                </a:lnTo>
                <a:lnTo>
                  <a:pt x="53708" y="3911"/>
                </a:lnTo>
                <a:lnTo>
                  <a:pt x="51041" y="685"/>
                </a:lnTo>
                <a:lnTo>
                  <a:pt x="50495" y="520"/>
                </a:lnTo>
                <a:lnTo>
                  <a:pt x="50203" y="419"/>
                </a:lnTo>
                <a:lnTo>
                  <a:pt x="46634" y="0"/>
                </a:lnTo>
                <a:lnTo>
                  <a:pt x="43167" y="63"/>
                </a:lnTo>
                <a:lnTo>
                  <a:pt x="39700" y="0"/>
                </a:lnTo>
                <a:lnTo>
                  <a:pt x="36144" y="419"/>
                </a:lnTo>
                <a:lnTo>
                  <a:pt x="35852" y="520"/>
                </a:lnTo>
                <a:lnTo>
                  <a:pt x="35306" y="685"/>
                </a:lnTo>
                <a:lnTo>
                  <a:pt x="32626" y="3911"/>
                </a:lnTo>
                <a:lnTo>
                  <a:pt x="20599" y="17132"/>
                </a:lnTo>
                <a:lnTo>
                  <a:pt x="6660" y="32040"/>
                </a:lnTo>
                <a:lnTo>
                  <a:pt x="2630" y="36607"/>
                </a:lnTo>
                <a:lnTo>
                  <a:pt x="0" y="39865"/>
                </a:lnTo>
                <a:lnTo>
                  <a:pt x="774"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3" name="object 103"/>
          <p:cNvSpPr/>
          <p:nvPr/>
        </p:nvSpPr>
        <p:spPr>
          <a:xfrm>
            <a:off x="6132082" y="2059118"/>
            <a:ext cx="86360" cy="53340"/>
          </a:xfrm>
          <a:custGeom>
            <a:avLst/>
            <a:gdLst/>
            <a:ahLst/>
            <a:cxnLst/>
            <a:rect l="l" t="t" r="r" b="b"/>
            <a:pathLst>
              <a:path w="86360" h="53339">
                <a:moveTo>
                  <a:pt x="43167" y="53009"/>
                </a:moveTo>
                <a:lnTo>
                  <a:pt x="83121" y="44830"/>
                </a:lnTo>
                <a:lnTo>
                  <a:pt x="86347" y="39865"/>
                </a:lnTo>
                <a:lnTo>
                  <a:pt x="84112" y="37109"/>
                </a:lnTo>
                <a:lnTo>
                  <a:pt x="74921" y="26982"/>
                </a:lnTo>
                <a:lnTo>
                  <a:pt x="65937" y="17335"/>
                </a:lnTo>
                <a:lnTo>
                  <a:pt x="53708" y="3911"/>
                </a:lnTo>
                <a:lnTo>
                  <a:pt x="51028" y="685"/>
                </a:lnTo>
                <a:lnTo>
                  <a:pt x="50495" y="520"/>
                </a:lnTo>
                <a:lnTo>
                  <a:pt x="50190" y="419"/>
                </a:lnTo>
                <a:lnTo>
                  <a:pt x="46634" y="0"/>
                </a:lnTo>
                <a:lnTo>
                  <a:pt x="43167" y="63"/>
                </a:lnTo>
                <a:lnTo>
                  <a:pt x="39700" y="0"/>
                </a:lnTo>
                <a:lnTo>
                  <a:pt x="36144" y="419"/>
                </a:lnTo>
                <a:lnTo>
                  <a:pt x="35839" y="520"/>
                </a:lnTo>
                <a:lnTo>
                  <a:pt x="35306" y="685"/>
                </a:lnTo>
                <a:lnTo>
                  <a:pt x="32626" y="3911"/>
                </a:lnTo>
                <a:lnTo>
                  <a:pt x="20586" y="17132"/>
                </a:lnTo>
                <a:lnTo>
                  <a:pt x="6656" y="32043"/>
                </a:lnTo>
                <a:lnTo>
                  <a:pt x="2628" y="36609"/>
                </a:lnTo>
                <a:lnTo>
                  <a:pt x="0" y="39865"/>
                </a:lnTo>
                <a:lnTo>
                  <a:pt x="762"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4" name="object 104"/>
          <p:cNvSpPr/>
          <p:nvPr/>
        </p:nvSpPr>
        <p:spPr>
          <a:xfrm>
            <a:off x="6596598" y="2059118"/>
            <a:ext cx="86360" cy="53340"/>
          </a:xfrm>
          <a:custGeom>
            <a:avLst/>
            <a:gdLst/>
            <a:ahLst/>
            <a:cxnLst/>
            <a:rect l="l" t="t" r="r" b="b"/>
            <a:pathLst>
              <a:path w="86359" h="53339">
                <a:moveTo>
                  <a:pt x="43179" y="53009"/>
                </a:moveTo>
                <a:lnTo>
                  <a:pt x="48183" y="52958"/>
                </a:lnTo>
                <a:lnTo>
                  <a:pt x="53733" y="52654"/>
                </a:lnTo>
                <a:lnTo>
                  <a:pt x="59550" y="51942"/>
                </a:lnTo>
                <a:lnTo>
                  <a:pt x="74726" y="50088"/>
                </a:lnTo>
                <a:lnTo>
                  <a:pt x="80683" y="46494"/>
                </a:lnTo>
                <a:lnTo>
                  <a:pt x="83134" y="44830"/>
                </a:lnTo>
                <a:lnTo>
                  <a:pt x="85585" y="43141"/>
                </a:lnTo>
                <a:lnTo>
                  <a:pt x="86347" y="39865"/>
                </a:lnTo>
                <a:lnTo>
                  <a:pt x="84124" y="37109"/>
                </a:lnTo>
                <a:lnTo>
                  <a:pt x="74934" y="26982"/>
                </a:lnTo>
                <a:lnTo>
                  <a:pt x="65950" y="17335"/>
                </a:lnTo>
                <a:lnTo>
                  <a:pt x="53720" y="3911"/>
                </a:lnTo>
                <a:lnTo>
                  <a:pt x="51041" y="685"/>
                </a:lnTo>
                <a:lnTo>
                  <a:pt x="50507" y="520"/>
                </a:lnTo>
                <a:lnTo>
                  <a:pt x="50203" y="419"/>
                </a:lnTo>
                <a:lnTo>
                  <a:pt x="46647" y="0"/>
                </a:lnTo>
                <a:lnTo>
                  <a:pt x="43179" y="63"/>
                </a:lnTo>
                <a:lnTo>
                  <a:pt x="39712" y="0"/>
                </a:lnTo>
                <a:lnTo>
                  <a:pt x="36156" y="419"/>
                </a:lnTo>
                <a:lnTo>
                  <a:pt x="35852" y="520"/>
                </a:lnTo>
                <a:lnTo>
                  <a:pt x="35318" y="685"/>
                </a:lnTo>
                <a:lnTo>
                  <a:pt x="32638" y="3911"/>
                </a:lnTo>
                <a:lnTo>
                  <a:pt x="20599" y="17132"/>
                </a:lnTo>
                <a:lnTo>
                  <a:pt x="6669" y="32043"/>
                </a:lnTo>
                <a:lnTo>
                  <a:pt x="2641" y="36609"/>
                </a:lnTo>
                <a:lnTo>
                  <a:pt x="0" y="39865"/>
                </a:lnTo>
                <a:lnTo>
                  <a:pt x="774" y="43141"/>
                </a:lnTo>
                <a:lnTo>
                  <a:pt x="38176" y="52958"/>
                </a:lnTo>
                <a:lnTo>
                  <a:pt x="43179" y="53009"/>
                </a:lnTo>
                <a:close/>
              </a:path>
            </a:pathLst>
          </a:custGeom>
          <a:ln w="19291">
            <a:solidFill>
              <a:srgbClr val="F26522"/>
            </a:solidFill>
          </a:ln>
        </p:spPr>
        <p:txBody>
          <a:bodyPr wrap="square" lIns="0" tIns="0" rIns="0" bIns="0" rtlCol="0"/>
          <a:lstStyle/>
          <a:p>
            <a:endParaRPr lang="fr-FR" dirty="0"/>
          </a:p>
        </p:txBody>
      </p:sp>
      <p:sp>
        <p:nvSpPr>
          <p:cNvPr id="105" name="object 105"/>
          <p:cNvSpPr/>
          <p:nvPr/>
        </p:nvSpPr>
        <p:spPr>
          <a:xfrm>
            <a:off x="7061134" y="2059118"/>
            <a:ext cx="86360" cy="53340"/>
          </a:xfrm>
          <a:custGeom>
            <a:avLst/>
            <a:gdLst/>
            <a:ahLst/>
            <a:cxnLst/>
            <a:rect l="l" t="t" r="r" b="b"/>
            <a:pathLst>
              <a:path w="86359" h="53339">
                <a:moveTo>
                  <a:pt x="43167" y="53009"/>
                </a:moveTo>
                <a:lnTo>
                  <a:pt x="83121" y="44830"/>
                </a:lnTo>
                <a:lnTo>
                  <a:pt x="86347" y="39865"/>
                </a:lnTo>
                <a:lnTo>
                  <a:pt x="84112" y="37109"/>
                </a:lnTo>
                <a:lnTo>
                  <a:pt x="74921" y="26982"/>
                </a:lnTo>
                <a:lnTo>
                  <a:pt x="65937" y="17335"/>
                </a:lnTo>
                <a:lnTo>
                  <a:pt x="53708" y="3911"/>
                </a:lnTo>
                <a:lnTo>
                  <a:pt x="51041" y="685"/>
                </a:lnTo>
                <a:lnTo>
                  <a:pt x="50495" y="520"/>
                </a:lnTo>
                <a:lnTo>
                  <a:pt x="50190" y="419"/>
                </a:lnTo>
                <a:lnTo>
                  <a:pt x="46634" y="0"/>
                </a:lnTo>
                <a:lnTo>
                  <a:pt x="43167" y="63"/>
                </a:lnTo>
                <a:lnTo>
                  <a:pt x="39700" y="0"/>
                </a:lnTo>
                <a:lnTo>
                  <a:pt x="36144" y="419"/>
                </a:lnTo>
                <a:lnTo>
                  <a:pt x="35852" y="520"/>
                </a:lnTo>
                <a:lnTo>
                  <a:pt x="35306" y="685"/>
                </a:lnTo>
                <a:lnTo>
                  <a:pt x="32626" y="3911"/>
                </a:lnTo>
                <a:lnTo>
                  <a:pt x="20599" y="17132"/>
                </a:lnTo>
                <a:lnTo>
                  <a:pt x="6660" y="32040"/>
                </a:lnTo>
                <a:lnTo>
                  <a:pt x="2630" y="36607"/>
                </a:lnTo>
                <a:lnTo>
                  <a:pt x="0" y="39865"/>
                </a:lnTo>
                <a:lnTo>
                  <a:pt x="762"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6" name="object 106"/>
          <p:cNvSpPr/>
          <p:nvPr/>
        </p:nvSpPr>
        <p:spPr>
          <a:xfrm>
            <a:off x="7061134" y="2448740"/>
            <a:ext cx="86360" cy="53340"/>
          </a:xfrm>
          <a:custGeom>
            <a:avLst/>
            <a:gdLst/>
            <a:ahLst/>
            <a:cxnLst/>
            <a:rect l="l" t="t" r="r" b="b"/>
            <a:pathLst>
              <a:path w="86359" h="53339">
                <a:moveTo>
                  <a:pt x="43167" y="53009"/>
                </a:moveTo>
                <a:lnTo>
                  <a:pt x="83121" y="44830"/>
                </a:lnTo>
                <a:lnTo>
                  <a:pt x="86347" y="39865"/>
                </a:lnTo>
                <a:lnTo>
                  <a:pt x="84112" y="37109"/>
                </a:lnTo>
                <a:lnTo>
                  <a:pt x="74921" y="26982"/>
                </a:lnTo>
                <a:lnTo>
                  <a:pt x="65937" y="17335"/>
                </a:lnTo>
                <a:lnTo>
                  <a:pt x="53708" y="3898"/>
                </a:lnTo>
                <a:lnTo>
                  <a:pt x="51041" y="685"/>
                </a:lnTo>
                <a:lnTo>
                  <a:pt x="50495" y="520"/>
                </a:lnTo>
                <a:lnTo>
                  <a:pt x="50190" y="419"/>
                </a:lnTo>
                <a:lnTo>
                  <a:pt x="46634" y="0"/>
                </a:lnTo>
                <a:lnTo>
                  <a:pt x="43167" y="63"/>
                </a:lnTo>
                <a:lnTo>
                  <a:pt x="39700" y="0"/>
                </a:lnTo>
                <a:lnTo>
                  <a:pt x="36144" y="419"/>
                </a:lnTo>
                <a:lnTo>
                  <a:pt x="35852" y="520"/>
                </a:lnTo>
                <a:lnTo>
                  <a:pt x="35306" y="685"/>
                </a:lnTo>
                <a:lnTo>
                  <a:pt x="32626" y="3898"/>
                </a:lnTo>
                <a:lnTo>
                  <a:pt x="20599" y="17132"/>
                </a:lnTo>
                <a:lnTo>
                  <a:pt x="6660" y="32040"/>
                </a:lnTo>
                <a:lnTo>
                  <a:pt x="2630" y="36607"/>
                </a:lnTo>
                <a:lnTo>
                  <a:pt x="0" y="39865"/>
                </a:lnTo>
                <a:lnTo>
                  <a:pt x="762" y="43141"/>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7" name="object 107"/>
          <p:cNvSpPr/>
          <p:nvPr/>
        </p:nvSpPr>
        <p:spPr>
          <a:xfrm>
            <a:off x="7061134" y="2838362"/>
            <a:ext cx="86360" cy="53340"/>
          </a:xfrm>
          <a:custGeom>
            <a:avLst/>
            <a:gdLst/>
            <a:ahLst/>
            <a:cxnLst/>
            <a:rect l="l" t="t" r="r" b="b"/>
            <a:pathLst>
              <a:path w="86359" h="53339">
                <a:moveTo>
                  <a:pt x="43167" y="53009"/>
                </a:moveTo>
                <a:lnTo>
                  <a:pt x="83121" y="44818"/>
                </a:lnTo>
                <a:lnTo>
                  <a:pt x="85572" y="43141"/>
                </a:lnTo>
                <a:lnTo>
                  <a:pt x="86347" y="39865"/>
                </a:lnTo>
                <a:lnTo>
                  <a:pt x="84112" y="37096"/>
                </a:lnTo>
                <a:lnTo>
                  <a:pt x="74917" y="26976"/>
                </a:lnTo>
                <a:lnTo>
                  <a:pt x="65936" y="17333"/>
                </a:lnTo>
                <a:lnTo>
                  <a:pt x="53708" y="3898"/>
                </a:lnTo>
                <a:lnTo>
                  <a:pt x="51041" y="685"/>
                </a:lnTo>
                <a:lnTo>
                  <a:pt x="50495" y="520"/>
                </a:lnTo>
                <a:lnTo>
                  <a:pt x="50190" y="419"/>
                </a:lnTo>
                <a:lnTo>
                  <a:pt x="46634" y="0"/>
                </a:lnTo>
                <a:lnTo>
                  <a:pt x="43167" y="63"/>
                </a:lnTo>
                <a:lnTo>
                  <a:pt x="39700" y="0"/>
                </a:lnTo>
                <a:lnTo>
                  <a:pt x="36144" y="419"/>
                </a:lnTo>
                <a:lnTo>
                  <a:pt x="35852" y="520"/>
                </a:lnTo>
                <a:lnTo>
                  <a:pt x="35306" y="685"/>
                </a:lnTo>
                <a:lnTo>
                  <a:pt x="32626" y="3898"/>
                </a:lnTo>
                <a:lnTo>
                  <a:pt x="20599" y="17132"/>
                </a:lnTo>
                <a:lnTo>
                  <a:pt x="6658" y="32042"/>
                </a:lnTo>
                <a:lnTo>
                  <a:pt x="2628" y="36599"/>
                </a:lnTo>
                <a:lnTo>
                  <a:pt x="0" y="39865"/>
                </a:lnTo>
                <a:lnTo>
                  <a:pt x="762" y="43141"/>
                </a:lnTo>
                <a:lnTo>
                  <a:pt x="3213" y="44818"/>
                </a:lnTo>
                <a:lnTo>
                  <a:pt x="5664" y="46494"/>
                </a:lnTo>
                <a:lnTo>
                  <a:pt x="11620" y="50088"/>
                </a:lnTo>
                <a:lnTo>
                  <a:pt x="26784" y="51942"/>
                </a:lnTo>
                <a:lnTo>
                  <a:pt x="32613" y="52654"/>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8" name="object 108"/>
          <p:cNvSpPr/>
          <p:nvPr/>
        </p:nvSpPr>
        <p:spPr>
          <a:xfrm>
            <a:off x="4738499" y="2445163"/>
            <a:ext cx="86360" cy="53340"/>
          </a:xfrm>
          <a:custGeom>
            <a:avLst/>
            <a:gdLst/>
            <a:ahLst/>
            <a:cxnLst/>
            <a:rect l="l" t="t" r="r" b="b"/>
            <a:pathLst>
              <a:path w="86360" h="53339">
                <a:moveTo>
                  <a:pt x="43167" y="53009"/>
                </a:moveTo>
                <a:lnTo>
                  <a:pt x="83121" y="44818"/>
                </a:lnTo>
                <a:lnTo>
                  <a:pt x="85572" y="43141"/>
                </a:lnTo>
                <a:lnTo>
                  <a:pt x="86347" y="39865"/>
                </a:lnTo>
                <a:lnTo>
                  <a:pt x="84112" y="37109"/>
                </a:lnTo>
                <a:lnTo>
                  <a:pt x="74921" y="26982"/>
                </a:lnTo>
                <a:lnTo>
                  <a:pt x="65937" y="17335"/>
                </a:lnTo>
                <a:lnTo>
                  <a:pt x="53708" y="3898"/>
                </a:lnTo>
                <a:lnTo>
                  <a:pt x="51028" y="685"/>
                </a:lnTo>
                <a:lnTo>
                  <a:pt x="50495" y="507"/>
                </a:lnTo>
                <a:lnTo>
                  <a:pt x="50190" y="419"/>
                </a:lnTo>
                <a:lnTo>
                  <a:pt x="46634" y="0"/>
                </a:lnTo>
                <a:lnTo>
                  <a:pt x="43167" y="63"/>
                </a:lnTo>
                <a:lnTo>
                  <a:pt x="39700" y="0"/>
                </a:lnTo>
                <a:lnTo>
                  <a:pt x="36144" y="419"/>
                </a:lnTo>
                <a:lnTo>
                  <a:pt x="35839" y="507"/>
                </a:lnTo>
                <a:lnTo>
                  <a:pt x="35306" y="685"/>
                </a:lnTo>
                <a:lnTo>
                  <a:pt x="32626" y="3898"/>
                </a:lnTo>
                <a:lnTo>
                  <a:pt x="20586" y="17132"/>
                </a:lnTo>
                <a:lnTo>
                  <a:pt x="6656" y="32043"/>
                </a:lnTo>
                <a:lnTo>
                  <a:pt x="2628" y="36609"/>
                </a:lnTo>
                <a:lnTo>
                  <a:pt x="0" y="39865"/>
                </a:lnTo>
                <a:lnTo>
                  <a:pt x="774" y="43141"/>
                </a:lnTo>
                <a:lnTo>
                  <a:pt x="3213" y="44818"/>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09" name="object 109"/>
          <p:cNvSpPr/>
          <p:nvPr/>
        </p:nvSpPr>
        <p:spPr>
          <a:xfrm>
            <a:off x="4738499" y="2831203"/>
            <a:ext cx="86360" cy="53340"/>
          </a:xfrm>
          <a:custGeom>
            <a:avLst/>
            <a:gdLst/>
            <a:ahLst/>
            <a:cxnLst/>
            <a:rect l="l" t="t" r="r" b="b"/>
            <a:pathLst>
              <a:path w="86360" h="53339">
                <a:moveTo>
                  <a:pt x="43167" y="53009"/>
                </a:moveTo>
                <a:lnTo>
                  <a:pt x="83121" y="44818"/>
                </a:lnTo>
                <a:lnTo>
                  <a:pt x="85572" y="43154"/>
                </a:lnTo>
                <a:lnTo>
                  <a:pt x="86347" y="39865"/>
                </a:lnTo>
                <a:lnTo>
                  <a:pt x="84112" y="37109"/>
                </a:lnTo>
                <a:lnTo>
                  <a:pt x="74921" y="26982"/>
                </a:lnTo>
                <a:lnTo>
                  <a:pt x="65937" y="17335"/>
                </a:lnTo>
                <a:lnTo>
                  <a:pt x="53708" y="3911"/>
                </a:lnTo>
                <a:lnTo>
                  <a:pt x="51028" y="685"/>
                </a:lnTo>
                <a:lnTo>
                  <a:pt x="50495" y="520"/>
                </a:lnTo>
                <a:lnTo>
                  <a:pt x="50190" y="419"/>
                </a:lnTo>
                <a:lnTo>
                  <a:pt x="46634" y="0"/>
                </a:lnTo>
                <a:lnTo>
                  <a:pt x="43167" y="63"/>
                </a:lnTo>
                <a:lnTo>
                  <a:pt x="39700" y="0"/>
                </a:lnTo>
                <a:lnTo>
                  <a:pt x="36144" y="419"/>
                </a:lnTo>
                <a:lnTo>
                  <a:pt x="35839" y="520"/>
                </a:lnTo>
                <a:lnTo>
                  <a:pt x="35306" y="685"/>
                </a:lnTo>
                <a:lnTo>
                  <a:pt x="32626" y="3911"/>
                </a:lnTo>
                <a:lnTo>
                  <a:pt x="20586" y="17132"/>
                </a:lnTo>
                <a:lnTo>
                  <a:pt x="6656" y="32043"/>
                </a:lnTo>
                <a:lnTo>
                  <a:pt x="2628" y="36609"/>
                </a:lnTo>
                <a:lnTo>
                  <a:pt x="0" y="39865"/>
                </a:lnTo>
                <a:lnTo>
                  <a:pt x="774" y="43154"/>
                </a:lnTo>
                <a:lnTo>
                  <a:pt x="3213" y="44818"/>
                </a:lnTo>
                <a:lnTo>
                  <a:pt x="5664" y="46494"/>
                </a:lnTo>
                <a:lnTo>
                  <a:pt x="11620" y="50088"/>
                </a:lnTo>
                <a:lnTo>
                  <a:pt x="26784" y="51942"/>
                </a:lnTo>
                <a:lnTo>
                  <a:pt x="32613" y="52654"/>
                </a:lnTo>
                <a:lnTo>
                  <a:pt x="38163" y="52958"/>
                </a:lnTo>
                <a:lnTo>
                  <a:pt x="43167" y="53009"/>
                </a:lnTo>
                <a:close/>
              </a:path>
            </a:pathLst>
          </a:custGeom>
          <a:ln w="19291">
            <a:solidFill>
              <a:srgbClr val="F26522"/>
            </a:solidFill>
          </a:ln>
        </p:spPr>
        <p:txBody>
          <a:bodyPr wrap="square" lIns="0" tIns="0" rIns="0" bIns="0" rtlCol="0"/>
          <a:lstStyle/>
          <a:p>
            <a:endParaRPr lang="fr-FR" dirty="0"/>
          </a:p>
        </p:txBody>
      </p:sp>
      <p:sp>
        <p:nvSpPr>
          <p:cNvPr id="110" name="object 110"/>
          <p:cNvSpPr/>
          <p:nvPr/>
        </p:nvSpPr>
        <p:spPr>
          <a:xfrm>
            <a:off x="4999782" y="2321045"/>
            <a:ext cx="60325" cy="59690"/>
          </a:xfrm>
          <a:custGeom>
            <a:avLst/>
            <a:gdLst/>
            <a:ahLst/>
            <a:cxnLst/>
            <a:rect l="l" t="t" r="r" b="b"/>
            <a:pathLst>
              <a:path w="60325" h="59689">
                <a:moveTo>
                  <a:pt x="37392" y="768"/>
                </a:moveTo>
                <a:lnTo>
                  <a:pt x="48775" y="6566"/>
                </a:lnTo>
                <a:lnTo>
                  <a:pt x="56506" y="16184"/>
                </a:lnTo>
                <a:lnTo>
                  <a:pt x="59730" y="28157"/>
                </a:lnTo>
                <a:lnTo>
                  <a:pt x="54406" y="43365"/>
                </a:lnTo>
                <a:lnTo>
                  <a:pt x="46275" y="53549"/>
                </a:lnTo>
                <a:lnTo>
                  <a:pt x="36234" y="58858"/>
                </a:lnTo>
                <a:lnTo>
                  <a:pt x="25179" y="59440"/>
                </a:lnTo>
                <a:lnTo>
                  <a:pt x="12493" y="53662"/>
                </a:lnTo>
                <a:lnTo>
                  <a:pt x="3956" y="44545"/>
                </a:lnTo>
                <a:lnTo>
                  <a:pt x="0" y="33288"/>
                </a:lnTo>
                <a:lnTo>
                  <a:pt x="5065" y="17349"/>
                </a:lnTo>
                <a:lnTo>
                  <a:pt x="12881" y="6670"/>
                </a:lnTo>
                <a:lnTo>
                  <a:pt x="22595" y="978"/>
                </a:lnTo>
                <a:lnTo>
                  <a:pt x="33354" y="0"/>
                </a:lnTo>
                <a:lnTo>
                  <a:pt x="37392" y="768"/>
                </a:lnTo>
                <a:close/>
              </a:path>
            </a:pathLst>
          </a:custGeom>
          <a:ln w="19291">
            <a:solidFill>
              <a:srgbClr val="F26522"/>
            </a:solidFill>
          </a:ln>
        </p:spPr>
        <p:txBody>
          <a:bodyPr wrap="square" lIns="0" tIns="0" rIns="0" bIns="0" rtlCol="0"/>
          <a:lstStyle/>
          <a:p>
            <a:endParaRPr lang="fr-FR" dirty="0"/>
          </a:p>
        </p:txBody>
      </p:sp>
      <p:sp>
        <p:nvSpPr>
          <p:cNvPr id="111" name="object 111"/>
          <p:cNvSpPr/>
          <p:nvPr/>
        </p:nvSpPr>
        <p:spPr>
          <a:xfrm>
            <a:off x="5022775" y="2379930"/>
            <a:ext cx="56515" cy="65405"/>
          </a:xfrm>
          <a:custGeom>
            <a:avLst/>
            <a:gdLst/>
            <a:ahLst/>
            <a:cxnLst/>
            <a:rect l="l" t="t" r="r" b="b"/>
            <a:pathLst>
              <a:path w="56514" h="65405">
                <a:moveTo>
                  <a:pt x="0" y="0"/>
                </a:moveTo>
                <a:lnTo>
                  <a:pt x="13340" y="37779"/>
                </a:lnTo>
                <a:lnTo>
                  <a:pt x="45351" y="60358"/>
                </a:lnTo>
                <a:lnTo>
                  <a:pt x="56009" y="65302"/>
                </a:lnTo>
              </a:path>
            </a:pathLst>
          </a:custGeom>
          <a:ln w="19291">
            <a:solidFill>
              <a:srgbClr val="F26522"/>
            </a:solidFill>
          </a:ln>
        </p:spPr>
        <p:txBody>
          <a:bodyPr wrap="square" lIns="0" tIns="0" rIns="0" bIns="0" rtlCol="0"/>
          <a:lstStyle/>
          <a:p>
            <a:endParaRPr lang="fr-FR" dirty="0"/>
          </a:p>
        </p:txBody>
      </p:sp>
      <p:sp>
        <p:nvSpPr>
          <p:cNvPr id="112" name="object 112"/>
          <p:cNvSpPr/>
          <p:nvPr/>
        </p:nvSpPr>
        <p:spPr>
          <a:xfrm>
            <a:off x="5042546" y="2291710"/>
            <a:ext cx="82550" cy="22860"/>
          </a:xfrm>
          <a:custGeom>
            <a:avLst/>
            <a:gdLst/>
            <a:ahLst/>
            <a:cxnLst/>
            <a:rect l="l" t="t" r="r" b="b"/>
            <a:pathLst>
              <a:path w="82550" h="22860">
                <a:moveTo>
                  <a:pt x="82065" y="1766"/>
                </a:moveTo>
                <a:lnTo>
                  <a:pt x="71371" y="687"/>
                </a:lnTo>
                <a:lnTo>
                  <a:pt x="59210" y="0"/>
                </a:lnTo>
                <a:lnTo>
                  <a:pt x="46255" y="275"/>
                </a:lnTo>
                <a:lnTo>
                  <a:pt x="33182" y="2083"/>
                </a:lnTo>
                <a:lnTo>
                  <a:pt x="20665" y="5997"/>
                </a:lnTo>
                <a:lnTo>
                  <a:pt x="9380" y="12587"/>
                </a:lnTo>
                <a:lnTo>
                  <a:pt x="0" y="22424"/>
                </a:lnTo>
              </a:path>
            </a:pathLst>
          </a:custGeom>
          <a:ln w="19291">
            <a:solidFill>
              <a:srgbClr val="F26522"/>
            </a:solidFill>
          </a:ln>
        </p:spPr>
        <p:txBody>
          <a:bodyPr wrap="square" lIns="0" tIns="0" rIns="0" bIns="0" rtlCol="0"/>
          <a:lstStyle/>
          <a:p>
            <a:endParaRPr lang="fr-FR" dirty="0"/>
          </a:p>
        </p:txBody>
      </p:sp>
      <p:sp>
        <p:nvSpPr>
          <p:cNvPr id="113" name="object 113"/>
          <p:cNvSpPr/>
          <p:nvPr/>
        </p:nvSpPr>
        <p:spPr>
          <a:xfrm>
            <a:off x="5556195" y="2313053"/>
            <a:ext cx="59690" cy="59690"/>
          </a:xfrm>
          <a:custGeom>
            <a:avLst/>
            <a:gdLst/>
            <a:ahLst/>
            <a:cxnLst/>
            <a:rect l="l" t="t" r="r" b="b"/>
            <a:pathLst>
              <a:path w="59689" h="59689">
                <a:moveTo>
                  <a:pt x="59325" y="34705"/>
                </a:moveTo>
                <a:lnTo>
                  <a:pt x="54374" y="46894"/>
                </a:lnTo>
                <a:lnTo>
                  <a:pt x="45071" y="55558"/>
                </a:lnTo>
                <a:lnTo>
                  <a:pt x="32927" y="59615"/>
                </a:lnTo>
                <a:lnTo>
                  <a:pt x="17324" y="55339"/>
                </a:lnTo>
                <a:lnTo>
                  <a:pt x="6615" y="47571"/>
                </a:lnTo>
                <a:lnTo>
                  <a:pt x="830" y="37344"/>
                </a:lnTo>
                <a:lnTo>
                  <a:pt x="0" y="25692"/>
                </a:lnTo>
                <a:lnTo>
                  <a:pt x="4921" y="13127"/>
                </a:lnTo>
                <a:lnTo>
                  <a:pt x="14058" y="4252"/>
                </a:lnTo>
                <a:lnTo>
                  <a:pt x="25977" y="0"/>
                </a:lnTo>
                <a:lnTo>
                  <a:pt x="41801" y="4196"/>
                </a:lnTo>
                <a:lnTo>
                  <a:pt x="52651" y="11859"/>
                </a:lnTo>
                <a:lnTo>
                  <a:pt x="58544" y="21971"/>
                </a:lnTo>
                <a:lnTo>
                  <a:pt x="59499" y="33517"/>
                </a:lnTo>
                <a:lnTo>
                  <a:pt x="59325" y="34705"/>
                </a:lnTo>
                <a:close/>
              </a:path>
            </a:pathLst>
          </a:custGeom>
          <a:ln w="19291">
            <a:solidFill>
              <a:srgbClr val="F26522"/>
            </a:solidFill>
          </a:ln>
        </p:spPr>
        <p:txBody>
          <a:bodyPr wrap="square" lIns="0" tIns="0" rIns="0" bIns="0" rtlCol="0"/>
          <a:lstStyle/>
          <a:p>
            <a:endParaRPr lang="fr-FR" dirty="0"/>
          </a:p>
        </p:txBody>
      </p:sp>
      <p:sp>
        <p:nvSpPr>
          <p:cNvPr id="114" name="object 114"/>
          <p:cNvSpPr/>
          <p:nvPr/>
        </p:nvSpPr>
        <p:spPr>
          <a:xfrm>
            <a:off x="5495254" y="2338756"/>
            <a:ext cx="61594" cy="65405"/>
          </a:xfrm>
          <a:custGeom>
            <a:avLst/>
            <a:gdLst/>
            <a:ahLst/>
            <a:cxnLst/>
            <a:rect l="l" t="t" r="r" b="b"/>
            <a:pathLst>
              <a:path w="61595" h="65405">
                <a:moveTo>
                  <a:pt x="61072" y="0"/>
                </a:moveTo>
                <a:lnTo>
                  <a:pt x="23330" y="18272"/>
                </a:lnTo>
                <a:lnTo>
                  <a:pt x="3817" y="54214"/>
                </a:lnTo>
                <a:lnTo>
                  <a:pt x="0" y="65391"/>
                </a:lnTo>
              </a:path>
            </a:pathLst>
          </a:custGeom>
          <a:ln w="19291">
            <a:solidFill>
              <a:srgbClr val="F26522"/>
            </a:solidFill>
          </a:ln>
        </p:spPr>
        <p:txBody>
          <a:bodyPr wrap="square" lIns="0" tIns="0" rIns="0" bIns="0" rtlCol="0"/>
          <a:lstStyle/>
          <a:p>
            <a:endParaRPr lang="fr-FR" dirty="0"/>
          </a:p>
        </p:txBody>
      </p:sp>
      <p:sp>
        <p:nvSpPr>
          <p:cNvPr id="115" name="object 115"/>
          <p:cNvSpPr/>
          <p:nvPr/>
        </p:nvSpPr>
        <p:spPr>
          <a:xfrm>
            <a:off x="5618774" y="2349960"/>
            <a:ext cx="33655" cy="82550"/>
          </a:xfrm>
          <a:custGeom>
            <a:avLst/>
            <a:gdLst/>
            <a:ahLst/>
            <a:cxnLst/>
            <a:rect l="l" t="t" r="r" b="b"/>
            <a:pathLst>
              <a:path w="33654" h="82550">
                <a:moveTo>
                  <a:pt x="32990" y="82262"/>
                </a:moveTo>
                <a:lnTo>
                  <a:pt x="27294" y="30935"/>
                </a:lnTo>
                <a:lnTo>
                  <a:pt x="12476" y="7898"/>
                </a:lnTo>
                <a:lnTo>
                  <a:pt x="0" y="0"/>
                </a:lnTo>
              </a:path>
            </a:pathLst>
          </a:custGeom>
          <a:ln w="19291">
            <a:solidFill>
              <a:srgbClr val="F26522"/>
            </a:solidFill>
          </a:ln>
        </p:spPr>
        <p:txBody>
          <a:bodyPr wrap="square" lIns="0" tIns="0" rIns="0" bIns="0" rtlCol="0"/>
          <a:lstStyle/>
          <a:p>
            <a:endParaRPr lang="fr-FR" dirty="0"/>
          </a:p>
        </p:txBody>
      </p:sp>
      <p:sp>
        <p:nvSpPr>
          <p:cNvPr id="116" name="object 116"/>
          <p:cNvSpPr/>
          <p:nvPr/>
        </p:nvSpPr>
        <p:spPr>
          <a:xfrm>
            <a:off x="5912291" y="2590482"/>
            <a:ext cx="59055" cy="58419"/>
          </a:xfrm>
          <a:custGeom>
            <a:avLst/>
            <a:gdLst/>
            <a:ahLst/>
            <a:cxnLst/>
            <a:rect l="l" t="t" r="r" b="b"/>
            <a:pathLst>
              <a:path w="59054" h="58419">
                <a:moveTo>
                  <a:pt x="53031" y="11291"/>
                </a:moveTo>
                <a:lnTo>
                  <a:pt x="58277" y="22367"/>
                </a:lnTo>
                <a:lnTo>
                  <a:pt x="58715" y="34192"/>
                </a:lnTo>
                <a:lnTo>
                  <a:pt x="54552" y="45293"/>
                </a:lnTo>
                <a:lnTo>
                  <a:pt x="41766" y="54075"/>
                </a:lnTo>
                <a:lnTo>
                  <a:pt x="29857" y="57859"/>
                </a:lnTo>
                <a:lnTo>
                  <a:pt x="19234" y="57219"/>
                </a:lnTo>
                <a:lnTo>
                  <a:pt x="10300" y="52731"/>
                </a:lnTo>
                <a:lnTo>
                  <a:pt x="2704" y="40337"/>
                </a:lnTo>
                <a:lnTo>
                  <a:pt x="0" y="28457"/>
                </a:lnTo>
                <a:lnTo>
                  <a:pt x="1700" y="17719"/>
                </a:lnTo>
                <a:lnTo>
                  <a:pt x="7322" y="8748"/>
                </a:lnTo>
                <a:lnTo>
                  <a:pt x="19379" y="1960"/>
                </a:lnTo>
                <a:lnTo>
                  <a:pt x="31240" y="0"/>
                </a:lnTo>
                <a:lnTo>
                  <a:pt x="42076" y="2461"/>
                </a:lnTo>
                <a:lnTo>
                  <a:pt x="51055" y="8936"/>
                </a:lnTo>
                <a:lnTo>
                  <a:pt x="53031" y="11291"/>
                </a:lnTo>
                <a:close/>
              </a:path>
            </a:pathLst>
          </a:custGeom>
          <a:ln w="19291">
            <a:solidFill>
              <a:srgbClr val="F26522"/>
            </a:solidFill>
          </a:ln>
        </p:spPr>
        <p:txBody>
          <a:bodyPr wrap="square" lIns="0" tIns="0" rIns="0" bIns="0" rtlCol="0"/>
          <a:lstStyle/>
          <a:p>
            <a:endParaRPr lang="fr-FR" dirty="0"/>
          </a:p>
        </p:txBody>
      </p:sp>
      <p:sp>
        <p:nvSpPr>
          <p:cNvPr id="117" name="object 117"/>
          <p:cNvSpPr/>
          <p:nvPr/>
        </p:nvSpPr>
        <p:spPr>
          <a:xfrm>
            <a:off x="5905079" y="2638563"/>
            <a:ext cx="17145" cy="86360"/>
          </a:xfrm>
          <a:custGeom>
            <a:avLst/>
            <a:gdLst/>
            <a:ahLst/>
            <a:cxnLst/>
            <a:rect l="l" t="t" r="r" b="b"/>
            <a:pathLst>
              <a:path w="17145" h="86360">
                <a:moveTo>
                  <a:pt x="13012" y="0"/>
                </a:moveTo>
                <a:lnTo>
                  <a:pt x="5474" y="10484"/>
                </a:lnTo>
                <a:lnTo>
                  <a:pt x="1319" y="21617"/>
                </a:lnTo>
                <a:lnTo>
                  <a:pt x="0" y="33115"/>
                </a:lnTo>
                <a:lnTo>
                  <a:pt x="969" y="44696"/>
                </a:lnTo>
                <a:lnTo>
                  <a:pt x="3682" y="56077"/>
                </a:lnTo>
                <a:lnTo>
                  <a:pt x="7591" y="66975"/>
                </a:lnTo>
                <a:lnTo>
                  <a:pt x="12151" y="77107"/>
                </a:lnTo>
                <a:lnTo>
                  <a:pt x="16814" y="86189"/>
                </a:lnTo>
              </a:path>
            </a:pathLst>
          </a:custGeom>
          <a:ln w="19291">
            <a:solidFill>
              <a:srgbClr val="F26522"/>
            </a:solidFill>
          </a:ln>
        </p:spPr>
        <p:txBody>
          <a:bodyPr wrap="square" lIns="0" tIns="0" rIns="0" bIns="0" rtlCol="0"/>
          <a:lstStyle/>
          <a:p>
            <a:endParaRPr lang="fr-FR" dirty="0"/>
          </a:p>
        </p:txBody>
      </p:sp>
      <p:sp>
        <p:nvSpPr>
          <p:cNvPr id="118" name="object 118"/>
          <p:cNvSpPr/>
          <p:nvPr/>
        </p:nvSpPr>
        <p:spPr>
          <a:xfrm>
            <a:off x="5972881" y="2597194"/>
            <a:ext cx="78740" cy="36830"/>
          </a:xfrm>
          <a:custGeom>
            <a:avLst/>
            <a:gdLst/>
            <a:ahLst/>
            <a:cxnLst/>
            <a:rect l="l" t="t" r="r" b="b"/>
            <a:pathLst>
              <a:path w="78739" h="36830">
                <a:moveTo>
                  <a:pt x="78692" y="36339"/>
                </a:moveTo>
                <a:lnTo>
                  <a:pt x="45294" y="9164"/>
                </a:lnTo>
                <a:lnTo>
                  <a:pt x="12003" y="0"/>
                </a:lnTo>
                <a:lnTo>
                  <a:pt x="0" y="2314"/>
                </a:lnTo>
              </a:path>
            </a:pathLst>
          </a:custGeom>
          <a:ln w="19291">
            <a:solidFill>
              <a:srgbClr val="F26522"/>
            </a:solidFill>
          </a:ln>
        </p:spPr>
        <p:txBody>
          <a:bodyPr wrap="square" lIns="0" tIns="0" rIns="0" bIns="0" rtlCol="0"/>
          <a:lstStyle/>
          <a:p>
            <a:endParaRPr lang="fr-FR" dirty="0"/>
          </a:p>
        </p:txBody>
      </p:sp>
      <p:sp>
        <p:nvSpPr>
          <p:cNvPr id="119" name="object 119"/>
          <p:cNvSpPr/>
          <p:nvPr/>
        </p:nvSpPr>
        <p:spPr>
          <a:xfrm>
            <a:off x="6167824" y="2590482"/>
            <a:ext cx="59055" cy="58419"/>
          </a:xfrm>
          <a:custGeom>
            <a:avLst/>
            <a:gdLst/>
            <a:ahLst/>
            <a:cxnLst/>
            <a:rect l="l" t="t" r="r" b="b"/>
            <a:pathLst>
              <a:path w="59054" h="58419">
                <a:moveTo>
                  <a:pt x="53031" y="11291"/>
                </a:moveTo>
                <a:lnTo>
                  <a:pt x="58277" y="22367"/>
                </a:lnTo>
                <a:lnTo>
                  <a:pt x="58716" y="34191"/>
                </a:lnTo>
                <a:lnTo>
                  <a:pt x="54553" y="45293"/>
                </a:lnTo>
                <a:lnTo>
                  <a:pt x="41768" y="54074"/>
                </a:lnTo>
                <a:lnTo>
                  <a:pt x="29861" y="57858"/>
                </a:lnTo>
                <a:lnTo>
                  <a:pt x="19236" y="57220"/>
                </a:lnTo>
                <a:lnTo>
                  <a:pt x="10298" y="52735"/>
                </a:lnTo>
                <a:lnTo>
                  <a:pt x="2704" y="40339"/>
                </a:lnTo>
                <a:lnTo>
                  <a:pt x="0" y="28459"/>
                </a:lnTo>
                <a:lnTo>
                  <a:pt x="1700" y="17720"/>
                </a:lnTo>
                <a:lnTo>
                  <a:pt x="7321" y="8749"/>
                </a:lnTo>
                <a:lnTo>
                  <a:pt x="19378" y="1960"/>
                </a:lnTo>
                <a:lnTo>
                  <a:pt x="31239" y="0"/>
                </a:lnTo>
                <a:lnTo>
                  <a:pt x="42075" y="2460"/>
                </a:lnTo>
                <a:lnTo>
                  <a:pt x="51054" y="8935"/>
                </a:lnTo>
                <a:lnTo>
                  <a:pt x="53031" y="11291"/>
                </a:lnTo>
                <a:close/>
              </a:path>
            </a:pathLst>
          </a:custGeom>
          <a:ln w="19291">
            <a:solidFill>
              <a:srgbClr val="F26522"/>
            </a:solidFill>
          </a:ln>
        </p:spPr>
        <p:txBody>
          <a:bodyPr wrap="square" lIns="0" tIns="0" rIns="0" bIns="0" rtlCol="0"/>
          <a:lstStyle/>
          <a:p>
            <a:endParaRPr lang="fr-FR" dirty="0"/>
          </a:p>
        </p:txBody>
      </p:sp>
      <p:sp>
        <p:nvSpPr>
          <p:cNvPr id="120" name="object 120"/>
          <p:cNvSpPr/>
          <p:nvPr/>
        </p:nvSpPr>
        <p:spPr>
          <a:xfrm>
            <a:off x="6160606" y="2638563"/>
            <a:ext cx="17145" cy="86360"/>
          </a:xfrm>
          <a:custGeom>
            <a:avLst/>
            <a:gdLst/>
            <a:ahLst/>
            <a:cxnLst/>
            <a:rect l="l" t="t" r="r" b="b"/>
            <a:pathLst>
              <a:path w="17145" h="86360">
                <a:moveTo>
                  <a:pt x="13011" y="0"/>
                </a:moveTo>
                <a:lnTo>
                  <a:pt x="5474" y="10483"/>
                </a:lnTo>
                <a:lnTo>
                  <a:pt x="1319" y="21615"/>
                </a:lnTo>
                <a:lnTo>
                  <a:pt x="0" y="33113"/>
                </a:lnTo>
                <a:lnTo>
                  <a:pt x="969" y="44693"/>
                </a:lnTo>
                <a:lnTo>
                  <a:pt x="3683" y="56074"/>
                </a:lnTo>
                <a:lnTo>
                  <a:pt x="7593" y="66971"/>
                </a:lnTo>
                <a:lnTo>
                  <a:pt x="12155" y="77103"/>
                </a:lnTo>
                <a:lnTo>
                  <a:pt x="16822" y="86185"/>
                </a:lnTo>
              </a:path>
            </a:pathLst>
          </a:custGeom>
          <a:ln w="19291">
            <a:solidFill>
              <a:srgbClr val="F26522"/>
            </a:solidFill>
          </a:ln>
        </p:spPr>
        <p:txBody>
          <a:bodyPr wrap="square" lIns="0" tIns="0" rIns="0" bIns="0" rtlCol="0"/>
          <a:lstStyle/>
          <a:p>
            <a:endParaRPr lang="fr-FR" dirty="0"/>
          </a:p>
        </p:txBody>
      </p:sp>
      <p:sp>
        <p:nvSpPr>
          <p:cNvPr id="121" name="object 121"/>
          <p:cNvSpPr/>
          <p:nvPr/>
        </p:nvSpPr>
        <p:spPr>
          <a:xfrm>
            <a:off x="6228412" y="2597194"/>
            <a:ext cx="78740" cy="36830"/>
          </a:xfrm>
          <a:custGeom>
            <a:avLst/>
            <a:gdLst/>
            <a:ahLst/>
            <a:cxnLst/>
            <a:rect l="l" t="t" r="r" b="b"/>
            <a:pathLst>
              <a:path w="78739" h="36830">
                <a:moveTo>
                  <a:pt x="78694" y="36339"/>
                </a:moveTo>
                <a:lnTo>
                  <a:pt x="45297" y="9166"/>
                </a:lnTo>
                <a:lnTo>
                  <a:pt x="12005" y="0"/>
                </a:lnTo>
                <a:lnTo>
                  <a:pt x="0" y="2312"/>
                </a:lnTo>
              </a:path>
            </a:pathLst>
          </a:custGeom>
          <a:ln w="19291">
            <a:solidFill>
              <a:srgbClr val="F26522"/>
            </a:solidFill>
          </a:ln>
        </p:spPr>
        <p:txBody>
          <a:bodyPr wrap="square" lIns="0" tIns="0" rIns="0" bIns="0" rtlCol="0"/>
          <a:lstStyle/>
          <a:p>
            <a:endParaRPr lang="fr-FR" dirty="0"/>
          </a:p>
        </p:txBody>
      </p:sp>
      <p:sp>
        <p:nvSpPr>
          <p:cNvPr id="122" name="object 122"/>
          <p:cNvSpPr/>
          <p:nvPr/>
        </p:nvSpPr>
        <p:spPr>
          <a:xfrm>
            <a:off x="6347659" y="3009608"/>
            <a:ext cx="59055" cy="57785"/>
          </a:xfrm>
          <a:custGeom>
            <a:avLst/>
            <a:gdLst/>
            <a:ahLst/>
            <a:cxnLst/>
            <a:rect l="l" t="t" r="r" b="b"/>
            <a:pathLst>
              <a:path w="59054" h="57785">
                <a:moveTo>
                  <a:pt x="4356" y="44576"/>
                </a:moveTo>
                <a:lnTo>
                  <a:pt x="0" y="33147"/>
                </a:lnTo>
                <a:lnTo>
                  <a:pt x="475" y="21351"/>
                </a:lnTo>
                <a:lnTo>
                  <a:pt x="5463" y="10629"/>
                </a:lnTo>
                <a:lnTo>
                  <a:pt x="18843" y="2881"/>
                </a:lnTo>
                <a:lnTo>
                  <a:pt x="30960" y="0"/>
                </a:lnTo>
                <a:lnTo>
                  <a:pt x="41469" y="1386"/>
                </a:lnTo>
                <a:lnTo>
                  <a:pt x="50018" y="6444"/>
                </a:lnTo>
                <a:lnTo>
                  <a:pt x="56682" y="19391"/>
                </a:lnTo>
                <a:lnTo>
                  <a:pt x="58544" y="31414"/>
                </a:lnTo>
                <a:lnTo>
                  <a:pt x="56136" y="41956"/>
                </a:lnTo>
                <a:lnTo>
                  <a:pt x="49991" y="50456"/>
                </a:lnTo>
                <a:lnTo>
                  <a:pt x="37412" y="56386"/>
                </a:lnTo>
                <a:lnTo>
                  <a:pt x="25461" y="57540"/>
                </a:lnTo>
                <a:lnTo>
                  <a:pt x="14884" y="54398"/>
                </a:lnTo>
                <a:lnTo>
                  <a:pt x="6431" y="47439"/>
                </a:lnTo>
                <a:lnTo>
                  <a:pt x="4356" y="44576"/>
                </a:lnTo>
                <a:close/>
              </a:path>
            </a:pathLst>
          </a:custGeom>
          <a:ln w="19291">
            <a:solidFill>
              <a:srgbClr val="F26522"/>
            </a:solidFill>
          </a:ln>
        </p:spPr>
        <p:txBody>
          <a:bodyPr wrap="square" lIns="0" tIns="0" rIns="0" bIns="0" rtlCol="0"/>
          <a:lstStyle/>
          <a:p>
            <a:endParaRPr lang="fr-FR" dirty="0"/>
          </a:p>
        </p:txBody>
      </p:sp>
      <p:sp>
        <p:nvSpPr>
          <p:cNvPr id="123" name="object 123"/>
          <p:cNvSpPr/>
          <p:nvPr/>
        </p:nvSpPr>
        <p:spPr>
          <a:xfrm>
            <a:off x="6402004" y="2934152"/>
            <a:ext cx="15875" cy="87630"/>
          </a:xfrm>
          <a:custGeom>
            <a:avLst/>
            <a:gdLst/>
            <a:ahLst/>
            <a:cxnLst/>
            <a:rect l="l" t="t" r="r" b="b"/>
            <a:pathLst>
              <a:path w="15875" h="87630">
                <a:moveTo>
                  <a:pt x="0" y="87079"/>
                </a:moveTo>
                <a:lnTo>
                  <a:pt x="8421" y="77092"/>
                </a:lnTo>
                <a:lnTo>
                  <a:pt x="13447" y="66175"/>
                </a:lnTo>
                <a:lnTo>
                  <a:pt x="15617" y="54664"/>
                </a:lnTo>
                <a:lnTo>
                  <a:pt x="15474" y="42897"/>
                </a:lnTo>
                <a:lnTo>
                  <a:pt x="13561" y="31209"/>
                </a:lnTo>
                <a:lnTo>
                  <a:pt x="10417" y="19939"/>
                </a:lnTo>
                <a:lnTo>
                  <a:pt x="6586" y="9424"/>
                </a:lnTo>
                <a:lnTo>
                  <a:pt x="2609" y="0"/>
                </a:lnTo>
              </a:path>
            </a:pathLst>
          </a:custGeom>
          <a:ln w="19291">
            <a:solidFill>
              <a:srgbClr val="F26522"/>
            </a:solidFill>
          </a:ln>
        </p:spPr>
        <p:txBody>
          <a:bodyPr wrap="square" lIns="0" tIns="0" rIns="0" bIns="0" rtlCol="0"/>
          <a:lstStyle/>
          <a:p>
            <a:endParaRPr lang="fr-FR" dirty="0"/>
          </a:p>
        </p:txBody>
      </p:sp>
      <p:sp>
        <p:nvSpPr>
          <p:cNvPr id="124" name="object 124"/>
          <p:cNvSpPr/>
          <p:nvPr/>
        </p:nvSpPr>
        <p:spPr>
          <a:xfrm>
            <a:off x="6268534" y="3015731"/>
            <a:ext cx="77470" cy="41910"/>
          </a:xfrm>
          <a:custGeom>
            <a:avLst/>
            <a:gdLst/>
            <a:ahLst/>
            <a:cxnLst/>
            <a:rect l="l" t="t" r="r" b="b"/>
            <a:pathLst>
              <a:path w="77470" h="41910">
                <a:moveTo>
                  <a:pt x="0" y="0"/>
                </a:moveTo>
                <a:lnTo>
                  <a:pt x="31687" y="30079"/>
                </a:lnTo>
                <a:lnTo>
                  <a:pt x="64768" y="41487"/>
                </a:lnTo>
                <a:lnTo>
                  <a:pt x="77144" y="39753"/>
                </a:lnTo>
              </a:path>
            </a:pathLst>
          </a:custGeom>
          <a:ln w="19291">
            <a:solidFill>
              <a:srgbClr val="F26522"/>
            </a:solidFill>
          </a:ln>
        </p:spPr>
        <p:txBody>
          <a:bodyPr wrap="square" lIns="0" tIns="0" rIns="0" bIns="0" rtlCol="0"/>
          <a:lstStyle/>
          <a:p>
            <a:endParaRPr lang="fr-FR" dirty="0"/>
          </a:p>
        </p:txBody>
      </p:sp>
      <p:sp>
        <p:nvSpPr>
          <p:cNvPr id="125" name="object 125"/>
          <p:cNvSpPr/>
          <p:nvPr/>
        </p:nvSpPr>
        <p:spPr>
          <a:xfrm>
            <a:off x="6204265" y="2234077"/>
            <a:ext cx="59690" cy="59690"/>
          </a:xfrm>
          <a:custGeom>
            <a:avLst/>
            <a:gdLst/>
            <a:ahLst/>
            <a:cxnLst/>
            <a:rect l="l" t="t" r="r" b="b"/>
            <a:pathLst>
              <a:path w="59689" h="59689">
                <a:moveTo>
                  <a:pt x="54347" y="46563"/>
                </a:moveTo>
                <a:lnTo>
                  <a:pt x="45552" y="55061"/>
                </a:lnTo>
                <a:lnTo>
                  <a:pt x="34512" y="59262"/>
                </a:lnTo>
                <a:lnTo>
                  <a:pt x="22686" y="58889"/>
                </a:lnTo>
                <a:lnTo>
                  <a:pt x="10075" y="49407"/>
                </a:lnTo>
                <a:lnTo>
                  <a:pt x="2660" y="39143"/>
                </a:lnTo>
                <a:lnTo>
                  <a:pt x="0" y="28695"/>
                </a:lnTo>
                <a:lnTo>
                  <a:pt x="1653" y="18662"/>
                </a:lnTo>
                <a:lnTo>
                  <a:pt x="11063" y="7676"/>
                </a:lnTo>
                <a:lnTo>
                  <a:pt x="21635" y="1532"/>
                </a:lnTo>
                <a:lnTo>
                  <a:pt x="32554" y="0"/>
                </a:lnTo>
                <a:lnTo>
                  <a:pt x="43006" y="2849"/>
                </a:lnTo>
                <a:lnTo>
                  <a:pt x="52987" y="12098"/>
                </a:lnTo>
                <a:lnTo>
                  <a:pt x="58350" y="22850"/>
                </a:lnTo>
                <a:lnTo>
                  <a:pt x="59152" y="34094"/>
                </a:lnTo>
                <a:lnTo>
                  <a:pt x="55453" y="44815"/>
                </a:lnTo>
                <a:lnTo>
                  <a:pt x="54347" y="46563"/>
                </a:lnTo>
                <a:close/>
              </a:path>
            </a:pathLst>
          </a:custGeom>
          <a:ln w="19291">
            <a:solidFill>
              <a:srgbClr val="F26522"/>
            </a:solidFill>
          </a:ln>
        </p:spPr>
        <p:txBody>
          <a:bodyPr wrap="square" lIns="0" tIns="0" rIns="0" bIns="0" rtlCol="0"/>
          <a:lstStyle/>
          <a:p>
            <a:endParaRPr lang="fr-FR" dirty="0"/>
          </a:p>
        </p:txBody>
      </p:sp>
      <p:sp>
        <p:nvSpPr>
          <p:cNvPr id="126" name="object 126"/>
          <p:cNvSpPr/>
          <p:nvPr/>
        </p:nvSpPr>
        <p:spPr>
          <a:xfrm>
            <a:off x="6127676" y="2243495"/>
            <a:ext cx="81280" cy="36195"/>
          </a:xfrm>
          <a:custGeom>
            <a:avLst/>
            <a:gdLst/>
            <a:ahLst/>
            <a:cxnLst/>
            <a:rect l="l" t="t" r="r" b="b"/>
            <a:pathLst>
              <a:path w="81279" h="36194">
                <a:moveTo>
                  <a:pt x="80978" y="4146"/>
                </a:moveTo>
                <a:lnTo>
                  <a:pt x="68513" y="335"/>
                </a:lnTo>
                <a:lnTo>
                  <a:pt x="56524" y="0"/>
                </a:lnTo>
                <a:lnTo>
                  <a:pt x="45109" y="2512"/>
                </a:lnTo>
                <a:lnTo>
                  <a:pt x="34363" y="7245"/>
                </a:lnTo>
                <a:lnTo>
                  <a:pt x="24382" y="13574"/>
                </a:lnTo>
                <a:lnTo>
                  <a:pt x="15264" y="20872"/>
                </a:lnTo>
                <a:lnTo>
                  <a:pt x="7104" y="28513"/>
                </a:lnTo>
                <a:lnTo>
                  <a:pt x="0" y="35869"/>
                </a:lnTo>
              </a:path>
            </a:pathLst>
          </a:custGeom>
          <a:ln w="19291">
            <a:solidFill>
              <a:srgbClr val="F26522"/>
            </a:solidFill>
          </a:ln>
        </p:spPr>
        <p:txBody>
          <a:bodyPr wrap="square" lIns="0" tIns="0" rIns="0" bIns="0" rtlCol="0"/>
          <a:lstStyle/>
          <a:p>
            <a:endParaRPr lang="fr-FR" dirty="0"/>
          </a:p>
        </p:txBody>
      </p:sp>
      <p:sp>
        <p:nvSpPr>
          <p:cNvPr id="127" name="object 127"/>
          <p:cNvSpPr/>
          <p:nvPr/>
        </p:nvSpPr>
        <p:spPr>
          <a:xfrm>
            <a:off x="6256094" y="2286677"/>
            <a:ext cx="17145" cy="86360"/>
          </a:xfrm>
          <a:custGeom>
            <a:avLst/>
            <a:gdLst/>
            <a:ahLst/>
            <a:cxnLst/>
            <a:rect l="l" t="t" r="r" b="b"/>
            <a:pathLst>
              <a:path w="17145" h="86360">
                <a:moveTo>
                  <a:pt x="0" y="85843"/>
                </a:moveTo>
                <a:lnTo>
                  <a:pt x="15115" y="45288"/>
                </a:lnTo>
                <a:lnTo>
                  <a:pt x="16586" y="33620"/>
                </a:lnTo>
                <a:lnTo>
                  <a:pt x="16049" y="21971"/>
                </a:lnTo>
                <a:lnTo>
                  <a:pt x="12961" y="10659"/>
                </a:lnTo>
                <a:lnTo>
                  <a:pt x="6779" y="0"/>
                </a:lnTo>
              </a:path>
            </a:pathLst>
          </a:custGeom>
          <a:ln w="19291">
            <a:solidFill>
              <a:srgbClr val="F26522"/>
            </a:solidFill>
          </a:ln>
        </p:spPr>
        <p:txBody>
          <a:bodyPr wrap="square" lIns="0" tIns="0" rIns="0" bIns="0" rtlCol="0"/>
          <a:lstStyle/>
          <a:p>
            <a:endParaRPr lang="fr-FR" dirty="0"/>
          </a:p>
        </p:txBody>
      </p:sp>
      <p:sp>
        <p:nvSpPr>
          <p:cNvPr id="128" name="object 128"/>
          <p:cNvSpPr/>
          <p:nvPr/>
        </p:nvSpPr>
        <p:spPr>
          <a:xfrm>
            <a:off x="6880862" y="2273773"/>
            <a:ext cx="59690" cy="59690"/>
          </a:xfrm>
          <a:custGeom>
            <a:avLst/>
            <a:gdLst/>
            <a:ahLst/>
            <a:cxnLst/>
            <a:rect l="l" t="t" r="r" b="b"/>
            <a:pathLst>
              <a:path w="59690" h="59689">
                <a:moveTo>
                  <a:pt x="54347" y="46563"/>
                </a:moveTo>
                <a:lnTo>
                  <a:pt x="45549" y="55059"/>
                </a:lnTo>
                <a:lnTo>
                  <a:pt x="34511" y="59261"/>
                </a:lnTo>
                <a:lnTo>
                  <a:pt x="22686" y="58890"/>
                </a:lnTo>
                <a:lnTo>
                  <a:pt x="10075" y="49403"/>
                </a:lnTo>
                <a:lnTo>
                  <a:pt x="2660" y="39138"/>
                </a:lnTo>
                <a:lnTo>
                  <a:pt x="0" y="28692"/>
                </a:lnTo>
                <a:lnTo>
                  <a:pt x="1653" y="18662"/>
                </a:lnTo>
                <a:lnTo>
                  <a:pt x="11065" y="7674"/>
                </a:lnTo>
                <a:lnTo>
                  <a:pt x="21638" y="1530"/>
                </a:lnTo>
                <a:lnTo>
                  <a:pt x="32556" y="0"/>
                </a:lnTo>
                <a:lnTo>
                  <a:pt x="43003" y="2852"/>
                </a:lnTo>
                <a:lnTo>
                  <a:pt x="52986" y="12099"/>
                </a:lnTo>
                <a:lnTo>
                  <a:pt x="58350" y="22851"/>
                </a:lnTo>
                <a:lnTo>
                  <a:pt x="59152" y="34095"/>
                </a:lnTo>
                <a:lnTo>
                  <a:pt x="55453" y="44816"/>
                </a:lnTo>
                <a:lnTo>
                  <a:pt x="54347" y="46563"/>
                </a:lnTo>
                <a:close/>
              </a:path>
            </a:pathLst>
          </a:custGeom>
          <a:ln w="19291">
            <a:solidFill>
              <a:srgbClr val="F26522"/>
            </a:solidFill>
          </a:ln>
        </p:spPr>
        <p:txBody>
          <a:bodyPr wrap="square" lIns="0" tIns="0" rIns="0" bIns="0" rtlCol="0"/>
          <a:lstStyle/>
          <a:p>
            <a:endParaRPr lang="fr-FR" dirty="0"/>
          </a:p>
        </p:txBody>
      </p:sp>
      <p:sp>
        <p:nvSpPr>
          <p:cNvPr id="129" name="object 129"/>
          <p:cNvSpPr/>
          <p:nvPr/>
        </p:nvSpPr>
        <p:spPr>
          <a:xfrm>
            <a:off x="6804269" y="2283193"/>
            <a:ext cx="81280" cy="36195"/>
          </a:xfrm>
          <a:custGeom>
            <a:avLst/>
            <a:gdLst/>
            <a:ahLst/>
            <a:cxnLst/>
            <a:rect l="l" t="t" r="r" b="b"/>
            <a:pathLst>
              <a:path w="81279" h="36194">
                <a:moveTo>
                  <a:pt x="80976" y="4146"/>
                </a:moveTo>
                <a:lnTo>
                  <a:pt x="68511" y="335"/>
                </a:lnTo>
                <a:lnTo>
                  <a:pt x="56524" y="0"/>
                </a:lnTo>
                <a:lnTo>
                  <a:pt x="45110" y="2512"/>
                </a:lnTo>
                <a:lnTo>
                  <a:pt x="34365" y="7245"/>
                </a:lnTo>
                <a:lnTo>
                  <a:pt x="24385" y="13574"/>
                </a:lnTo>
                <a:lnTo>
                  <a:pt x="15267" y="20872"/>
                </a:lnTo>
                <a:lnTo>
                  <a:pt x="7107" y="28513"/>
                </a:lnTo>
                <a:lnTo>
                  <a:pt x="0" y="35869"/>
                </a:lnTo>
              </a:path>
            </a:pathLst>
          </a:custGeom>
          <a:ln w="19291">
            <a:solidFill>
              <a:srgbClr val="F26522"/>
            </a:solidFill>
          </a:ln>
        </p:spPr>
        <p:txBody>
          <a:bodyPr wrap="square" lIns="0" tIns="0" rIns="0" bIns="0" rtlCol="0"/>
          <a:lstStyle/>
          <a:p>
            <a:endParaRPr lang="fr-FR" dirty="0"/>
          </a:p>
        </p:txBody>
      </p:sp>
      <p:sp>
        <p:nvSpPr>
          <p:cNvPr id="130" name="object 130"/>
          <p:cNvSpPr/>
          <p:nvPr/>
        </p:nvSpPr>
        <p:spPr>
          <a:xfrm>
            <a:off x="6932685" y="2326368"/>
            <a:ext cx="17145" cy="86360"/>
          </a:xfrm>
          <a:custGeom>
            <a:avLst/>
            <a:gdLst/>
            <a:ahLst/>
            <a:cxnLst/>
            <a:rect l="l" t="t" r="r" b="b"/>
            <a:pathLst>
              <a:path w="17145" h="86360">
                <a:moveTo>
                  <a:pt x="0" y="85849"/>
                </a:moveTo>
                <a:lnTo>
                  <a:pt x="15117" y="45291"/>
                </a:lnTo>
                <a:lnTo>
                  <a:pt x="16589" y="33621"/>
                </a:lnTo>
                <a:lnTo>
                  <a:pt x="16053" y="21972"/>
                </a:lnTo>
                <a:lnTo>
                  <a:pt x="12966" y="10659"/>
                </a:lnTo>
                <a:lnTo>
                  <a:pt x="6785" y="0"/>
                </a:lnTo>
              </a:path>
            </a:pathLst>
          </a:custGeom>
          <a:ln w="19291">
            <a:solidFill>
              <a:srgbClr val="F26522"/>
            </a:solidFill>
          </a:ln>
        </p:spPr>
        <p:txBody>
          <a:bodyPr wrap="square" lIns="0" tIns="0" rIns="0" bIns="0" rtlCol="0"/>
          <a:lstStyle/>
          <a:p>
            <a:endParaRPr lang="fr-FR" dirty="0"/>
          </a:p>
        </p:txBody>
      </p:sp>
      <p:sp>
        <p:nvSpPr>
          <p:cNvPr id="131" name="object 131"/>
          <p:cNvSpPr/>
          <p:nvPr/>
        </p:nvSpPr>
        <p:spPr>
          <a:xfrm>
            <a:off x="6765136" y="2655949"/>
            <a:ext cx="57785" cy="59055"/>
          </a:xfrm>
          <a:custGeom>
            <a:avLst/>
            <a:gdLst/>
            <a:ahLst/>
            <a:cxnLst/>
            <a:rect l="l" t="t" r="r" b="b"/>
            <a:pathLst>
              <a:path w="57784" h="59055">
                <a:moveTo>
                  <a:pt x="28558" y="58826"/>
                </a:moveTo>
                <a:lnTo>
                  <a:pt x="15158" y="55128"/>
                </a:lnTo>
                <a:lnTo>
                  <a:pt x="5136" y="46164"/>
                </a:lnTo>
                <a:lnTo>
                  <a:pt x="0" y="33551"/>
                </a:lnTo>
                <a:lnTo>
                  <a:pt x="2949" y="17640"/>
                </a:lnTo>
                <a:lnTo>
                  <a:pt x="10537" y="6297"/>
                </a:lnTo>
                <a:lnTo>
                  <a:pt x="21483" y="0"/>
                </a:lnTo>
                <a:lnTo>
                  <a:pt x="38614" y="2179"/>
                </a:lnTo>
                <a:lnTo>
                  <a:pt x="50720" y="8780"/>
                </a:lnTo>
                <a:lnTo>
                  <a:pt x="57734" y="18647"/>
                </a:lnTo>
                <a:lnTo>
                  <a:pt x="56155" y="36351"/>
                </a:lnTo>
                <a:lnTo>
                  <a:pt x="50256" y="48873"/>
                </a:lnTo>
                <a:lnTo>
                  <a:pt x="41124" y="56332"/>
                </a:lnTo>
                <a:lnTo>
                  <a:pt x="29845" y="58845"/>
                </a:lnTo>
                <a:lnTo>
                  <a:pt x="28558" y="58826"/>
                </a:lnTo>
                <a:close/>
              </a:path>
            </a:pathLst>
          </a:custGeom>
          <a:ln w="19291">
            <a:solidFill>
              <a:srgbClr val="F26522"/>
            </a:solidFill>
          </a:ln>
        </p:spPr>
        <p:txBody>
          <a:bodyPr wrap="square" lIns="0" tIns="0" rIns="0" bIns="0" rtlCol="0"/>
          <a:lstStyle/>
          <a:p>
            <a:endParaRPr lang="fr-FR" dirty="0"/>
          </a:p>
        </p:txBody>
      </p:sp>
      <p:sp>
        <p:nvSpPr>
          <p:cNvPr id="132" name="object 132"/>
          <p:cNvSpPr/>
          <p:nvPr/>
        </p:nvSpPr>
        <p:spPr>
          <a:xfrm>
            <a:off x="6722288" y="2602775"/>
            <a:ext cx="73025" cy="52705"/>
          </a:xfrm>
          <a:custGeom>
            <a:avLst/>
            <a:gdLst/>
            <a:ahLst/>
            <a:cxnLst/>
            <a:rect l="l" t="t" r="r" b="b"/>
            <a:pathLst>
              <a:path w="73025" h="52705">
                <a:moveTo>
                  <a:pt x="72712" y="52140"/>
                </a:moveTo>
                <a:lnTo>
                  <a:pt x="49731" y="17065"/>
                </a:lnTo>
                <a:lnTo>
                  <a:pt x="11573" y="2344"/>
                </a:lnTo>
                <a:lnTo>
                  <a:pt x="0" y="0"/>
                </a:lnTo>
              </a:path>
            </a:pathLst>
          </a:custGeom>
          <a:ln w="19291">
            <a:solidFill>
              <a:srgbClr val="F26522"/>
            </a:solidFill>
          </a:ln>
        </p:spPr>
        <p:txBody>
          <a:bodyPr wrap="square" lIns="0" tIns="0" rIns="0" bIns="0" rtlCol="0"/>
          <a:lstStyle/>
          <a:p>
            <a:endParaRPr lang="fr-FR" dirty="0"/>
          </a:p>
        </p:txBody>
      </p:sp>
      <p:sp>
        <p:nvSpPr>
          <p:cNvPr id="133" name="object 133"/>
          <p:cNvSpPr/>
          <p:nvPr/>
        </p:nvSpPr>
        <p:spPr>
          <a:xfrm>
            <a:off x="6714596" y="2717556"/>
            <a:ext cx="78105" cy="44450"/>
          </a:xfrm>
          <a:custGeom>
            <a:avLst/>
            <a:gdLst/>
            <a:ahLst/>
            <a:cxnLst/>
            <a:rect l="l" t="t" r="r" b="b"/>
            <a:pathLst>
              <a:path w="78104" h="44450">
                <a:moveTo>
                  <a:pt x="0" y="44030"/>
                </a:moveTo>
                <a:lnTo>
                  <a:pt x="37556" y="36920"/>
                </a:lnTo>
                <a:lnTo>
                  <a:pt x="71434" y="13635"/>
                </a:lnTo>
                <a:lnTo>
                  <a:pt x="77545" y="0"/>
                </a:lnTo>
              </a:path>
            </a:pathLst>
          </a:custGeom>
          <a:ln w="19291">
            <a:solidFill>
              <a:srgbClr val="F26522"/>
            </a:solidFill>
          </a:ln>
        </p:spPr>
        <p:txBody>
          <a:bodyPr wrap="square" lIns="0" tIns="0" rIns="0" bIns="0" rtlCol="0"/>
          <a:lstStyle/>
          <a:p>
            <a:endParaRPr lang="fr-FR" dirty="0"/>
          </a:p>
        </p:txBody>
      </p:sp>
      <p:sp>
        <p:nvSpPr>
          <p:cNvPr id="134" name="object 134"/>
          <p:cNvSpPr/>
          <p:nvPr/>
        </p:nvSpPr>
        <p:spPr>
          <a:xfrm>
            <a:off x="5307940" y="2542279"/>
            <a:ext cx="59690" cy="59690"/>
          </a:xfrm>
          <a:custGeom>
            <a:avLst/>
            <a:gdLst/>
            <a:ahLst/>
            <a:cxnLst/>
            <a:rect l="l" t="t" r="r" b="b"/>
            <a:pathLst>
              <a:path w="59689" h="59689">
                <a:moveTo>
                  <a:pt x="59325" y="34705"/>
                </a:moveTo>
                <a:lnTo>
                  <a:pt x="54382" y="46893"/>
                </a:lnTo>
                <a:lnTo>
                  <a:pt x="45081" y="55558"/>
                </a:lnTo>
                <a:lnTo>
                  <a:pt x="32932" y="59615"/>
                </a:lnTo>
                <a:lnTo>
                  <a:pt x="17328" y="55341"/>
                </a:lnTo>
                <a:lnTo>
                  <a:pt x="6618" y="47577"/>
                </a:lnTo>
                <a:lnTo>
                  <a:pt x="831" y="37352"/>
                </a:lnTo>
                <a:lnTo>
                  <a:pt x="0" y="25696"/>
                </a:lnTo>
                <a:lnTo>
                  <a:pt x="4928" y="13129"/>
                </a:lnTo>
                <a:lnTo>
                  <a:pt x="14066" y="4253"/>
                </a:lnTo>
                <a:lnTo>
                  <a:pt x="25981" y="0"/>
                </a:lnTo>
                <a:lnTo>
                  <a:pt x="41803" y="4196"/>
                </a:lnTo>
                <a:lnTo>
                  <a:pt x="52652" y="11859"/>
                </a:lnTo>
                <a:lnTo>
                  <a:pt x="58545" y="21972"/>
                </a:lnTo>
                <a:lnTo>
                  <a:pt x="59499" y="33519"/>
                </a:lnTo>
                <a:lnTo>
                  <a:pt x="59325" y="34705"/>
                </a:lnTo>
                <a:close/>
              </a:path>
            </a:pathLst>
          </a:custGeom>
          <a:ln w="19291">
            <a:solidFill>
              <a:srgbClr val="F26522"/>
            </a:solidFill>
          </a:ln>
        </p:spPr>
        <p:txBody>
          <a:bodyPr wrap="square" lIns="0" tIns="0" rIns="0" bIns="0" rtlCol="0"/>
          <a:lstStyle/>
          <a:p>
            <a:endParaRPr lang="fr-FR" dirty="0"/>
          </a:p>
        </p:txBody>
      </p:sp>
      <p:sp>
        <p:nvSpPr>
          <p:cNvPr id="135" name="object 135"/>
          <p:cNvSpPr/>
          <p:nvPr/>
        </p:nvSpPr>
        <p:spPr>
          <a:xfrm>
            <a:off x="5247009" y="2567985"/>
            <a:ext cx="61594" cy="65405"/>
          </a:xfrm>
          <a:custGeom>
            <a:avLst/>
            <a:gdLst/>
            <a:ahLst/>
            <a:cxnLst/>
            <a:rect l="l" t="t" r="r" b="b"/>
            <a:pathLst>
              <a:path w="61595" h="65405">
                <a:moveTo>
                  <a:pt x="61062" y="0"/>
                </a:moveTo>
                <a:lnTo>
                  <a:pt x="23318" y="18275"/>
                </a:lnTo>
                <a:lnTo>
                  <a:pt x="3813" y="54220"/>
                </a:lnTo>
                <a:lnTo>
                  <a:pt x="0" y="65398"/>
                </a:lnTo>
              </a:path>
            </a:pathLst>
          </a:custGeom>
          <a:ln w="19291">
            <a:solidFill>
              <a:srgbClr val="F26522"/>
            </a:solidFill>
          </a:ln>
        </p:spPr>
        <p:txBody>
          <a:bodyPr wrap="square" lIns="0" tIns="0" rIns="0" bIns="0" rtlCol="0"/>
          <a:lstStyle/>
          <a:p>
            <a:endParaRPr lang="fr-FR" dirty="0"/>
          </a:p>
        </p:txBody>
      </p:sp>
      <p:sp>
        <p:nvSpPr>
          <p:cNvPr id="136" name="object 136"/>
          <p:cNvSpPr/>
          <p:nvPr/>
        </p:nvSpPr>
        <p:spPr>
          <a:xfrm>
            <a:off x="5370531" y="2579186"/>
            <a:ext cx="33655" cy="82550"/>
          </a:xfrm>
          <a:custGeom>
            <a:avLst/>
            <a:gdLst/>
            <a:ahLst/>
            <a:cxnLst/>
            <a:rect l="l" t="t" r="r" b="b"/>
            <a:pathLst>
              <a:path w="33654" h="82550">
                <a:moveTo>
                  <a:pt x="32983" y="82265"/>
                </a:moveTo>
                <a:lnTo>
                  <a:pt x="27289" y="30946"/>
                </a:lnTo>
                <a:lnTo>
                  <a:pt x="12474" y="7904"/>
                </a:lnTo>
                <a:lnTo>
                  <a:pt x="0" y="0"/>
                </a:lnTo>
              </a:path>
            </a:pathLst>
          </a:custGeom>
          <a:ln w="19291">
            <a:solidFill>
              <a:srgbClr val="F26522"/>
            </a:solidFill>
          </a:ln>
        </p:spPr>
        <p:txBody>
          <a:bodyPr wrap="square" lIns="0" tIns="0" rIns="0" bIns="0" rtlCol="0"/>
          <a:lstStyle/>
          <a:p>
            <a:endParaRPr lang="fr-FR" dirty="0"/>
          </a:p>
        </p:txBody>
      </p:sp>
      <p:sp>
        <p:nvSpPr>
          <p:cNvPr id="137" name="object 137"/>
          <p:cNvSpPr/>
          <p:nvPr/>
        </p:nvSpPr>
        <p:spPr>
          <a:xfrm>
            <a:off x="4975135" y="2756373"/>
            <a:ext cx="59055" cy="57785"/>
          </a:xfrm>
          <a:custGeom>
            <a:avLst/>
            <a:gdLst/>
            <a:ahLst/>
            <a:cxnLst/>
            <a:rect l="l" t="t" r="r" b="b"/>
            <a:pathLst>
              <a:path w="59054" h="57785">
                <a:moveTo>
                  <a:pt x="54258" y="13061"/>
                </a:moveTo>
                <a:lnTo>
                  <a:pt x="58554" y="24511"/>
                </a:lnTo>
                <a:lnTo>
                  <a:pt x="58018" y="36309"/>
                </a:lnTo>
                <a:lnTo>
                  <a:pt x="52976" y="47009"/>
                </a:lnTo>
                <a:lnTo>
                  <a:pt x="39563" y="54686"/>
                </a:lnTo>
                <a:lnTo>
                  <a:pt x="27435" y="57507"/>
                </a:lnTo>
                <a:lnTo>
                  <a:pt x="16934" y="56071"/>
                </a:lnTo>
                <a:lnTo>
                  <a:pt x="8404" y="50974"/>
                </a:lnTo>
                <a:lnTo>
                  <a:pt x="1804" y="37999"/>
                </a:lnTo>
                <a:lnTo>
                  <a:pt x="0" y="25971"/>
                </a:lnTo>
                <a:lnTo>
                  <a:pt x="2456" y="15442"/>
                </a:lnTo>
                <a:lnTo>
                  <a:pt x="8638" y="6965"/>
                </a:lnTo>
                <a:lnTo>
                  <a:pt x="21245" y="1098"/>
                </a:lnTo>
                <a:lnTo>
                  <a:pt x="33204" y="0"/>
                </a:lnTo>
                <a:lnTo>
                  <a:pt x="43768" y="3189"/>
                </a:lnTo>
                <a:lnTo>
                  <a:pt x="52191" y="10184"/>
                </a:lnTo>
                <a:lnTo>
                  <a:pt x="54258" y="13061"/>
                </a:lnTo>
                <a:close/>
              </a:path>
            </a:pathLst>
          </a:custGeom>
          <a:ln w="19291">
            <a:solidFill>
              <a:srgbClr val="F26522"/>
            </a:solidFill>
          </a:ln>
        </p:spPr>
        <p:txBody>
          <a:bodyPr wrap="square" lIns="0" tIns="0" rIns="0" bIns="0" rtlCol="0"/>
          <a:lstStyle/>
          <a:p>
            <a:endParaRPr lang="fr-FR" dirty="0"/>
          </a:p>
        </p:txBody>
      </p:sp>
      <p:sp>
        <p:nvSpPr>
          <p:cNvPr id="138" name="object 138"/>
          <p:cNvSpPr/>
          <p:nvPr/>
        </p:nvSpPr>
        <p:spPr>
          <a:xfrm>
            <a:off x="4963452" y="2802144"/>
            <a:ext cx="15875" cy="87630"/>
          </a:xfrm>
          <a:custGeom>
            <a:avLst/>
            <a:gdLst/>
            <a:ahLst/>
            <a:cxnLst/>
            <a:rect l="l" t="t" r="r" b="b"/>
            <a:pathLst>
              <a:path w="15875" h="87630">
                <a:moveTo>
                  <a:pt x="15789" y="0"/>
                </a:moveTo>
                <a:lnTo>
                  <a:pt x="7308" y="9953"/>
                </a:lnTo>
                <a:lnTo>
                  <a:pt x="2225" y="20855"/>
                </a:lnTo>
                <a:lnTo>
                  <a:pt x="0" y="32367"/>
                </a:lnTo>
                <a:lnTo>
                  <a:pt x="89" y="44147"/>
                </a:lnTo>
                <a:lnTo>
                  <a:pt x="1951" y="55854"/>
                </a:lnTo>
                <a:lnTo>
                  <a:pt x="5046" y="67147"/>
                </a:lnTo>
                <a:lnTo>
                  <a:pt x="8830" y="77686"/>
                </a:lnTo>
                <a:lnTo>
                  <a:pt x="12762" y="87130"/>
                </a:lnTo>
              </a:path>
            </a:pathLst>
          </a:custGeom>
          <a:ln w="19291">
            <a:solidFill>
              <a:srgbClr val="F26522"/>
            </a:solidFill>
          </a:ln>
        </p:spPr>
        <p:txBody>
          <a:bodyPr wrap="square" lIns="0" tIns="0" rIns="0" bIns="0" rtlCol="0"/>
          <a:lstStyle/>
          <a:p>
            <a:endParaRPr lang="fr-FR" dirty="0"/>
          </a:p>
        </p:txBody>
      </p:sp>
      <p:sp>
        <p:nvSpPr>
          <p:cNvPr id="139" name="object 139"/>
          <p:cNvSpPr/>
          <p:nvPr/>
        </p:nvSpPr>
        <p:spPr>
          <a:xfrm>
            <a:off x="5035622" y="2766491"/>
            <a:ext cx="77470" cy="41910"/>
          </a:xfrm>
          <a:custGeom>
            <a:avLst/>
            <a:gdLst/>
            <a:ahLst/>
            <a:cxnLst/>
            <a:rect l="l" t="t" r="r" b="b"/>
            <a:pathLst>
              <a:path w="77470" h="41910">
                <a:moveTo>
                  <a:pt x="77059" y="41812"/>
                </a:moveTo>
                <a:lnTo>
                  <a:pt x="45476" y="11542"/>
                </a:lnTo>
                <a:lnTo>
                  <a:pt x="12403" y="0"/>
                </a:lnTo>
                <a:lnTo>
                  <a:pt x="0" y="1703"/>
                </a:lnTo>
              </a:path>
            </a:pathLst>
          </a:custGeom>
          <a:ln w="19291">
            <a:solidFill>
              <a:srgbClr val="F26522"/>
            </a:solidFill>
          </a:ln>
        </p:spPr>
        <p:txBody>
          <a:bodyPr wrap="square" lIns="0" tIns="0" rIns="0" bIns="0" rtlCol="0"/>
          <a:lstStyle/>
          <a:p>
            <a:endParaRPr lang="fr-FR" dirty="0"/>
          </a:p>
        </p:txBody>
      </p:sp>
      <p:sp>
        <p:nvSpPr>
          <p:cNvPr id="140" name="object 140"/>
          <p:cNvSpPr/>
          <p:nvPr/>
        </p:nvSpPr>
        <p:spPr>
          <a:xfrm>
            <a:off x="5250762" y="3013078"/>
            <a:ext cx="59055" cy="57785"/>
          </a:xfrm>
          <a:custGeom>
            <a:avLst/>
            <a:gdLst/>
            <a:ahLst/>
            <a:cxnLst/>
            <a:rect l="l" t="t" r="r" b="b"/>
            <a:pathLst>
              <a:path w="59054" h="57785">
                <a:moveTo>
                  <a:pt x="0" y="29527"/>
                </a:moveTo>
                <a:lnTo>
                  <a:pt x="3357" y="15789"/>
                </a:lnTo>
                <a:lnTo>
                  <a:pt x="12258" y="5399"/>
                </a:lnTo>
                <a:lnTo>
                  <a:pt x="25051" y="0"/>
                </a:lnTo>
                <a:lnTo>
                  <a:pt x="40838" y="2587"/>
                </a:lnTo>
                <a:lnTo>
                  <a:pt x="52293" y="10075"/>
                </a:lnTo>
                <a:lnTo>
                  <a:pt x="58771" y="21144"/>
                </a:lnTo>
                <a:lnTo>
                  <a:pt x="57000" y="38091"/>
                </a:lnTo>
                <a:lnTo>
                  <a:pt x="50624" y="50262"/>
                </a:lnTo>
                <a:lnTo>
                  <a:pt x="40811" y="57482"/>
                </a:lnTo>
                <a:lnTo>
                  <a:pt x="23206" y="56407"/>
                </a:lnTo>
                <a:lnTo>
                  <a:pt x="10572" y="50858"/>
                </a:lnTo>
                <a:lnTo>
                  <a:pt x="2859" y="41921"/>
                </a:lnTo>
                <a:lnTo>
                  <a:pt x="18" y="30681"/>
                </a:lnTo>
                <a:lnTo>
                  <a:pt x="0" y="29527"/>
                </a:lnTo>
                <a:close/>
              </a:path>
            </a:pathLst>
          </a:custGeom>
          <a:ln w="19291">
            <a:solidFill>
              <a:srgbClr val="F26522"/>
            </a:solidFill>
          </a:ln>
        </p:spPr>
        <p:txBody>
          <a:bodyPr wrap="square" lIns="0" tIns="0" rIns="0" bIns="0" rtlCol="0"/>
          <a:lstStyle/>
          <a:p>
            <a:endParaRPr lang="fr-FR" dirty="0"/>
          </a:p>
        </p:txBody>
      </p:sp>
      <p:sp>
        <p:nvSpPr>
          <p:cNvPr id="141" name="object 141"/>
          <p:cNvSpPr/>
          <p:nvPr/>
        </p:nvSpPr>
        <p:spPr>
          <a:xfrm>
            <a:off x="5310627" y="2967471"/>
            <a:ext cx="50165" cy="74930"/>
          </a:xfrm>
          <a:custGeom>
            <a:avLst/>
            <a:gdLst/>
            <a:ahLst/>
            <a:cxnLst/>
            <a:rect l="l" t="t" r="r" b="b"/>
            <a:pathLst>
              <a:path w="50164" h="74930">
                <a:moveTo>
                  <a:pt x="0" y="74426"/>
                </a:moveTo>
                <a:lnTo>
                  <a:pt x="34286" y="50275"/>
                </a:lnTo>
                <a:lnTo>
                  <a:pt x="47713" y="11645"/>
                </a:lnTo>
                <a:lnTo>
                  <a:pt x="49666" y="0"/>
                </a:lnTo>
              </a:path>
            </a:pathLst>
          </a:custGeom>
          <a:ln w="19291">
            <a:solidFill>
              <a:srgbClr val="F26522"/>
            </a:solidFill>
          </a:ln>
        </p:spPr>
        <p:txBody>
          <a:bodyPr wrap="square" lIns="0" tIns="0" rIns="0" bIns="0" rtlCol="0"/>
          <a:lstStyle/>
          <a:p>
            <a:endParaRPr lang="fr-FR" dirty="0"/>
          </a:p>
        </p:txBody>
      </p:sp>
      <p:sp>
        <p:nvSpPr>
          <p:cNvPr id="142" name="object 142"/>
          <p:cNvSpPr/>
          <p:nvPr/>
        </p:nvSpPr>
        <p:spPr>
          <a:xfrm>
            <a:off x="5201307" y="2965133"/>
            <a:ext cx="46990" cy="76200"/>
          </a:xfrm>
          <a:custGeom>
            <a:avLst/>
            <a:gdLst/>
            <a:ahLst/>
            <a:cxnLst/>
            <a:rect l="l" t="t" r="r" b="b"/>
            <a:pathLst>
              <a:path w="46989" h="76200">
                <a:moveTo>
                  <a:pt x="0" y="0"/>
                </a:moveTo>
                <a:lnTo>
                  <a:pt x="8367" y="37295"/>
                </a:lnTo>
                <a:lnTo>
                  <a:pt x="32789" y="70362"/>
                </a:lnTo>
                <a:lnTo>
                  <a:pt x="46629" y="76008"/>
                </a:lnTo>
              </a:path>
            </a:pathLst>
          </a:custGeom>
          <a:ln w="19291">
            <a:solidFill>
              <a:srgbClr val="F26522"/>
            </a:solidFill>
          </a:ln>
        </p:spPr>
        <p:txBody>
          <a:bodyPr wrap="square" lIns="0" tIns="0" rIns="0" bIns="0" rtlCol="0"/>
          <a:lstStyle/>
          <a:p>
            <a:endParaRPr lang="fr-FR" dirty="0"/>
          </a:p>
        </p:txBody>
      </p:sp>
      <p:sp>
        <p:nvSpPr>
          <p:cNvPr id="143" name="object 143"/>
          <p:cNvSpPr/>
          <p:nvPr/>
        </p:nvSpPr>
        <p:spPr>
          <a:xfrm>
            <a:off x="5685594" y="2947942"/>
            <a:ext cx="59055" cy="59690"/>
          </a:xfrm>
          <a:custGeom>
            <a:avLst/>
            <a:gdLst/>
            <a:ahLst/>
            <a:cxnLst/>
            <a:rect l="l" t="t" r="r" b="b"/>
            <a:pathLst>
              <a:path w="59054" h="59689">
                <a:moveTo>
                  <a:pt x="6137" y="10885"/>
                </a:moveTo>
                <a:lnTo>
                  <a:pt x="15714" y="3179"/>
                </a:lnTo>
                <a:lnTo>
                  <a:pt x="27151" y="0"/>
                </a:lnTo>
                <a:lnTo>
                  <a:pt x="38952" y="1497"/>
                </a:lnTo>
                <a:lnTo>
                  <a:pt x="50594" y="12057"/>
                </a:lnTo>
                <a:lnTo>
                  <a:pt x="57010" y="22947"/>
                </a:lnTo>
                <a:lnTo>
                  <a:pt x="58682" y="33601"/>
                </a:lnTo>
                <a:lnTo>
                  <a:pt x="56096" y="43455"/>
                </a:lnTo>
                <a:lnTo>
                  <a:pt x="45731" y="53543"/>
                </a:lnTo>
                <a:lnTo>
                  <a:pt x="34629" y="58690"/>
                </a:lnTo>
                <a:lnTo>
                  <a:pt x="23592" y="59197"/>
                </a:lnTo>
                <a:lnTo>
                  <a:pt x="13421" y="55362"/>
                </a:lnTo>
                <a:lnTo>
                  <a:pt x="4333" y="45247"/>
                </a:lnTo>
                <a:lnTo>
                  <a:pt x="0" y="34015"/>
                </a:lnTo>
                <a:lnTo>
                  <a:pt x="281" y="22694"/>
                </a:lnTo>
                <a:lnTo>
                  <a:pt x="5035" y="12313"/>
                </a:lnTo>
                <a:lnTo>
                  <a:pt x="6137" y="10885"/>
                </a:lnTo>
                <a:close/>
              </a:path>
            </a:pathLst>
          </a:custGeom>
          <a:ln w="19291">
            <a:solidFill>
              <a:srgbClr val="F26522"/>
            </a:solidFill>
          </a:ln>
        </p:spPr>
        <p:txBody>
          <a:bodyPr wrap="square" lIns="0" tIns="0" rIns="0" bIns="0" rtlCol="0"/>
          <a:lstStyle/>
          <a:p>
            <a:endParaRPr lang="fr-FR" dirty="0"/>
          </a:p>
        </p:txBody>
      </p:sp>
      <p:sp>
        <p:nvSpPr>
          <p:cNvPr id="144" name="object 144"/>
          <p:cNvSpPr/>
          <p:nvPr/>
        </p:nvSpPr>
        <p:spPr>
          <a:xfrm>
            <a:off x="5738548" y="2972428"/>
            <a:ext cx="83185" cy="30480"/>
          </a:xfrm>
          <a:custGeom>
            <a:avLst/>
            <a:gdLst/>
            <a:ahLst/>
            <a:cxnLst/>
            <a:rect l="l" t="t" r="r" b="b"/>
            <a:pathLst>
              <a:path w="83185" h="30480">
                <a:moveTo>
                  <a:pt x="0" y="23724"/>
                </a:moveTo>
                <a:lnTo>
                  <a:pt x="11925" y="28595"/>
                </a:lnTo>
                <a:lnTo>
                  <a:pt x="23691" y="30041"/>
                </a:lnTo>
                <a:lnTo>
                  <a:pt x="35152" y="28656"/>
                </a:lnTo>
                <a:lnTo>
                  <a:pt x="46161" y="25032"/>
                </a:lnTo>
                <a:lnTo>
                  <a:pt x="56573" y="19762"/>
                </a:lnTo>
                <a:lnTo>
                  <a:pt x="66242" y="13438"/>
                </a:lnTo>
                <a:lnTo>
                  <a:pt x="75021" y="6653"/>
                </a:lnTo>
                <a:lnTo>
                  <a:pt x="82765" y="0"/>
                </a:lnTo>
              </a:path>
            </a:pathLst>
          </a:custGeom>
          <a:ln w="19291">
            <a:solidFill>
              <a:srgbClr val="F26522"/>
            </a:solidFill>
          </a:ln>
        </p:spPr>
        <p:txBody>
          <a:bodyPr wrap="square" lIns="0" tIns="0" rIns="0" bIns="0" rtlCol="0"/>
          <a:lstStyle/>
          <a:p>
            <a:endParaRPr lang="fr-FR" dirty="0"/>
          </a:p>
        </p:txBody>
      </p:sp>
      <p:sp>
        <p:nvSpPr>
          <p:cNvPr id="145" name="object 145"/>
          <p:cNvSpPr/>
          <p:nvPr/>
        </p:nvSpPr>
        <p:spPr>
          <a:xfrm>
            <a:off x="5680718" y="2867541"/>
            <a:ext cx="22225" cy="84455"/>
          </a:xfrm>
          <a:custGeom>
            <a:avLst/>
            <a:gdLst/>
            <a:ahLst/>
            <a:cxnLst/>
            <a:rect l="l" t="t" r="r" b="b"/>
            <a:pathLst>
              <a:path w="22225" h="84455">
                <a:moveTo>
                  <a:pt x="21719" y="0"/>
                </a:moveTo>
                <a:lnTo>
                  <a:pt x="3193" y="38551"/>
                </a:lnTo>
                <a:lnTo>
                  <a:pt x="0" y="61419"/>
                </a:lnTo>
                <a:lnTo>
                  <a:pt x="1845" y="72849"/>
                </a:lnTo>
                <a:lnTo>
                  <a:pt x="6719" y="83933"/>
                </a:lnTo>
              </a:path>
            </a:pathLst>
          </a:custGeom>
          <a:ln w="19291">
            <a:solidFill>
              <a:srgbClr val="F26522"/>
            </a:solidFill>
          </a:ln>
        </p:spPr>
        <p:txBody>
          <a:bodyPr wrap="square" lIns="0" tIns="0" rIns="0" bIns="0" rtlCol="0"/>
          <a:lstStyle/>
          <a:p>
            <a:endParaRPr lang="fr-FR" dirty="0"/>
          </a:p>
        </p:txBody>
      </p:sp>
      <p:sp>
        <p:nvSpPr>
          <p:cNvPr id="146" name="object 146"/>
          <p:cNvSpPr/>
          <p:nvPr/>
        </p:nvSpPr>
        <p:spPr>
          <a:xfrm>
            <a:off x="5184950" y="2341020"/>
            <a:ext cx="86360" cy="53340"/>
          </a:xfrm>
          <a:custGeom>
            <a:avLst/>
            <a:gdLst/>
            <a:ahLst/>
            <a:cxnLst/>
            <a:rect l="l" t="t" r="r" b="b"/>
            <a:pathLst>
              <a:path w="86360" h="53339">
                <a:moveTo>
                  <a:pt x="43179" y="0"/>
                </a:moveTo>
                <a:lnTo>
                  <a:pt x="3225" y="8191"/>
                </a:lnTo>
                <a:lnTo>
                  <a:pt x="774" y="9867"/>
                </a:lnTo>
                <a:lnTo>
                  <a:pt x="0" y="13144"/>
                </a:lnTo>
                <a:lnTo>
                  <a:pt x="2235" y="15900"/>
                </a:lnTo>
                <a:lnTo>
                  <a:pt x="11425" y="26027"/>
                </a:lnTo>
                <a:lnTo>
                  <a:pt x="20409" y="35674"/>
                </a:lnTo>
                <a:lnTo>
                  <a:pt x="32638" y="49098"/>
                </a:lnTo>
                <a:lnTo>
                  <a:pt x="35318" y="52324"/>
                </a:lnTo>
                <a:lnTo>
                  <a:pt x="35852" y="52489"/>
                </a:lnTo>
                <a:lnTo>
                  <a:pt x="36156" y="52590"/>
                </a:lnTo>
                <a:lnTo>
                  <a:pt x="39712" y="53009"/>
                </a:lnTo>
                <a:lnTo>
                  <a:pt x="43179" y="52946"/>
                </a:lnTo>
                <a:lnTo>
                  <a:pt x="46647" y="53009"/>
                </a:lnTo>
                <a:lnTo>
                  <a:pt x="50203" y="52590"/>
                </a:lnTo>
                <a:lnTo>
                  <a:pt x="50507" y="52489"/>
                </a:lnTo>
                <a:lnTo>
                  <a:pt x="51041" y="52324"/>
                </a:lnTo>
                <a:lnTo>
                  <a:pt x="53720" y="49098"/>
                </a:lnTo>
                <a:lnTo>
                  <a:pt x="65760" y="35877"/>
                </a:lnTo>
                <a:lnTo>
                  <a:pt x="79690" y="20966"/>
                </a:lnTo>
                <a:lnTo>
                  <a:pt x="83718" y="16400"/>
                </a:lnTo>
                <a:lnTo>
                  <a:pt x="86347" y="13144"/>
                </a:lnTo>
                <a:lnTo>
                  <a:pt x="85585" y="9867"/>
                </a:lnTo>
                <a:lnTo>
                  <a:pt x="83134" y="8191"/>
                </a:lnTo>
                <a:lnTo>
                  <a:pt x="80683" y="6515"/>
                </a:lnTo>
                <a:lnTo>
                  <a:pt x="74739" y="2921"/>
                </a:lnTo>
                <a:lnTo>
                  <a:pt x="59562" y="1066"/>
                </a:lnTo>
                <a:lnTo>
                  <a:pt x="53733" y="355"/>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47" name="object 147"/>
          <p:cNvSpPr/>
          <p:nvPr/>
        </p:nvSpPr>
        <p:spPr>
          <a:xfrm>
            <a:off x="5649455" y="2478412"/>
            <a:ext cx="86360" cy="53340"/>
          </a:xfrm>
          <a:custGeom>
            <a:avLst/>
            <a:gdLst/>
            <a:ahLst/>
            <a:cxnLst/>
            <a:rect l="l" t="t" r="r" b="b"/>
            <a:pathLst>
              <a:path w="86360" h="53339">
                <a:moveTo>
                  <a:pt x="43167" y="0"/>
                </a:moveTo>
                <a:lnTo>
                  <a:pt x="3213" y="8191"/>
                </a:lnTo>
                <a:lnTo>
                  <a:pt x="762" y="9867"/>
                </a:lnTo>
                <a:lnTo>
                  <a:pt x="0" y="13144"/>
                </a:lnTo>
                <a:lnTo>
                  <a:pt x="2222" y="15900"/>
                </a:lnTo>
                <a:lnTo>
                  <a:pt x="11413" y="26027"/>
                </a:lnTo>
                <a:lnTo>
                  <a:pt x="20396" y="35674"/>
                </a:lnTo>
                <a:lnTo>
                  <a:pt x="32626" y="49110"/>
                </a:lnTo>
                <a:lnTo>
                  <a:pt x="35306" y="52324"/>
                </a:lnTo>
                <a:lnTo>
                  <a:pt x="35839" y="52501"/>
                </a:lnTo>
                <a:lnTo>
                  <a:pt x="36144" y="52590"/>
                </a:lnTo>
                <a:lnTo>
                  <a:pt x="39700" y="53009"/>
                </a:lnTo>
                <a:lnTo>
                  <a:pt x="43167" y="52946"/>
                </a:lnTo>
                <a:lnTo>
                  <a:pt x="46634" y="53009"/>
                </a:lnTo>
                <a:lnTo>
                  <a:pt x="50190" y="52590"/>
                </a:lnTo>
                <a:lnTo>
                  <a:pt x="50495" y="52501"/>
                </a:lnTo>
                <a:lnTo>
                  <a:pt x="51028" y="52324"/>
                </a:lnTo>
                <a:lnTo>
                  <a:pt x="53708" y="49110"/>
                </a:lnTo>
                <a:lnTo>
                  <a:pt x="65747" y="35877"/>
                </a:lnTo>
                <a:lnTo>
                  <a:pt x="79677" y="20966"/>
                </a:lnTo>
                <a:lnTo>
                  <a:pt x="83705" y="16400"/>
                </a:lnTo>
                <a:lnTo>
                  <a:pt x="86347" y="13144"/>
                </a:lnTo>
                <a:lnTo>
                  <a:pt x="85559" y="9867"/>
                </a:lnTo>
                <a:lnTo>
                  <a:pt x="83121" y="8191"/>
                </a:lnTo>
                <a:lnTo>
                  <a:pt x="48171" y="50"/>
                </a:lnTo>
                <a:lnTo>
                  <a:pt x="43167" y="0"/>
                </a:lnTo>
                <a:close/>
              </a:path>
            </a:pathLst>
          </a:custGeom>
          <a:ln w="19291">
            <a:solidFill>
              <a:srgbClr val="00AEE6"/>
            </a:solidFill>
          </a:ln>
        </p:spPr>
        <p:txBody>
          <a:bodyPr wrap="square" lIns="0" tIns="0" rIns="0" bIns="0" rtlCol="0"/>
          <a:lstStyle/>
          <a:p>
            <a:endParaRPr lang="fr-FR" dirty="0"/>
          </a:p>
        </p:txBody>
      </p:sp>
      <p:sp>
        <p:nvSpPr>
          <p:cNvPr id="148" name="object 148"/>
          <p:cNvSpPr/>
          <p:nvPr/>
        </p:nvSpPr>
        <p:spPr>
          <a:xfrm>
            <a:off x="5360435" y="2694066"/>
            <a:ext cx="86360" cy="53340"/>
          </a:xfrm>
          <a:custGeom>
            <a:avLst/>
            <a:gdLst/>
            <a:ahLst/>
            <a:cxnLst/>
            <a:rect l="l" t="t" r="r" b="b"/>
            <a:pathLst>
              <a:path w="86360" h="53339">
                <a:moveTo>
                  <a:pt x="43179" y="0"/>
                </a:moveTo>
                <a:lnTo>
                  <a:pt x="3225" y="8191"/>
                </a:lnTo>
                <a:lnTo>
                  <a:pt x="0" y="13144"/>
                </a:lnTo>
                <a:lnTo>
                  <a:pt x="2235" y="15913"/>
                </a:lnTo>
                <a:lnTo>
                  <a:pt x="11430" y="26033"/>
                </a:lnTo>
                <a:lnTo>
                  <a:pt x="20411" y="35676"/>
                </a:lnTo>
                <a:lnTo>
                  <a:pt x="32638" y="49110"/>
                </a:lnTo>
                <a:lnTo>
                  <a:pt x="35318" y="52324"/>
                </a:lnTo>
                <a:lnTo>
                  <a:pt x="35852" y="52489"/>
                </a:lnTo>
                <a:lnTo>
                  <a:pt x="36156" y="52590"/>
                </a:lnTo>
                <a:lnTo>
                  <a:pt x="39712" y="53009"/>
                </a:lnTo>
                <a:lnTo>
                  <a:pt x="43179" y="52946"/>
                </a:lnTo>
                <a:lnTo>
                  <a:pt x="46647" y="53009"/>
                </a:lnTo>
                <a:lnTo>
                  <a:pt x="50203" y="52590"/>
                </a:lnTo>
                <a:lnTo>
                  <a:pt x="50507" y="52489"/>
                </a:lnTo>
                <a:lnTo>
                  <a:pt x="51041" y="52324"/>
                </a:lnTo>
                <a:lnTo>
                  <a:pt x="53720" y="49110"/>
                </a:lnTo>
                <a:lnTo>
                  <a:pt x="65760" y="35877"/>
                </a:lnTo>
                <a:lnTo>
                  <a:pt x="79692" y="20965"/>
                </a:lnTo>
                <a:lnTo>
                  <a:pt x="83720" y="16408"/>
                </a:lnTo>
                <a:lnTo>
                  <a:pt x="86347" y="13144"/>
                </a:lnTo>
                <a:lnTo>
                  <a:pt x="85585" y="9867"/>
                </a:lnTo>
                <a:lnTo>
                  <a:pt x="83134" y="8191"/>
                </a:lnTo>
                <a:lnTo>
                  <a:pt x="80683" y="6515"/>
                </a:lnTo>
                <a:lnTo>
                  <a:pt x="74739" y="2921"/>
                </a:lnTo>
                <a:lnTo>
                  <a:pt x="59562" y="1066"/>
                </a:lnTo>
                <a:lnTo>
                  <a:pt x="53733" y="355"/>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49" name="object 149"/>
          <p:cNvSpPr/>
          <p:nvPr/>
        </p:nvSpPr>
        <p:spPr>
          <a:xfrm>
            <a:off x="5069501" y="2862700"/>
            <a:ext cx="86360" cy="53340"/>
          </a:xfrm>
          <a:custGeom>
            <a:avLst/>
            <a:gdLst/>
            <a:ahLst/>
            <a:cxnLst/>
            <a:rect l="l" t="t" r="r" b="b"/>
            <a:pathLst>
              <a:path w="86360" h="53339">
                <a:moveTo>
                  <a:pt x="43179" y="0"/>
                </a:moveTo>
                <a:lnTo>
                  <a:pt x="3225" y="8191"/>
                </a:lnTo>
                <a:lnTo>
                  <a:pt x="787" y="9855"/>
                </a:lnTo>
                <a:lnTo>
                  <a:pt x="0" y="13144"/>
                </a:lnTo>
                <a:lnTo>
                  <a:pt x="2235" y="15900"/>
                </a:lnTo>
                <a:lnTo>
                  <a:pt x="11425" y="26027"/>
                </a:lnTo>
                <a:lnTo>
                  <a:pt x="20409" y="35674"/>
                </a:lnTo>
                <a:lnTo>
                  <a:pt x="32638" y="49098"/>
                </a:lnTo>
                <a:lnTo>
                  <a:pt x="35318" y="52324"/>
                </a:lnTo>
                <a:lnTo>
                  <a:pt x="35852" y="52489"/>
                </a:lnTo>
                <a:lnTo>
                  <a:pt x="36156" y="52590"/>
                </a:lnTo>
                <a:lnTo>
                  <a:pt x="39712" y="52997"/>
                </a:lnTo>
                <a:lnTo>
                  <a:pt x="43179" y="52946"/>
                </a:lnTo>
                <a:lnTo>
                  <a:pt x="46647" y="52997"/>
                </a:lnTo>
                <a:lnTo>
                  <a:pt x="50203" y="52590"/>
                </a:lnTo>
                <a:lnTo>
                  <a:pt x="50507" y="52489"/>
                </a:lnTo>
                <a:lnTo>
                  <a:pt x="51041" y="52324"/>
                </a:lnTo>
                <a:lnTo>
                  <a:pt x="53720" y="49098"/>
                </a:lnTo>
                <a:lnTo>
                  <a:pt x="65760" y="35877"/>
                </a:lnTo>
                <a:lnTo>
                  <a:pt x="79690" y="20966"/>
                </a:lnTo>
                <a:lnTo>
                  <a:pt x="83718" y="16400"/>
                </a:lnTo>
                <a:lnTo>
                  <a:pt x="86347" y="13144"/>
                </a:lnTo>
                <a:lnTo>
                  <a:pt x="85585" y="9855"/>
                </a:lnTo>
                <a:lnTo>
                  <a:pt x="83134" y="8191"/>
                </a:lnTo>
                <a:lnTo>
                  <a:pt x="80683" y="6515"/>
                </a:lnTo>
                <a:lnTo>
                  <a:pt x="74739" y="2921"/>
                </a:lnTo>
                <a:lnTo>
                  <a:pt x="59562" y="1066"/>
                </a:lnTo>
                <a:lnTo>
                  <a:pt x="53733" y="355"/>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50" name="object 150"/>
          <p:cNvSpPr/>
          <p:nvPr/>
        </p:nvSpPr>
        <p:spPr>
          <a:xfrm>
            <a:off x="5388247" y="3008064"/>
            <a:ext cx="86360" cy="53340"/>
          </a:xfrm>
          <a:custGeom>
            <a:avLst/>
            <a:gdLst/>
            <a:ahLst/>
            <a:cxnLst/>
            <a:rect l="l" t="t" r="r" b="b"/>
            <a:pathLst>
              <a:path w="86360" h="53339">
                <a:moveTo>
                  <a:pt x="43167" y="0"/>
                </a:moveTo>
                <a:lnTo>
                  <a:pt x="3213" y="8191"/>
                </a:lnTo>
                <a:lnTo>
                  <a:pt x="762" y="9867"/>
                </a:lnTo>
                <a:lnTo>
                  <a:pt x="0" y="13144"/>
                </a:lnTo>
                <a:lnTo>
                  <a:pt x="2222" y="15913"/>
                </a:lnTo>
                <a:lnTo>
                  <a:pt x="11417" y="26033"/>
                </a:lnTo>
                <a:lnTo>
                  <a:pt x="20398" y="35676"/>
                </a:lnTo>
                <a:lnTo>
                  <a:pt x="32626" y="49110"/>
                </a:lnTo>
                <a:lnTo>
                  <a:pt x="35306" y="52324"/>
                </a:lnTo>
                <a:lnTo>
                  <a:pt x="35839" y="52501"/>
                </a:lnTo>
                <a:lnTo>
                  <a:pt x="36144" y="52590"/>
                </a:lnTo>
                <a:lnTo>
                  <a:pt x="39700" y="53009"/>
                </a:lnTo>
                <a:lnTo>
                  <a:pt x="43167" y="52946"/>
                </a:lnTo>
                <a:lnTo>
                  <a:pt x="46634" y="53009"/>
                </a:lnTo>
                <a:lnTo>
                  <a:pt x="50190" y="52590"/>
                </a:lnTo>
                <a:lnTo>
                  <a:pt x="50495" y="52501"/>
                </a:lnTo>
                <a:lnTo>
                  <a:pt x="51028" y="52324"/>
                </a:lnTo>
                <a:lnTo>
                  <a:pt x="53708" y="49110"/>
                </a:lnTo>
                <a:lnTo>
                  <a:pt x="65747" y="35877"/>
                </a:lnTo>
                <a:lnTo>
                  <a:pt x="79680" y="20965"/>
                </a:lnTo>
                <a:lnTo>
                  <a:pt x="83707" y="16408"/>
                </a:lnTo>
                <a:lnTo>
                  <a:pt x="86347" y="13144"/>
                </a:lnTo>
                <a:lnTo>
                  <a:pt x="85559" y="9867"/>
                </a:lnTo>
                <a:lnTo>
                  <a:pt x="83121" y="8191"/>
                </a:lnTo>
                <a:lnTo>
                  <a:pt x="48171" y="50"/>
                </a:lnTo>
                <a:lnTo>
                  <a:pt x="43167" y="0"/>
                </a:lnTo>
                <a:close/>
              </a:path>
            </a:pathLst>
          </a:custGeom>
          <a:ln w="19291">
            <a:solidFill>
              <a:srgbClr val="00AEE6"/>
            </a:solidFill>
          </a:ln>
        </p:spPr>
        <p:txBody>
          <a:bodyPr wrap="square" lIns="0" tIns="0" rIns="0" bIns="0" rtlCol="0"/>
          <a:lstStyle/>
          <a:p>
            <a:endParaRPr lang="fr-FR" dirty="0"/>
          </a:p>
        </p:txBody>
      </p:sp>
      <p:sp>
        <p:nvSpPr>
          <p:cNvPr id="151" name="object 151"/>
          <p:cNvSpPr/>
          <p:nvPr/>
        </p:nvSpPr>
        <p:spPr>
          <a:xfrm>
            <a:off x="5856123" y="2986884"/>
            <a:ext cx="86360" cy="53340"/>
          </a:xfrm>
          <a:custGeom>
            <a:avLst/>
            <a:gdLst/>
            <a:ahLst/>
            <a:cxnLst/>
            <a:rect l="l" t="t" r="r" b="b"/>
            <a:pathLst>
              <a:path w="86360" h="53339">
                <a:moveTo>
                  <a:pt x="43167" y="0"/>
                </a:moveTo>
                <a:lnTo>
                  <a:pt x="3213" y="8191"/>
                </a:lnTo>
                <a:lnTo>
                  <a:pt x="774" y="9855"/>
                </a:lnTo>
                <a:lnTo>
                  <a:pt x="0" y="13144"/>
                </a:lnTo>
                <a:lnTo>
                  <a:pt x="2222" y="15900"/>
                </a:lnTo>
                <a:lnTo>
                  <a:pt x="11413" y="26027"/>
                </a:lnTo>
                <a:lnTo>
                  <a:pt x="20396" y="35674"/>
                </a:lnTo>
                <a:lnTo>
                  <a:pt x="32626" y="49098"/>
                </a:lnTo>
                <a:lnTo>
                  <a:pt x="35306" y="52324"/>
                </a:lnTo>
                <a:lnTo>
                  <a:pt x="35839" y="52489"/>
                </a:lnTo>
                <a:lnTo>
                  <a:pt x="36144" y="52590"/>
                </a:lnTo>
                <a:lnTo>
                  <a:pt x="39700" y="52997"/>
                </a:lnTo>
                <a:lnTo>
                  <a:pt x="43167" y="52946"/>
                </a:lnTo>
                <a:lnTo>
                  <a:pt x="46634" y="52997"/>
                </a:lnTo>
                <a:lnTo>
                  <a:pt x="50190" y="52590"/>
                </a:lnTo>
                <a:lnTo>
                  <a:pt x="50495" y="52489"/>
                </a:lnTo>
                <a:lnTo>
                  <a:pt x="51028" y="52324"/>
                </a:lnTo>
                <a:lnTo>
                  <a:pt x="53708" y="49098"/>
                </a:lnTo>
                <a:lnTo>
                  <a:pt x="65747" y="35877"/>
                </a:lnTo>
                <a:lnTo>
                  <a:pt x="79677" y="20966"/>
                </a:lnTo>
                <a:lnTo>
                  <a:pt x="83705" y="16400"/>
                </a:lnTo>
                <a:lnTo>
                  <a:pt x="86347" y="13144"/>
                </a:lnTo>
                <a:lnTo>
                  <a:pt x="85572" y="9855"/>
                </a:lnTo>
                <a:lnTo>
                  <a:pt x="83121" y="8191"/>
                </a:lnTo>
                <a:lnTo>
                  <a:pt x="80670" y="6515"/>
                </a:lnTo>
                <a:lnTo>
                  <a:pt x="74726" y="2921"/>
                </a:lnTo>
                <a:lnTo>
                  <a:pt x="59550" y="1066"/>
                </a:lnTo>
                <a:lnTo>
                  <a:pt x="53721" y="355"/>
                </a:lnTo>
                <a:lnTo>
                  <a:pt x="48171" y="50"/>
                </a:lnTo>
                <a:lnTo>
                  <a:pt x="43167" y="0"/>
                </a:lnTo>
                <a:close/>
              </a:path>
            </a:pathLst>
          </a:custGeom>
          <a:ln w="19291">
            <a:solidFill>
              <a:srgbClr val="00AEE6"/>
            </a:solidFill>
          </a:ln>
        </p:spPr>
        <p:txBody>
          <a:bodyPr wrap="square" lIns="0" tIns="0" rIns="0" bIns="0" rtlCol="0"/>
          <a:lstStyle/>
          <a:p>
            <a:endParaRPr lang="fr-FR" dirty="0"/>
          </a:p>
        </p:txBody>
      </p:sp>
      <p:sp>
        <p:nvSpPr>
          <p:cNvPr id="152" name="object 152"/>
          <p:cNvSpPr/>
          <p:nvPr/>
        </p:nvSpPr>
        <p:spPr>
          <a:xfrm>
            <a:off x="5965482" y="2720985"/>
            <a:ext cx="86360" cy="53340"/>
          </a:xfrm>
          <a:custGeom>
            <a:avLst/>
            <a:gdLst/>
            <a:ahLst/>
            <a:cxnLst/>
            <a:rect l="l" t="t" r="r" b="b"/>
            <a:pathLst>
              <a:path w="86360" h="53339">
                <a:moveTo>
                  <a:pt x="43167" y="0"/>
                </a:moveTo>
                <a:lnTo>
                  <a:pt x="3213" y="8191"/>
                </a:lnTo>
                <a:lnTo>
                  <a:pt x="762" y="9867"/>
                </a:lnTo>
                <a:lnTo>
                  <a:pt x="0" y="13144"/>
                </a:lnTo>
                <a:lnTo>
                  <a:pt x="2222" y="15913"/>
                </a:lnTo>
                <a:lnTo>
                  <a:pt x="11417" y="26033"/>
                </a:lnTo>
                <a:lnTo>
                  <a:pt x="20398" y="35676"/>
                </a:lnTo>
                <a:lnTo>
                  <a:pt x="32626" y="49110"/>
                </a:lnTo>
                <a:lnTo>
                  <a:pt x="35306" y="52324"/>
                </a:lnTo>
                <a:lnTo>
                  <a:pt x="35839" y="52501"/>
                </a:lnTo>
                <a:lnTo>
                  <a:pt x="36144" y="52590"/>
                </a:lnTo>
                <a:lnTo>
                  <a:pt x="39700" y="53009"/>
                </a:lnTo>
                <a:lnTo>
                  <a:pt x="43167" y="52946"/>
                </a:lnTo>
                <a:lnTo>
                  <a:pt x="46634" y="53009"/>
                </a:lnTo>
                <a:lnTo>
                  <a:pt x="50190" y="52590"/>
                </a:lnTo>
                <a:lnTo>
                  <a:pt x="50495" y="52501"/>
                </a:lnTo>
                <a:lnTo>
                  <a:pt x="51028" y="52324"/>
                </a:lnTo>
                <a:lnTo>
                  <a:pt x="53708" y="49110"/>
                </a:lnTo>
                <a:lnTo>
                  <a:pt x="65747" y="35877"/>
                </a:lnTo>
                <a:lnTo>
                  <a:pt x="79680" y="20965"/>
                </a:lnTo>
                <a:lnTo>
                  <a:pt x="83707" y="16408"/>
                </a:lnTo>
                <a:lnTo>
                  <a:pt x="86347" y="13144"/>
                </a:lnTo>
                <a:lnTo>
                  <a:pt x="85559" y="9867"/>
                </a:lnTo>
                <a:lnTo>
                  <a:pt x="83121" y="8191"/>
                </a:lnTo>
                <a:lnTo>
                  <a:pt x="48171" y="50"/>
                </a:lnTo>
                <a:lnTo>
                  <a:pt x="43167" y="0"/>
                </a:lnTo>
                <a:close/>
              </a:path>
            </a:pathLst>
          </a:custGeom>
          <a:ln w="19291">
            <a:solidFill>
              <a:srgbClr val="00AEE6"/>
            </a:solidFill>
          </a:ln>
        </p:spPr>
        <p:txBody>
          <a:bodyPr wrap="square" lIns="0" tIns="0" rIns="0" bIns="0" rtlCol="0"/>
          <a:lstStyle/>
          <a:p>
            <a:endParaRPr lang="fr-FR" dirty="0"/>
          </a:p>
        </p:txBody>
      </p:sp>
      <p:sp>
        <p:nvSpPr>
          <p:cNvPr id="153" name="object 153"/>
          <p:cNvSpPr/>
          <p:nvPr/>
        </p:nvSpPr>
        <p:spPr>
          <a:xfrm>
            <a:off x="6308508" y="2830344"/>
            <a:ext cx="86360" cy="53340"/>
          </a:xfrm>
          <a:custGeom>
            <a:avLst/>
            <a:gdLst/>
            <a:ahLst/>
            <a:cxnLst/>
            <a:rect l="l" t="t" r="r" b="b"/>
            <a:pathLst>
              <a:path w="86360" h="53339">
                <a:moveTo>
                  <a:pt x="43167" y="0"/>
                </a:moveTo>
                <a:lnTo>
                  <a:pt x="3213" y="8191"/>
                </a:lnTo>
                <a:lnTo>
                  <a:pt x="762" y="9867"/>
                </a:lnTo>
                <a:lnTo>
                  <a:pt x="0" y="13144"/>
                </a:lnTo>
                <a:lnTo>
                  <a:pt x="2222" y="15913"/>
                </a:lnTo>
                <a:lnTo>
                  <a:pt x="11419" y="26029"/>
                </a:lnTo>
                <a:lnTo>
                  <a:pt x="20409" y="35674"/>
                </a:lnTo>
                <a:lnTo>
                  <a:pt x="32626" y="49110"/>
                </a:lnTo>
                <a:lnTo>
                  <a:pt x="35306" y="52324"/>
                </a:lnTo>
                <a:lnTo>
                  <a:pt x="35852" y="52501"/>
                </a:lnTo>
                <a:lnTo>
                  <a:pt x="36144" y="52590"/>
                </a:lnTo>
                <a:lnTo>
                  <a:pt x="39700" y="53009"/>
                </a:lnTo>
                <a:lnTo>
                  <a:pt x="43167" y="52946"/>
                </a:lnTo>
                <a:lnTo>
                  <a:pt x="46634" y="53009"/>
                </a:lnTo>
                <a:lnTo>
                  <a:pt x="50203" y="52590"/>
                </a:lnTo>
                <a:lnTo>
                  <a:pt x="50495" y="52501"/>
                </a:lnTo>
                <a:lnTo>
                  <a:pt x="51041" y="52324"/>
                </a:lnTo>
                <a:lnTo>
                  <a:pt x="53708" y="49110"/>
                </a:lnTo>
                <a:lnTo>
                  <a:pt x="65747" y="35877"/>
                </a:lnTo>
                <a:lnTo>
                  <a:pt x="79680" y="20965"/>
                </a:lnTo>
                <a:lnTo>
                  <a:pt x="83707" y="16408"/>
                </a:lnTo>
                <a:lnTo>
                  <a:pt x="86347" y="13144"/>
                </a:lnTo>
                <a:lnTo>
                  <a:pt x="85572" y="9867"/>
                </a:lnTo>
                <a:lnTo>
                  <a:pt x="83121" y="8191"/>
                </a:lnTo>
                <a:lnTo>
                  <a:pt x="80670" y="6515"/>
                </a:lnTo>
                <a:lnTo>
                  <a:pt x="74726" y="2921"/>
                </a:lnTo>
                <a:lnTo>
                  <a:pt x="59550" y="1066"/>
                </a:lnTo>
                <a:lnTo>
                  <a:pt x="53721" y="355"/>
                </a:lnTo>
                <a:lnTo>
                  <a:pt x="48171" y="50"/>
                </a:lnTo>
                <a:lnTo>
                  <a:pt x="43167" y="0"/>
                </a:lnTo>
                <a:close/>
              </a:path>
            </a:pathLst>
          </a:custGeom>
          <a:ln w="19291">
            <a:solidFill>
              <a:srgbClr val="00AEE6"/>
            </a:solidFill>
          </a:ln>
        </p:spPr>
        <p:txBody>
          <a:bodyPr wrap="square" lIns="0" tIns="0" rIns="0" bIns="0" rtlCol="0"/>
          <a:lstStyle/>
          <a:p>
            <a:endParaRPr lang="fr-FR" dirty="0"/>
          </a:p>
        </p:txBody>
      </p:sp>
      <p:sp>
        <p:nvSpPr>
          <p:cNvPr id="154" name="object 154"/>
          <p:cNvSpPr/>
          <p:nvPr/>
        </p:nvSpPr>
        <p:spPr>
          <a:xfrm>
            <a:off x="6671416" y="2812485"/>
            <a:ext cx="86360" cy="53340"/>
          </a:xfrm>
          <a:custGeom>
            <a:avLst/>
            <a:gdLst/>
            <a:ahLst/>
            <a:cxnLst/>
            <a:rect l="l" t="t" r="r" b="b"/>
            <a:pathLst>
              <a:path w="86359" h="53339">
                <a:moveTo>
                  <a:pt x="43179" y="0"/>
                </a:moveTo>
                <a:lnTo>
                  <a:pt x="3225" y="8191"/>
                </a:lnTo>
                <a:lnTo>
                  <a:pt x="774" y="9867"/>
                </a:lnTo>
                <a:lnTo>
                  <a:pt x="0" y="13144"/>
                </a:lnTo>
                <a:lnTo>
                  <a:pt x="2235" y="15913"/>
                </a:lnTo>
                <a:lnTo>
                  <a:pt x="11430" y="26033"/>
                </a:lnTo>
                <a:lnTo>
                  <a:pt x="20411" y="35676"/>
                </a:lnTo>
                <a:lnTo>
                  <a:pt x="32638" y="49110"/>
                </a:lnTo>
                <a:lnTo>
                  <a:pt x="35318" y="52324"/>
                </a:lnTo>
                <a:lnTo>
                  <a:pt x="35852" y="52501"/>
                </a:lnTo>
                <a:lnTo>
                  <a:pt x="36156" y="52590"/>
                </a:lnTo>
                <a:lnTo>
                  <a:pt x="39712" y="53009"/>
                </a:lnTo>
                <a:lnTo>
                  <a:pt x="43179" y="52946"/>
                </a:lnTo>
                <a:lnTo>
                  <a:pt x="46647" y="53009"/>
                </a:lnTo>
                <a:lnTo>
                  <a:pt x="50203" y="52590"/>
                </a:lnTo>
                <a:lnTo>
                  <a:pt x="50507" y="52501"/>
                </a:lnTo>
                <a:lnTo>
                  <a:pt x="51041" y="52324"/>
                </a:lnTo>
                <a:lnTo>
                  <a:pt x="53720" y="49110"/>
                </a:lnTo>
                <a:lnTo>
                  <a:pt x="65760" y="35877"/>
                </a:lnTo>
                <a:lnTo>
                  <a:pt x="79692" y="20965"/>
                </a:lnTo>
                <a:lnTo>
                  <a:pt x="83720" y="16408"/>
                </a:lnTo>
                <a:lnTo>
                  <a:pt x="86347" y="13144"/>
                </a:lnTo>
                <a:lnTo>
                  <a:pt x="85572" y="9867"/>
                </a:lnTo>
                <a:lnTo>
                  <a:pt x="83134" y="8191"/>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55" name="object 155"/>
          <p:cNvSpPr/>
          <p:nvPr/>
        </p:nvSpPr>
        <p:spPr>
          <a:xfrm>
            <a:off x="6842078" y="2451936"/>
            <a:ext cx="86360" cy="53340"/>
          </a:xfrm>
          <a:custGeom>
            <a:avLst/>
            <a:gdLst/>
            <a:ahLst/>
            <a:cxnLst/>
            <a:rect l="l" t="t" r="r" b="b"/>
            <a:pathLst>
              <a:path w="86359" h="53339">
                <a:moveTo>
                  <a:pt x="43179" y="0"/>
                </a:moveTo>
                <a:lnTo>
                  <a:pt x="3225" y="8191"/>
                </a:lnTo>
                <a:lnTo>
                  <a:pt x="774" y="9867"/>
                </a:lnTo>
                <a:lnTo>
                  <a:pt x="0" y="13144"/>
                </a:lnTo>
                <a:lnTo>
                  <a:pt x="2235" y="15900"/>
                </a:lnTo>
                <a:lnTo>
                  <a:pt x="11425" y="26027"/>
                </a:lnTo>
                <a:lnTo>
                  <a:pt x="20409" y="35674"/>
                </a:lnTo>
                <a:lnTo>
                  <a:pt x="32638" y="49110"/>
                </a:lnTo>
                <a:lnTo>
                  <a:pt x="35305" y="52324"/>
                </a:lnTo>
                <a:lnTo>
                  <a:pt x="35852" y="52501"/>
                </a:lnTo>
                <a:lnTo>
                  <a:pt x="36144" y="52590"/>
                </a:lnTo>
                <a:lnTo>
                  <a:pt x="39712" y="53009"/>
                </a:lnTo>
                <a:lnTo>
                  <a:pt x="43179" y="52946"/>
                </a:lnTo>
                <a:lnTo>
                  <a:pt x="46647" y="53009"/>
                </a:lnTo>
                <a:lnTo>
                  <a:pt x="50203" y="52590"/>
                </a:lnTo>
                <a:lnTo>
                  <a:pt x="50495" y="52501"/>
                </a:lnTo>
                <a:lnTo>
                  <a:pt x="51041" y="52324"/>
                </a:lnTo>
                <a:lnTo>
                  <a:pt x="53720" y="49110"/>
                </a:lnTo>
                <a:lnTo>
                  <a:pt x="65747" y="35877"/>
                </a:lnTo>
                <a:lnTo>
                  <a:pt x="79686" y="20968"/>
                </a:lnTo>
                <a:lnTo>
                  <a:pt x="83716" y="16402"/>
                </a:lnTo>
                <a:lnTo>
                  <a:pt x="86347" y="13144"/>
                </a:lnTo>
                <a:lnTo>
                  <a:pt x="85585" y="9867"/>
                </a:lnTo>
                <a:lnTo>
                  <a:pt x="83134" y="8191"/>
                </a:lnTo>
                <a:lnTo>
                  <a:pt x="80683" y="6515"/>
                </a:lnTo>
                <a:lnTo>
                  <a:pt x="74726" y="2921"/>
                </a:lnTo>
                <a:lnTo>
                  <a:pt x="59562" y="1066"/>
                </a:lnTo>
                <a:lnTo>
                  <a:pt x="53733" y="355"/>
                </a:lnTo>
                <a:lnTo>
                  <a:pt x="48171" y="50"/>
                </a:lnTo>
                <a:lnTo>
                  <a:pt x="43179" y="0"/>
                </a:lnTo>
                <a:close/>
              </a:path>
            </a:pathLst>
          </a:custGeom>
          <a:ln w="19291">
            <a:solidFill>
              <a:srgbClr val="00AEE6"/>
            </a:solidFill>
          </a:ln>
        </p:spPr>
        <p:txBody>
          <a:bodyPr wrap="square" lIns="0" tIns="0" rIns="0" bIns="0" rtlCol="0"/>
          <a:lstStyle/>
          <a:p>
            <a:endParaRPr lang="fr-FR" dirty="0"/>
          </a:p>
        </p:txBody>
      </p:sp>
      <p:sp>
        <p:nvSpPr>
          <p:cNvPr id="156" name="object 156"/>
          <p:cNvSpPr/>
          <p:nvPr/>
        </p:nvSpPr>
        <p:spPr>
          <a:xfrm>
            <a:off x="6320566" y="2363924"/>
            <a:ext cx="86360" cy="53340"/>
          </a:xfrm>
          <a:custGeom>
            <a:avLst/>
            <a:gdLst/>
            <a:ahLst/>
            <a:cxnLst/>
            <a:rect l="l" t="t" r="r" b="b"/>
            <a:pathLst>
              <a:path w="86360" h="53339">
                <a:moveTo>
                  <a:pt x="43179" y="0"/>
                </a:moveTo>
                <a:lnTo>
                  <a:pt x="3225" y="8191"/>
                </a:lnTo>
                <a:lnTo>
                  <a:pt x="774" y="9867"/>
                </a:lnTo>
                <a:lnTo>
                  <a:pt x="0" y="13144"/>
                </a:lnTo>
                <a:lnTo>
                  <a:pt x="2235" y="15900"/>
                </a:lnTo>
                <a:lnTo>
                  <a:pt x="11425" y="26027"/>
                </a:lnTo>
                <a:lnTo>
                  <a:pt x="20409" y="35674"/>
                </a:lnTo>
                <a:lnTo>
                  <a:pt x="32638" y="49098"/>
                </a:lnTo>
                <a:lnTo>
                  <a:pt x="35318" y="52324"/>
                </a:lnTo>
                <a:lnTo>
                  <a:pt x="35852" y="52489"/>
                </a:lnTo>
                <a:lnTo>
                  <a:pt x="36156" y="52590"/>
                </a:lnTo>
                <a:lnTo>
                  <a:pt x="39712" y="53009"/>
                </a:lnTo>
                <a:lnTo>
                  <a:pt x="43179" y="52946"/>
                </a:lnTo>
                <a:lnTo>
                  <a:pt x="46647" y="53009"/>
                </a:lnTo>
                <a:lnTo>
                  <a:pt x="50203" y="52590"/>
                </a:lnTo>
                <a:lnTo>
                  <a:pt x="50507" y="52489"/>
                </a:lnTo>
                <a:lnTo>
                  <a:pt x="51041" y="52324"/>
                </a:lnTo>
                <a:lnTo>
                  <a:pt x="53720" y="49098"/>
                </a:lnTo>
                <a:lnTo>
                  <a:pt x="65760" y="35877"/>
                </a:lnTo>
                <a:lnTo>
                  <a:pt x="79690" y="20966"/>
                </a:lnTo>
                <a:lnTo>
                  <a:pt x="83718" y="16400"/>
                </a:lnTo>
                <a:lnTo>
                  <a:pt x="86347" y="13144"/>
                </a:lnTo>
                <a:lnTo>
                  <a:pt x="85585" y="9867"/>
                </a:lnTo>
                <a:lnTo>
                  <a:pt x="83134" y="8191"/>
                </a:lnTo>
                <a:lnTo>
                  <a:pt x="80683" y="6515"/>
                </a:lnTo>
                <a:lnTo>
                  <a:pt x="74739" y="2921"/>
                </a:lnTo>
                <a:lnTo>
                  <a:pt x="59562" y="1066"/>
                </a:lnTo>
                <a:lnTo>
                  <a:pt x="53733" y="355"/>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57" name="object 157"/>
          <p:cNvSpPr/>
          <p:nvPr/>
        </p:nvSpPr>
        <p:spPr>
          <a:xfrm>
            <a:off x="6057372" y="2498365"/>
            <a:ext cx="86360" cy="53340"/>
          </a:xfrm>
          <a:custGeom>
            <a:avLst/>
            <a:gdLst/>
            <a:ahLst/>
            <a:cxnLst/>
            <a:rect l="l" t="t" r="r" b="b"/>
            <a:pathLst>
              <a:path w="86360" h="53339">
                <a:moveTo>
                  <a:pt x="43179" y="0"/>
                </a:moveTo>
                <a:lnTo>
                  <a:pt x="3225" y="8191"/>
                </a:lnTo>
                <a:lnTo>
                  <a:pt x="774" y="9867"/>
                </a:lnTo>
                <a:lnTo>
                  <a:pt x="0" y="13144"/>
                </a:lnTo>
                <a:lnTo>
                  <a:pt x="2235" y="15900"/>
                </a:lnTo>
                <a:lnTo>
                  <a:pt x="11425" y="26027"/>
                </a:lnTo>
                <a:lnTo>
                  <a:pt x="20409" y="35674"/>
                </a:lnTo>
                <a:lnTo>
                  <a:pt x="32638" y="49110"/>
                </a:lnTo>
                <a:lnTo>
                  <a:pt x="35305" y="52324"/>
                </a:lnTo>
                <a:lnTo>
                  <a:pt x="35852" y="52501"/>
                </a:lnTo>
                <a:lnTo>
                  <a:pt x="36144" y="52590"/>
                </a:lnTo>
                <a:lnTo>
                  <a:pt x="39712" y="53009"/>
                </a:lnTo>
                <a:lnTo>
                  <a:pt x="43179" y="52946"/>
                </a:lnTo>
                <a:lnTo>
                  <a:pt x="46647" y="53009"/>
                </a:lnTo>
                <a:lnTo>
                  <a:pt x="50203" y="52590"/>
                </a:lnTo>
                <a:lnTo>
                  <a:pt x="50495" y="52501"/>
                </a:lnTo>
                <a:lnTo>
                  <a:pt x="51041" y="52324"/>
                </a:lnTo>
                <a:lnTo>
                  <a:pt x="53720" y="49110"/>
                </a:lnTo>
                <a:lnTo>
                  <a:pt x="65747" y="35877"/>
                </a:lnTo>
                <a:lnTo>
                  <a:pt x="79686" y="20968"/>
                </a:lnTo>
                <a:lnTo>
                  <a:pt x="83716" y="16402"/>
                </a:lnTo>
                <a:lnTo>
                  <a:pt x="86347" y="13144"/>
                </a:lnTo>
                <a:lnTo>
                  <a:pt x="85585" y="9867"/>
                </a:lnTo>
                <a:lnTo>
                  <a:pt x="83134" y="8191"/>
                </a:lnTo>
                <a:lnTo>
                  <a:pt x="80683" y="6515"/>
                </a:lnTo>
                <a:lnTo>
                  <a:pt x="74726" y="2921"/>
                </a:lnTo>
                <a:lnTo>
                  <a:pt x="59562" y="1066"/>
                </a:lnTo>
                <a:lnTo>
                  <a:pt x="53733" y="355"/>
                </a:lnTo>
                <a:lnTo>
                  <a:pt x="48183" y="50"/>
                </a:lnTo>
                <a:lnTo>
                  <a:pt x="43179" y="0"/>
                </a:lnTo>
                <a:close/>
              </a:path>
            </a:pathLst>
          </a:custGeom>
          <a:ln w="19291">
            <a:solidFill>
              <a:srgbClr val="00AEE6"/>
            </a:solidFill>
          </a:ln>
        </p:spPr>
        <p:txBody>
          <a:bodyPr wrap="square" lIns="0" tIns="0" rIns="0" bIns="0" rtlCol="0"/>
          <a:lstStyle/>
          <a:p>
            <a:endParaRPr lang="fr-FR" dirty="0"/>
          </a:p>
        </p:txBody>
      </p:sp>
      <p:sp>
        <p:nvSpPr>
          <p:cNvPr id="158" name="object 158"/>
          <p:cNvSpPr/>
          <p:nvPr/>
        </p:nvSpPr>
        <p:spPr>
          <a:xfrm>
            <a:off x="5172456" y="2245206"/>
            <a:ext cx="38100" cy="31750"/>
          </a:xfrm>
          <a:custGeom>
            <a:avLst/>
            <a:gdLst/>
            <a:ahLst/>
            <a:cxnLst/>
            <a:rect l="l" t="t" r="r" b="b"/>
            <a:pathLst>
              <a:path w="38100" h="31750">
                <a:moveTo>
                  <a:pt x="13296" y="0"/>
                </a:moveTo>
                <a:lnTo>
                  <a:pt x="12915" y="9309"/>
                </a:lnTo>
                <a:lnTo>
                  <a:pt x="7327" y="12382"/>
                </a:lnTo>
                <a:lnTo>
                  <a:pt x="4826" y="14287"/>
                </a:lnTo>
                <a:lnTo>
                  <a:pt x="2311" y="16179"/>
                </a:lnTo>
                <a:lnTo>
                  <a:pt x="0" y="18300"/>
                </a:lnTo>
                <a:lnTo>
                  <a:pt x="1612" y="24599"/>
                </a:lnTo>
                <a:lnTo>
                  <a:pt x="5295" y="31559"/>
                </a:lnTo>
                <a:lnTo>
                  <a:pt x="20205" y="31559"/>
                </a:lnTo>
                <a:lnTo>
                  <a:pt x="24752" y="17881"/>
                </a:lnTo>
                <a:lnTo>
                  <a:pt x="32931" y="16827"/>
                </a:lnTo>
                <a:lnTo>
                  <a:pt x="37084" y="17500"/>
                </a:lnTo>
                <a:lnTo>
                  <a:pt x="38074" y="11569"/>
                </a:lnTo>
                <a:lnTo>
                  <a:pt x="37757" y="9766"/>
                </a:lnTo>
              </a:path>
            </a:pathLst>
          </a:custGeom>
          <a:ln w="6426">
            <a:solidFill>
              <a:srgbClr val="414042"/>
            </a:solidFill>
          </a:ln>
        </p:spPr>
        <p:txBody>
          <a:bodyPr wrap="square" lIns="0" tIns="0" rIns="0" bIns="0" rtlCol="0"/>
          <a:lstStyle/>
          <a:p>
            <a:endParaRPr lang="fr-FR" dirty="0"/>
          </a:p>
        </p:txBody>
      </p:sp>
      <p:sp>
        <p:nvSpPr>
          <p:cNvPr id="159" name="object 159"/>
          <p:cNvSpPr/>
          <p:nvPr/>
        </p:nvSpPr>
        <p:spPr>
          <a:xfrm>
            <a:off x="5185369" y="2254524"/>
            <a:ext cx="12065" cy="8890"/>
          </a:xfrm>
          <a:custGeom>
            <a:avLst/>
            <a:gdLst/>
            <a:ahLst/>
            <a:cxnLst/>
            <a:rect l="l" t="t" r="r" b="b"/>
            <a:pathLst>
              <a:path w="12064" h="8889">
                <a:moveTo>
                  <a:pt x="11836" y="8559"/>
                </a:moveTo>
                <a:lnTo>
                  <a:pt x="4775" y="2387"/>
                </a:lnTo>
                <a:lnTo>
                  <a:pt x="0" y="0"/>
                </a:lnTo>
              </a:path>
            </a:pathLst>
          </a:custGeom>
          <a:ln w="6426">
            <a:solidFill>
              <a:srgbClr val="414042"/>
            </a:solidFill>
          </a:ln>
        </p:spPr>
        <p:txBody>
          <a:bodyPr wrap="square" lIns="0" tIns="0" rIns="0" bIns="0" rtlCol="0"/>
          <a:lstStyle/>
          <a:p>
            <a:endParaRPr lang="fr-FR" dirty="0"/>
          </a:p>
        </p:txBody>
      </p:sp>
      <p:sp>
        <p:nvSpPr>
          <p:cNvPr id="160" name="object 160"/>
          <p:cNvSpPr/>
          <p:nvPr/>
        </p:nvSpPr>
        <p:spPr>
          <a:xfrm>
            <a:off x="5192393" y="2262706"/>
            <a:ext cx="24765" cy="27305"/>
          </a:xfrm>
          <a:custGeom>
            <a:avLst/>
            <a:gdLst/>
            <a:ahLst/>
            <a:cxnLst/>
            <a:rect l="l" t="t" r="r" b="b"/>
            <a:pathLst>
              <a:path w="24764" h="27305">
                <a:moveTo>
                  <a:pt x="17145" y="0"/>
                </a:moveTo>
                <a:lnTo>
                  <a:pt x="23710" y="8204"/>
                </a:lnTo>
                <a:lnTo>
                  <a:pt x="24663" y="12814"/>
                </a:lnTo>
                <a:lnTo>
                  <a:pt x="23101" y="22148"/>
                </a:lnTo>
                <a:lnTo>
                  <a:pt x="20231" y="26200"/>
                </a:lnTo>
                <a:lnTo>
                  <a:pt x="8051" y="26873"/>
                </a:lnTo>
                <a:lnTo>
                  <a:pt x="0" y="14058"/>
                </a:lnTo>
              </a:path>
            </a:pathLst>
          </a:custGeom>
          <a:ln w="6426">
            <a:solidFill>
              <a:srgbClr val="414042"/>
            </a:solidFill>
          </a:ln>
        </p:spPr>
        <p:txBody>
          <a:bodyPr wrap="square" lIns="0" tIns="0" rIns="0" bIns="0" rtlCol="0"/>
          <a:lstStyle/>
          <a:p>
            <a:endParaRPr lang="fr-FR" dirty="0"/>
          </a:p>
        </p:txBody>
      </p:sp>
      <p:sp>
        <p:nvSpPr>
          <p:cNvPr id="161" name="object 161"/>
          <p:cNvSpPr/>
          <p:nvPr/>
        </p:nvSpPr>
        <p:spPr>
          <a:xfrm>
            <a:off x="5217060" y="2274421"/>
            <a:ext cx="4445" cy="1270"/>
          </a:xfrm>
          <a:custGeom>
            <a:avLst/>
            <a:gdLst/>
            <a:ahLst/>
            <a:cxnLst/>
            <a:rect l="l" t="t" r="r" b="b"/>
            <a:pathLst>
              <a:path w="4445" h="1269">
                <a:moveTo>
                  <a:pt x="4051" y="0"/>
                </a:moveTo>
                <a:lnTo>
                  <a:pt x="0" y="1104"/>
                </a:lnTo>
              </a:path>
            </a:pathLst>
          </a:custGeom>
          <a:ln w="6426">
            <a:solidFill>
              <a:srgbClr val="414042"/>
            </a:solidFill>
          </a:ln>
        </p:spPr>
        <p:txBody>
          <a:bodyPr wrap="square" lIns="0" tIns="0" rIns="0" bIns="0" rtlCol="0"/>
          <a:lstStyle/>
          <a:p>
            <a:endParaRPr lang="fr-FR" dirty="0"/>
          </a:p>
        </p:txBody>
      </p:sp>
      <p:sp>
        <p:nvSpPr>
          <p:cNvPr id="162" name="object 162"/>
          <p:cNvSpPr/>
          <p:nvPr/>
        </p:nvSpPr>
        <p:spPr>
          <a:xfrm>
            <a:off x="5212629" y="2288910"/>
            <a:ext cx="4445" cy="12065"/>
          </a:xfrm>
          <a:custGeom>
            <a:avLst/>
            <a:gdLst/>
            <a:ahLst/>
            <a:cxnLst/>
            <a:rect l="l" t="t" r="r" b="b"/>
            <a:pathLst>
              <a:path w="4445" h="12064">
                <a:moveTo>
                  <a:pt x="3898" y="11531"/>
                </a:moveTo>
                <a:lnTo>
                  <a:pt x="279" y="11531"/>
                </a:lnTo>
                <a:lnTo>
                  <a:pt x="1600" y="3937"/>
                </a:lnTo>
                <a:lnTo>
                  <a:pt x="0" y="0"/>
                </a:lnTo>
              </a:path>
            </a:pathLst>
          </a:custGeom>
          <a:ln w="6426">
            <a:solidFill>
              <a:srgbClr val="414042"/>
            </a:solidFill>
          </a:ln>
        </p:spPr>
        <p:txBody>
          <a:bodyPr wrap="square" lIns="0" tIns="0" rIns="0" bIns="0" rtlCol="0"/>
          <a:lstStyle/>
          <a:p>
            <a:endParaRPr lang="fr-FR" dirty="0"/>
          </a:p>
        </p:txBody>
      </p:sp>
      <p:sp>
        <p:nvSpPr>
          <p:cNvPr id="163" name="object 163"/>
          <p:cNvSpPr/>
          <p:nvPr/>
        </p:nvSpPr>
        <p:spPr>
          <a:xfrm>
            <a:off x="5193770" y="2300435"/>
            <a:ext cx="19685" cy="16510"/>
          </a:xfrm>
          <a:custGeom>
            <a:avLst/>
            <a:gdLst/>
            <a:ahLst/>
            <a:cxnLst/>
            <a:rect l="l" t="t" r="r" b="b"/>
            <a:pathLst>
              <a:path w="19685" h="16510">
                <a:moveTo>
                  <a:pt x="0" y="16014"/>
                </a:moveTo>
                <a:lnTo>
                  <a:pt x="6032" y="10439"/>
                </a:lnTo>
                <a:lnTo>
                  <a:pt x="6819" y="8635"/>
                </a:lnTo>
                <a:lnTo>
                  <a:pt x="12204" y="6184"/>
                </a:lnTo>
                <a:lnTo>
                  <a:pt x="14160" y="4406"/>
                </a:lnTo>
                <a:lnTo>
                  <a:pt x="16116" y="2628"/>
                </a:lnTo>
                <a:lnTo>
                  <a:pt x="18567" y="1168"/>
                </a:lnTo>
                <a:lnTo>
                  <a:pt x="19138" y="0"/>
                </a:lnTo>
              </a:path>
            </a:pathLst>
          </a:custGeom>
          <a:ln w="6426">
            <a:solidFill>
              <a:srgbClr val="414042"/>
            </a:solidFill>
          </a:ln>
        </p:spPr>
        <p:txBody>
          <a:bodyPr wrap="square" lIns="0" tIns="0" rIns="0" bIns="0" rtlCol="0"/>
          <a:lstStyle/>
          <a:p>
            <a:endParaRPr lang="fr-FR" dirty="0"/>
          </a:p>
        </p:txBody>
      </p:sp>
      <p:sp>
        <p:nvSpPr>
          <p:cNvPr id="164" name="object 164"/>
          <p:cNvSpPr/>
          <p:nvPr/>
        </p:nvSpPr>
        <p:spPr>
          <a:xfrm>
            <a:off x="5192933" y="2289574"/>
            <a:ext cx="8255" cy="19685"/>
          </a:xfrm>
          <a:custGeom>
            <a:avLst/>
            <a:gdLst/>
            <a:ahLst/>
            <a:cxnLst/>
            <a:rect l="l" t="t" r="r" b="b"/>
            <a:pathLst>
              <a:path w="8254" h="19685">
                <a:moveTo>
                  <a:pt x="7658" y="19494"/>
                </a:moveTo>
                <a:lnTo>
                  <a:pt x="3606" y="16624"/>
                </a:lnTo>
                <a:lnTo>
                  <a:pt x="2654" y="15595"/>
                </a:lnTo>
                <a:lnTo>
                  <a:pt x="1689" y="14554"/>
                </a:lnTo>
                <a:lnTo>
                  <a:pt x="203" y="13144"/>
                </a:lnTo>
                <a:lnTo>
                  <a:pt x="101" y="12890"/>
                </a:lnTo>
                <a:lnTo>
                  <a:pt x="0" y="12636"/>
                </a:lnTo>
                <a:lnTo>
                  <a:pt x="7518" y="0"/>
                </a:lnTo>
              </a:path>
            </a:pathLst>
          </a:custGeom>
          <a:ln w="6426">
            <a:solidFill>
              <a:srgbClr val="414042"/>
            </a:solidFill>
          </a:ln>
        </p:spPr>
        <p:txBody>
          <a:bodyPr wrap="square" lIns="0" tIns="0" rIns="0" bIns="0" rtlCol="0"/>
          <a:lstStyle/>
          <a:p>
            <a:endParaRPr lang="fr-FR" dirty="0"/>
          </a:p>
        </p:txBody>
      </p:sp>
      <p:sp>
        <p:nvSpPr>
          <p:cNvPr id="165" name="object 165"/>
          <p:cNvSpPr/>
          <p:nvPr/>
        </p:nvSpPr>
        <p:spPr>
          <a:xfrm>
            <a:off x="5171059" y="2302462"/>
            <a:ext cx="22225" cy="13970"/>
          </a:xfrm>
          <a:custGeom>
            <a:avLst/>
            <a:gdLst/>
            <a:ahLst/>
            <a:cxnLst/>
            <a:rect l="l" t="t" r="r" b="b"/>
            <a:pathLst>
              <a:path w="22225" h="13969">
                <a:moveTo>
                  <a:pt x="21971" y="0"/>
                </a:moveTo>
                <a:lnTo>
                  <a:pt x="11290" y="1066"/>
                </a:lnTo>
                <a:lnTo>
                  <a:pt x="7239" y="0"/>
                </a:lnTo>
                <a:lnTo>
                  <a:pt x="4610" y="3302"/>
                </a:lnTo>
                <a:lnTo>
                  <a:pt x="3657" y="4127"/>
                </a:lnTo>
                <a:lnTo>
                  <a:pt x="2692" y="4940"/>
                </a:lnTo>
                <a:lnTo>
                  <a:pt x="0" y="7213"/>
                </a:lnTo>
                <a:lnTo>
                  <a:pt x="2768" y="10617"/>
                </a:lnTo>
                <a:lnTo>
                  <a:pt x="4292" y="11760"/>
                </a:lnTo>
                <a:lnTo>
                  <a:pt x="5816" y="12890"/>
                </a:lnTo>
                <a:lnTo>
                  <a:pt x="7518" y="13982"/>
                </a:lnTo>
              </a:path>
            </a:pathLst>
          </a:custGeom>
          <a:ln w="6426">
            <a:solidFill>
              <a:srgbClr val="414042"/>
            </a:solidFill>
          </a:ln>
        </p:spPr>
        <p:txBody>
          <a:bodyPr wrap="square" lIns="0" tIns="0" rIns="0" bIns="0" rtlCol="0"/>
          <a:lstStyle/>
          <a:p>
            <a:endParaRPr lang="fr-FR" dirty="0"/>
          </a:p>
        </p:txBody>
      </p:sp>
      <p:sp>
        <p:nvSpPr>
          <p:cNvPr id="166" name="object 166"/>
          <p:cNvSpPr/>
          <p:nvPr/>
        </p:nvSpPr>
        <p:spPr>
          <a:xfrm>
            <a:off x="5156572" y="2301470"/>
            <a:ext cx="14604" cy="8255"/>
          </a:xfrm>
          <a:custGeom>
            <a:avLst/>
            <a:gdLst/>
            <a:ahLst/>
            <a:cxnLst/>
            <a:rect l="l" t="t" r="r" b="b"/>
            <a:pathLst>
              <a:path w="14604" h="8255">
                <a:moveTo>
                  <a:pt x="0" y="0"/>
                </a:moveTo>
                <a:lnTo>
                  <a:pt x="1803" y="0"/>
                </a:lnTo>
                <a:lnTo>
                  <a:pt x="6527" y="4114"/>
                </a:lnTo>
                <a:lnTo>
                  <a:pt x="8509" y="5257"/>
                </a:lnTo>
                <a:lnTo>
                  <a:pt x="10502" y="6388"/>
                </a:lnTo>
                <a:lnTo>
                  <a:pt x="12674" y="7747"/>
                </a:lnTo>
                <a:lnTo>
                  <a:pt x="14478" y="8204"/>
                </a:lnTo>
              </a:path>
            </a:pathLst>
          </a:custGeom>
          <a:ln w="6426">
            <a:solidFill>
              <a:srgbClr val="414042"/>
            </a:solidFill>
          </a:ln>
        </p:spPr>
        <p:txBody>
          <a:bodyPr wrap="square" lIns="0" tIns="0" rIns="0" bIns="0" rtlCol="0"/>
          <a:lstStyle/>
          <a:p>
            <a:endParaRPr lang="fr-FR" dirty="0"/>
          </a:p>
        </p:txBody>
      </p:sp>
      <p:sp>
        <p:nvSpPr>
          <p:cNvPr id="167" name="object 167"/>
          <p:cNvSpPr/>
          <p:nvPr/>
        </p:nvSpPr>
        <p:spPr>
          <a:xfrm>
            <a:off x="5157597" y="2289229"/>
            <a:ext cx="20955" cy="13335"/>
          </a:xfrm>
          <a:custGeom>
            <a:avLst/>
            <a:gdLst/>
            <a:ahLst/>
            <a:cxnLst/>
            <a:rect l="l" t="t" r="r" b="b"/>
            <a:pathLst>
              <a:path w="20954" h="13335">
                <a:moveTo>
                  <a:pt x="20700" y="13233"/>
                </a:moveTo>
                <a:lnTo>
                  <a:pt x="15900" y="7518"/>
                </a:lnTo>
                <a:lnTo>
                  <a:pt x="14693" y="5270"/>
                </a:lnTo>
                <a:lnTo>
                  <a:pt x="13487" y="3009"/>
                </a:lnTo>
                <a:lnTo>
                  <a:pt x="12534" y="812"/>
                </a:lnTo>
                <a:lnTo>
                  <a:pt x="8521" y="1371"/>
                </a:lnTo>
                <a:lnTo>
                  <a:pt x="5676" y="1054"/>
                </a:lnTo>
                <a:lnTo>
                  <a:pt x="2844" y="736"/>
                </a:lnTo>
                <a:lnTo>
                  <a:pt x="241" y="0"/>
                </a:lnTo>
                <a:lnTo>
                  <a:pt x="0" y="3048"/>
                </a:lnTo>
                <a:lnTo>
                  <a:pt x="38" y="4749"/>
                </a:lnTo>
                <a:lnTo>
                  <a:pt x="76" y="6451"/>
                </a:lnTo>
                <a:lnTo>
                  <a:pt x="393" y="11252"/>
                </a:lnTo>
                <a:lnTo>
                  <a:pt x="787" y="12242"/>
                </a:lnTo>
              </a:path>
            </a:pathLst>
          </a:custGeom>
          <a:ln w="6426">
            <a:solidFill>
              <a:srgbClr val="414042"/>
            </a:solidFill>
          </a:ln>
        </p:spPr>
        <p:txBody>
          <a:bodyPr wrap="square" lIns="0" tIns="0" rIns="0" bIns="0" rtlCol="0"/>
          <a:lstStyle/>
          <a:p>
            <a:endParaRPr lang="fr-FR" dirty="0"/>
          </a:p>
        </p:txBody>
      </p:sp>
      <p:sp>
        <p:nvSpPr>
          <p:cNvPr id="168" name="object 168"/>
          <p:cNvSpPr/>
          <p:nvPr/>
        </p:nvSpPr>
        <p:spPr>
          <a:xfrm>
            <a:off x="5150822" y="2276140"/>
            <a:ext cx="7620" cy="13335"/>
          </a:xfrm>
          <a:custGeom>
            <a:avLst/>
            <a:gdLst/>
            <a:ahLst/>
            <a:cxnLst/>
            <a:rect l="l" t="t" r="r" b="b"/>
            <a:pathLst>
              <a:path w="7620" h="13335">
                <a:moveTo>
                  <a:pt x="0" y="0"/>
                </a:moveTo>
                <a:lnTo>
                  <a:pt x="2692" y="0"/>
                </a:lnTo>
                <a:lnTo>
                  <a:pt x="3340" y="3682"/>
                </a:lnTo>
                <a:lnTo>
                  <a:pt x="3721" y="4711"/>
                </a:lnTo>
                <a:lnTo>
                  <a:pt x="4127" y="5740"/>
                </a:lnTo>
                <a:lnTo>
                  <a:pt x="5930" y="11684"/>
                </a:lnTo>
                <a:lnTo>
                  <a:pt x="7188" y="13220"/>
                </a:lnTo>
              </a:path>
            </a:pathLst>
          </a:custGeom>
          <a:ln w="6426">
            <a:solidFill>
              <a:srgbClr val="414042"/>
            </a:solidFill>
          </a:ln>
        </p:spPr>
        <p:txBody>
          <a:bodyPr wrap="square" lIns="0" tIns="0" rIns="0" bIns="0" rtlCol="0"/>
          <a:lstStyle/>
          <a:p>
            <a:endParaRPr lang="fr-FR" dirty="0"/>
          </a:p>
        </p:txBody>
      </p:sp>
      <p:sp>
        <p:nvSpPr>
          <p:cNvPr id="169" name="object 169"/>
          <p:cNvSpPr/>
          <p:nvPr/>
        </p:nvSpPr>
        <p:spPr>
          <a:xfrm>
            <a:off x="5170130" y="2276768"/>
            <a:ext cx="7620" cy="13335"/>
          </a:xfrm>
          <a:custGeom>
            <a:avLst/>
            <a:gdLst/>
            <a:ahLst/>
            <a:cxnLst/>
            <a:rect l="l" t="t" r="r" b="b"/>
            <a:pathLst>
              <a:path w="7620" h="13335">
                <a:moveTo>
                  <a:pt x="0" y="13271"/>
                </a:moveTo>
                <a:lnTo>
                  <a:pt x="5588" y="1625"/>
                </a:lnTo>
                <a:lnTo>
                  <a:pt x="7620" y="0"/>
                </a:lnTo>
              </a:path>
            </a:pathLst>
          </a:custGeom>
          <a:ln w="6426">
            <a:solidFill>
              <a:srgbClr val="414042"/>
            </a:solidFill>
          </a:ln>
        </p:spPr>
        <p:txBody>
          <a:bodyPr wrap="square" lIns="0" tIns="0" rIns="0" bIns="0" rtlCol="0"/>
          <a:lstStyle/>
          <a:p>
            <a:endParaRPr lang="fr-FR" dirty="0"/>
          </a:p>
        </p:txBody>
      </p:sp>
      <p:sp>
        <p:nvSpPr>
          <p:cNvPr id="170" name="object 170"/>
          <p:cNvSpPr/>
          <p:nvPr/>
        </p:nvSpPr>
        <p:spPr>
          <a:xfrm>
            <a:off x="5153518" y="2262570"/>
            <a:ext cx="19050" cy="13970"/>
          </a:xfrm>
          <a:custGeom>
            <a:avLst/>
            <a:gdLst/>
            <a:ahLst/>
            <a:cxnLst/>
            <a:rect l="l" t="t" r="r" b="b"/>
            <a:pathLst>
              <a:path w="19050" h="13969">
                <a:moveTo>
                  <a:pt x="18935" y="939"/>
                </a:moveTo>
                <a:lnTo>
                  <a:pt x="15900" y="0"/>
                </a:lnTo>
                <a:lnTo>
                  <a:pt x="12496" y="139"/>
                </a:lnTo>
                <a:lnTo>
                  <a:pt x="9093" y="279"/>
                </a:lnTo>
                <a:lnTo>
                  <a:pt x="2705" y="7302"/>
                </a:lnTo>
                <a:lnTo>
                  <a:pt x="1168" y="10604"/>
                </a:lnTo>
                <a:lnTo>
                  <a:pt x="177" y="12382"/>
                </a:lnTo>
                <a:lnTo>
                  <a:pt x="0" y="13563"/>
                </a:lnTo>
              </a:path>
            </a:pathLst>
          </a:custGeom>
          <a:ln w="6426">
            <a:solidFill>
              <a:srgbClr val="414042"/>
            </a:solidFill>
          </a:ln>
        </p:spPr>
        <p:txBody>
          <a:bodyPr wrap="square" lIns="0" tIns="0" rIns="0" bIns="0" rtlCol="0"/>
          <a:lstStyle/>
          <a:p>
            <a:endParaRPr lang="fr-FR" dirty="0"/>
          </a:p>
        </p:txBody>
      </p:sp>
      <p:sp>
        <p:nvSpPr>
          <p:cNvPr id="171" name="object 171"/>
          <p:cNvSpPr/>
          <p:nvPr/>
        </p:nvSpPr>
        <p:spPr>
          <a:xfrm>
            <a:off x="5160790" y="2256172"/>
            <a:ext cx="635" cy="6985"/>
          </a:xfrm>
          <a:custGeom>
            <a:avLst/>
            <a:gdLst/>
            <a:ahLst/>
            <a:cxnLst/>
            <a:rect l="l" t="t" r="r" b="b"/>
            <a:pathLst>
              <a:path w="635" h="6985">
                <a:moveTo>
                  <a:pt x="215" y="0"/>
                </a:moveTo>
                <a:lnTo>
                  <a:pt x="0" y="6921"/>
                </a:lnTo>
              </a:path>
            </a:pathLst>
          </a:custGeom>
          <a:ln w="6426">
            <a:solidFill>
              <a:srgbClr val="414042"/>
            </a:solidFill>
          </a:ln>
        </p:spPr>
        <p:txBody>
          <a:bodyPr wrap="square" lIns="0" tIns="0" rIns="0" bIns="0" rtlCol="0"/>
          <a:lstStyle/>
          <a:p>
            <a:endParaRPr lang="fr-FR" dirty="0"/>
          </a:p>
        </p:txBody>
      </p:sp>
      <p:sp>
        <p:nvSpPr>
          <p:cNvPr id="172" name="object 172"/>
          <p:cNvSpPr/>
          <p:nvPr/>
        </p:nvSpPr>
        <p:spPr>
          <a:xfrm>
            <a:off x="5149812" y="2245211"/>
            <a:ext cx="72390" cy="72390"/>
          </a:xfrm>
          <a:custGeom>
            <a:avLst/>
            <a:gdLst/>
            <a:ahLst/>
            <a:cxnLst/>
            <a:rect l="l" t="t" r="r" b="b"/>
            <a:pathLst>
              <a:path w="72389" h="72389">
                <a:moveTo>
                  <a:pt x="36054" y="72108"/>
                </a:moveTo>
                <a:lnTo>
                  <a:pt x="22068" y="69295"/>
                </a:lnTo>
                <a:lnTo>
                  <a:pt x="10632" y="61621"/>
                </a:lnTo>
                <a:lnTo>
                  <a:pt x="2894" y="50232"/>
                </a:lnTo>
                <a:lnTo>
                  <a:pt x="0" y="36275"/>
                </a:lnTo>
                <a:lnTo>
                  <a:pt x="2795" y="22200"/>
                </a:lnTo>
                <a:lnTo>
                  <a:pt x="10426" y="10719"/>
                </a:lnTo>
                <a:lnTo>
                  <a:pt x="21756" y="2947"/>
                </a:lnTo>
                <a:lnTo>
                  <a:pt x="35648" y="0"/>
                </a:lnTo>
                <a:lnTo>
                  <a:pt x="49795" y="2781"/>
                </a:lnTo>
                <a:lnTo>
                  <a:pt x="61314" y="10375"/>
                </a:lnTo>
                <a:lnTo>
                  <a:pt x="69114" y="21656"/>
                </a:lnTo>
                <a:lnTo>
                  <a:pt x="72105" y="35495"/>
                </a:lnTo>
                <a:lnTo>
                  <a:pt x="69337" y="49701"/>
                </a:lnTo>
                <a:lnTo>
                  <a:pt x="61772" y="61251"/>
                </a:lnTo>
                <a:lnTo>
                  <a:pt x="50532" y="69074"/>
                </a:lnTo>
                <a:lnTo>
                  <a:pt x="36737" y="72102"/>
                </a:lnTo>
                <a:lnTo>
                  <a:pt x="36054" y="72108"/>
                </a:lnTo>
                <a:close/>
              </a:path>
            </a:pathLst>
          </a:custGeom>
          <a:ln w="6426">
            <a:solidFill>
              <a:srgbClr val="414042"/>
            </a:solidFill>
          </a:ln>
        </p:spPr>
        <p:txBody>
          <a:bodyPr wrap="square" lIns="0" tIns="0" rIns="0" bIns="0" rtlCol="0"/>
          <a:lstStyle/>
          <a:p>
            <a:endParaRPr lang="fr-FR" dirty="0"/>
          </a:p>
        </p:txBody>
      </p:sp>
      <p:sp>
        <p:nvSpPr>
          <p:cNvPr id="173" name="object 173"/>
          <p:cNvSpPr/>
          <p:nvPr/>
        </p:nvSpPr>
        <p:spPr>
          <a:xfrm>
            <a:off x="6242678" y="2929441"/>
            <a:ext cx="38100" cy="31750"/>
          </a:xfrm>
          <a:custGeom>
            <a:avLst/>
            <a:gdLst/>
            <a:ahLst/>
            <a:cxnLst/>
            <a:rect l="l" t="t" r="r" b="b"/>
            <a:pathLst>
              <a:path w="38100" h="31750">
                <a:moveTo>
                  <a:pt x="13296" y="0"/>
                </a:moveTo>
                <a:lnTo>
                  <a:pt x="12915" y="9309"/>
                </a:lnTo>
                <a:lnTo>
                  <a:pt x="7327" y="12395"/>
                </a:lnTo>
                <a:lnTo>
                  <a:pt x="4826" y="14287"/>
                </a:lnTo>
                <a:lnTo>
                  <a:pt x="2311" y="16179"/>
                </a:lnTo>
                <a:lnTo>
                  <a:pt x="0" y="18300"/>
                </a:lnTo>
                <a:lnTo>
                  <a:pt x="1612" y="24599"/>
                </a:lnTo>
                <a:lnTo>
                  <a:pt x="5295" y="31559"/>
                </a:lnTo>
                <a:lnTo>
                  <a:pt x="20205" y="31559"/>
                </a:lnTo>
                <a:lnTo>
                  <a:pt x="24752" y="17881"/>
                </a:lnTo>
                <a:lnTo>
                  <a:pt x="32931" y="16827"/>
                </a:lnTo>
                <a:lnTo>
                  <a:pt x="37084" y="17500"/>
                </a:lnTo>
                <a:lnTo>
                  <a:pt x="38074" y="11569"/>
                </a:lnTo>
                <a:lnTo>
                  <a:pt x="37757" y="9766"/>
                </a:lnTo>
              </a:path>
            </a:pathLst>
          </a:custGeom>
          <a:ln w="6426">
            <a:solidFill>
              <a:srgbClr val="414042"/>
            </a:solidFill>
          </a:ln>
        </p:spPr>
        <p:txBody>
          <a:bodyPr wrap="square" lIns="0" tIns="0" rIns="0" bIns="0" rtlCol="0"/>
          <a:lstStyle/>
          <a:p>
            <a:endParaRPr lang="fr-FR" dirty="0"/>
          </a:p>
        </p:txBody>
      </p:sp>
      <p:sp>
        <p:nvSpPr>
          <p:cNvPr id="174" name="object 174"/>
          <p:cNvSpPr/>
          <p:nvPr/>
        </p:nvSpPr>
        <p:spPr>
          <a:xfrm>
            <a:off x="6255592" y="2938759"/>
            <a:ext cx="12065" cy="8890"/>
          </a:xfrm>
          <a:custGeom>
            <a:avLst/>
            <a:gdLst/>
            <a:ahLst/>
            <a:cxnLst/>
            <a:rect l="l" t="t" r="r" b="b"/>
            <a:pathLst>
              <a:path w="12064" h="8889">
                <a:moveTo>
                  <a:pt x="11836" y="8559"/>
                </a:moveTo>
                <a:lnTo>
                  <a:pt x="4775" y="2387"/>
                </a:lnTo>
                <a:lnTo>
                  <a:pt x="0" y="0"/>
                </a:lnTo>
              </a:path>
            </a:pathLst>
          </a:custGeom>
          <a:ln w="6426">
            <a:solidFill>
              <a:srgbClr val="414042"/>
            </a:solidFill>
          </a:ln>
        </p:spPr>
        <p:txBody>
          <a:bodyPr wrap="square" lIns="0" tIns="0" rIns="0" bIns="0" rtlCol="0"/>
          <a:lstStyle/>
          <a:p>
            <a:endParaRPr lang="fr-FR" dirty="0"/>
          </a:p>
        </p:txBody>
      </p:sp>
      <p:sp>
        <p:nvSpPr>
          <p:cNvPr id="175" name="object 175"/>
          <p:cNvSpPr/>
          <p:nvPr/>
        </p:nvSpPr>
        <p:spPr>
          <a:xfrm>
            <a:off x="6262615" y="2946942"/>
            <a:ext cx="24765" cy="27305"/>
          </a:xfrm>
          <a:custGeom>
            <a:avLst/>
            <a:gdLst/>
            <a:ahLst/>
            <a:cxnLst/>
            <a:rect l="l" t="t" r="r" b="b"/>
            <a:pathLst>
              <a:path w="24764" h="27305">
                <a:moveTo>
                  <a:pt x="17145" y="0"/>
                </a:moveTo>
                <a:lnTo>
                  <a:pt x="23710" y="8204"/>
                </a:lnTo>
                <a:lnTo>
                  <a:pt x="24663" y="12814"/>
                </a:lnTo>
                <a:lnTo>
                  <a:pt x="23114" y="22148"/>
                </a:lnTo>
                <a:lnTo>
                  <a:pt x="20231" y="26200"/>
                </a:lnTo>
                <a:lnTo>
                  <a:pt x="8051" y="26873"/>
                </a:lnTo>
                <a:lnTo>
                  <a:pt x="0" y="14058"/>
                </a:lnTo>
              </a:path>
            </a:pathLst>
          </a:custGeom>
          <a:ln w="6426">
            <a:solidFill>
              <a:srgbClr val="414042"/>
            </a:solidFill>
          </a:ln>
        </p:spPr>
        <p:txBody>
          <a:bodyPr wrap="square" lIns="0" tIns="0" rIns="0" bIns="0" rtlCol="0"/>
          <a:lstStyle/>
          <a:p>
            <a:endParaRPr lang="fr-FR" dirty="0"/>
          </a:p>
        </p:txBody>
      </p:sp>
      <p:sp>
        <p:nvSpPr>
          <p:cNvPr id="176" name="object 176"/>
          <p:cNvSpPr/>
          <p:nvPr/>
        </p:nvSpPr>
        <p:spPr>
          <a:xfrm>
            <a:off x="6287281" y="2958659"/>
            <a:ext cx="4445" cy="1270"/>
          </a:xfrm>
          <a:custGeom>
            <a:avLst/>
            <a:gdLst/>
            <a:ahLst/>
            <a:cxnLst/>
            <a:rect l="l" t="t" r="r" b="b"/>
            <a:pathLst>
              <a:path w="4445" h="1269">
                <a:moveTo>
                  <a:pt x="4051" y="0"/>
                </a:moveTo>
                <a:lnTo>
                  <a:pt x="0" y="1104"/>
                </a:lnTo>
              </a:path>
            </a:pathLst>
          </a:custGeom>
          <a:ln w="6426">
            <a:solidFill>
              <a:srgbClr val="414042"/>
            </a:solidFill>
          </a:ln>
        </p:spPr>
        <p:txBody>
          <a:bodyPr wrap="square" lIns="0" tIns="0" rIns="0" bIns="0" rtlCol="0"/>
          <a:lstStyle/>
          <a:p>
            <a:endParaRPr lang="fr-FR" dirty="0"/>
          </a:p>
        </p:txBody>
      </p:sp>
      <p:sp>
        <p:nvSpPr>
          <p:cNvPr id="177" name="object 177"/>
          <p:cNvSpPr/>
          <p:nvPr/>
        </p:nvSpPr>
        <p:spPr>
          <a:xfrm>
            <a:off x="6282850" y="2973135"/>
            <a:ext cx="4445" cy="12065"/>
          </a:xfrm>
          <a:custGeom>
            <a:avLst/>
            <a:gdLst/>
            <a:ahLst/>
            <a:cxnLst/>
            <a:rect l="l" t="t" r="r" b="b"/>
            <a:pathLst>
              <a:path w="4445" h="12064">
                <a:moveTo>
                  <a:pt x="3898" y="11544"/>
                </a:moveTo>
                <a:lnTo>
                  <a:pt x="279" y="11544"/>
                </a:lnTo>
                <a:lnTo>
                  <a:pt x="1600" y="3949"/>
                </a:lnTo>
                <a:lnTo>
                  <a:pt x="0" y="0"/>
                </a:lnTo>
              </a:path>
            </a:pathLst>
          </a:custGeom>
          <a:ln w="6426">
            <a:solidFill>
              <a:srgbClr val="414042"/>
            </a:solidFill>
          </a:ln>
        </p:spPr>
        <p:txBody>
          <a:bodyPr wrap="square" lIns="0" tIns="0" rIns="0" bIns="0" rtlCol="0"/>
          <a:lstStyle/>
          <a:p>
            <a:endParaRPr lang="fr-FR" dirty="0"/>
          </a:p>
        </p:txBody>
      </p:sp>
      <p:sp>
        <p:nvSpPr>
          <p:cNvPr id="178" name="object 178"/>
          <p:cNvSpPr/>
          <p:nvPr/>
        </p:nvSpPr>
        <p:spPr>
          <a:xfrm>
            <a:off x="6264000" y="2984677"/>
            <a:ext cx="19685" cy="16510"/>
          </a:xfrm>
          <a:custGeom>
            <a:avLst/>
            <a:gdLst/>
            <a:ahLst/>
            <a:cxnLst/>
            <a:rect l="l" t="t" r="r" b="b"/>
            <a:pathLst>
              <a:path w="19685" h="16510">
                <a:moveTo>
                  <a:pt x="0" y="16014"/>
                </a:moveTo>
                <a:lnTo>
                  <a:pt x="6032" y="10439"/>
                </a:lnTo>
                <a:lnTo>
                  <a:pt x="6819" y="8635"/>
                </a:lnTo>
                <a:lnTo>
                  <a:pt x="12204" y="6184"/>
                </a:lnTo>
                <a:lnTo>
                  <a:pt x="14160" y="4406"/>
                </a:lnTo>
                <a:lnTo>
                  <a:pt x="16116" y="2628"/>
                </a:lnTo>
                <a:lnTo>
                  <a:pt x="18567" y="1168"/>
                </a:lnTo>
                <a:lnTo>
                  <a:pt x="19138" y="0"/>
                </a:lnTo>
              </a:path>
            </a:pathLst>
          </a:custGeom>
          <a:ln w="6426">
            <a:solidFill>
              <a:srgbClr val="414042"/>
            </a:solidFill>
          </a:ln>
        </p:spPr>
        <p:txBody>
          <a:bodyPr wrap="square" lIns="0" tIns="0" rIns="0" bIns="0" rtlCol="0"/>
          <a:lstStyle/>
          <a:p>
            <a:endParaRPr lang="fr-FR" dirty="0"/>
          </a:p>
        </p:txBody>
      </p:sp>
      <p:sp>
        <p:nvSpPr>
          <p:cNvPr id="179" name="object 179"/>
          <p:cNvSpPr/>
          <p:nvPr/>
        </p:nvSpPr>
        <p:spPr>
          <a:xfrm>
            <a:off x="6263142" y="2973814"/>
            <a:ext cx="8255" cy="19685"/>
          </a:xfrm>
          <a:custGeom>
            <a:avLst/>
            <a:gdLst/>
            <a:ahLst/>
            <a:cxnLst/>
            <a:rect l="l" t="t" r="r" b="b"/>
            <a:pathLst>
              <a:path w="8254" h="19685">
                <a:moveTo>
                  <a:pt x="7670" y="19494"/>
                </a:moveTo>
                <a:lnTo>
                  <a:pt x="3632" y="16624"/>
                </a:lnTo>
                <a:lnTo>
                  <a:pt x="2667" y="15595"/>
                </a:lnTo>
                <a:lnTo>
                  <a:pt x="1701" y="14554"/>
                </a:lnTo>
                <a:lnTo>
                  <a:pt x="215" y="13144"/>
                </a:lnTo>
                <a:lnTo>
                  <a:pt x="114" y="12890"/>
                </a:lnTo>
                <a:lnTo>
                  <a:pt x="0" y="12636"/>
                </a:lnTo>
                <a:lnTo>
                  <a:pt x="7531" y="0"/>
                </a:lnTo>
              </a:path>
            </a:pathLst>
          </a:custGeom>
          <a:ln w="6426">
            <a:solidFill>
              <a:srgbClr val="414042"/>
            </a:solidFill>
          </a:ln>
        </p:spPr>
        <p:txBody>
          <a:bodyPr wrap="square" lIns="0" tIns="0" rIns="0" bIns="0" rtlCol="0"/>
          <a:lstStyle/>
          <a:p>
            <a:endParaRPr lang="fr-FR" dirty="0"/>
          </a:p>
        </p:txBody>
      </p:sp>
      <p:sp>
        <p:nvSpPr>
          <p:cNvPr id="180" name="object 180"/>
          <p:cNvSpPr/>
          <p:nvPr/>
        </p:nvSpPr>
        <p:spPr>
          <a:xfrm>
            <a:off x="6241269" y="2986701"/>
            <a:ext cx="22225" cy="14604"/>
          </a:xfrm>
          <a:custGeom>
            <a:avLst/>
            <a:gdLst/>
            <a:ahLst/>
            <a:cxnLst/>
            <a:rect l="l" t="t" r="r" b="b"/>
            <a:pathLst>
              <a:path w="22225" h="14605">
                <a:moveTo>
                  <a:pt x="21983" y="0"/>
                </a:moveTo>
                <a:lnTo>
                  <a:pt x="11302" y="1066"/>
                </a:lnTo>
                <a:lnTo>
                  <a:pt x="7251" y="0"/>
                </a:lnTo>
                <a:lnTo>
                  <a:pt x="4622" y="3302"/>
                </a:lnTo>
                <a:lnTo>
                  <a:pt x="3670" y="4127"/>
                </a:lnTo>
                <a:lnTo>
                  <a:pt x="2705" y="4940"/>
                </a:lnTo>
                <a:lnTo>
                  <a:pt x="0" y="7213"/>
                </a:lnTo>
                <a:lnTo>
                  <a:pt x="2781" y="10604"/>
                </a:lnTo>
                <a:lnTo>
                  <a:pt x="4305" y="11747"/>
                </a:lnTo>
                <a:lnTo>
                  <a:pt x="5829" y="12890"/>
                </a:lnTo>
                <a:lnTo>
                  <a:pt x="7531" y="13995"/>
                </a:lnTo>
              </a:path>
            </a:pathLst>
          </a:custGeom>
          <a:ln w="6426">
            <a:solidFill>
              <a:srgbClr val="414042"/>
            </a:solidFill>
          </a:ln>
        </p:spPr>
        <p:txBody>
          <a:bodyPr wrap="square" lIns="0" tIns="0" rIns="0" bIns="0" rtlCol="0"/>
          <a:lstStyle/>
          <a:p>
            <a:endParaRPr lang="fr-FR" dirty="0"/>
          </a:p>
        </p:txBody>
      </p:sp>
      <p:sp>
        <p:nvSpPr>
          <p:cNvPr id="181" name="object 181"/>
          <p:cNvSpPr/>
          <p:nvPr/>
        </p:nvSpPr>
        <p:spPr>
          <a:xfrm>
            <a:off x="6226795" y="2985710"/>
            <a:ext cx="14604" cy="8255"/>
          </a:xfrm>
          <a:custGeom>
            <a:avLst/>
            <a:gdLst/>
            <a:ahLst/>
            <a:cxnLst/>
            <a:rect l="l" t="t" r="r" b="b"/>
            <a:pathLst>
              <a:path w="14604" h="8255">
                <a:moveTo>
                  <a:pt x="0" y="0"/>
                </a:moveTo>
                <a:lnTo>
                  <a:pt x="1803" y="0"/>
                </a:lnTo>
                <a:lnTo>
                  <a:pt x="6527" y="4127"/>
                </a:lnTo>
                <a:lnTo>
                  <a:pt x="8521" y="5245"/>
                </a:lnTo>
                <a:lnTo>
                  <a:pt x="10502" y="6388"/>
                </a:lnTo>
                <a:lnTo>
                  <a:pt x="12674" y="7734"/>
                </a:lnTo>
                <a:lnTo>
                  <a:pt x="14478" y="8204"/>
                </a:lnTo>
              </a:path>
            </a:pathLst>
          </a:custGeom>
          <a:ln w="6426">
            <a:solidFill>
              <a:srgbClr val="414042"/>
            </a:solidFill>
          </a:ln>
        </p:spPr>
        <p:txBody>
          <a:bodyPr wrap="square" lIns="0" tIns="0" rIns="0" bIns="0" rtlCol="0"/>
          <a:lstStyle/>
          <a:p>
            <a:endParaRPr lang="fr-FR" dirty="0"/>
          </a:p>
        </p:txBody>
      </p:sp>
      <p:sp>
        <p:nvSpPr>
          <p:cNvPr id="182" name="object 182"/>
          <p:cNvSpPr/>
          <p:nvPr/>
        </p:nvSpPr>
        <p:spPr>
          <a:xfrm>
            <a:off x="6227821" y="2973455"/>
            <a:ext cx="20955" cy="13335"/>
          </a:xfrm>
          <a:custGeom>
            <a:avLst/>
            <a:gdLst/>
            <a:ahLst/>
            <a:cxnLst/>
            <a:rect l="l" t="t" r="r" b="b"/>
            <a:pathLst>
              <a:path w="20954" h="13335">
                <a:moveTo>
                  <a:pt x="20700" y="13246"/>
                </a:moveTo>
                <a:lnTo>
                  <a:pt x="15900" y="7531"/>
                </a:lnTo>
                <a:lnTo>
                  <a:pt x="14693" y="5283"/>
                </a:lnTo>
                <a:lnTo>
                  <a:pt x="13487" y="3022"/>
                </a:lnTo>
                <a:lnTo>
                  <a:pt x="12534" y="812"/>
                </a:lnTo>
                <a:lnTo>
                  <a:pt x="8521" y="1384"/>
                </a:lnTo>
                <a:lnTo>
                  <a:pt x="5676" y="1066"/>
                </a:lnTo>
                <a:lnTo>
                  <a:pt x="2844" y="749"/>
                </a:lnTo>
                <a:lnTo>
                  <a:pt x="241" y="0"/>
                </a:lnTo>
                <a:lnTo>
                  <a:pt x="0" y="3060"/>
                </a:lnTo>
                <a:lnTo>
                  <a:pt x="38" y="4762"/>
                </a:lnTo>
                <a:lnTo>
                  <a:pt x="76" y="6464"/>
                </a:lnTo>
                <a:lnTo>
                  <a:pt x="393" y="11252"/>
                </a:lnTo>
                <a:lnTo>
                  <a:pt x="774" y="12255"/>
                </a:lnTo>
              </a:path>
            </a:pathLst>
          </a:custGeom>
          <a:ln w="6426">
            <a:solidFill>
              <a:srgbClr val="414042"/>
            </a:solidFill>
          </a:ln>
        </p:spPr>
        <p:txBody>
          <a:bodyPr wrap="square" lIns="0" tIns="0" rIns="0" bIns="0" rtlCol="0"/>
          <a:lstStyle/>
          <a:p>
            <a:endParaRPr lang="fr-FR" dirty="0"/>
          </a:p>
        </p:txBody>
      </p:sp>
      <p:sp>
        <p:nvSpPr>
          <p:cNvPr id="183" name="object 183"/>
          <p:cNvSpPr/>
          <p:nvPr/>
        </p:nvSpPr>
        <p:spPr>
          <a:xfrm>
            <a:off x="6221043" y="2960379"/>
            <a:ext cx="7620" cy="13335"/>
          </a:xfrm>
          <a:custGeom>
            <a:avLst/>
            <a:gdLst/>
            <a:ahLst/>
            <a:cxnLst/>
            <a:rect l="l" t="t" r="r" b="b"/>
            <a:pathLst>
              <a:path w="7620" h="13335">
                <a:moveTo>
                  <a:pt x="0" y="0"/>
                </a:moveTo>
                <a:lnTo>
                  <a:pt x="2705" y="0"/>
                </a:lnTo>
                <a:lnTo>
                  <a:pt x="3340" y="3670"/>
                </a:lnTo>
                <a:lnTo>
                  <a:pt x="3733" y="4699"/>
                </a:lnTo>
                <a:lnTo>
                  <a:pt x="4127" y="5740"/>
                </a:lnTo>
                <a:lnTo>
                  <a:pt x="5930" y="11684"/>
                </a:lnTo>
                <a:lnTo>
                  <a:pt x="7188" y="13220"/>
                </a:lnTo>
              </a:path>
            </a:pathLst>
          </a:custGeom>
          <a:ln w="6426">
            <a:solidFill>
              <a:srgbClr val="414042"/>
            </a:solidFill>
          </a:ln>
        </p:spPr>
        <p:txBody>
          <a:bodyPr wrap="square" lIns="0" tIns="0" rIns="0" bIns="0" rtlCol="0"/>
          <a:lstStyle/>
          <a:p>
            <a:endParaRPr lang="fr-FR" dirty="0"/>
          </a:p>
        </p:txBody>
      </p:sp>
      <p:sp>
        <p:nvSpPr>
          <p:cNvPr id="184" name="object 184"/>
          <p:cNvSpPr/>
          <p:nvPr/>
        </p:nvSpPr>
        <p:spPr>
          <a:xfrm>
            <a:off x="6240352" y="2961004"/>
            <a:ext cx="7620" cy="13335"/>
          </a:xfrm>
          <a:custGeom>
            <a:avLst/>
            <a:gdLst/>
            <a:ahLst/>
            <a:cxnLst/>
            <a:rect l="l" t="t" r="r" b="b"/>
            <a:pathLst>
              <a:path w="7620" h="13335">
                <a:moveTo>
                  <a:pt x="0" y="13271"/>
                </a:moveTo>
                <a:lnTo>
                  <a:pt x="5588" y="1625"/>
                </a:lnTo>
                <a:lnTo>
                  <a:pt x="7620" y="0"/>
                </a:lnTo>
              </a:path>
            </a:pathLst>
          </a:custGeom>
          <a:ln w="6426">
            <a:solidFill>
              <a:srgbClr val="414042"/>
            </a:solidFill>
          </a:ln>
        </p:spPr>
        <p:txBody>
          <a:bodyPr wrap="square" lIns="0" tIns="0" rIns="0" bIns="0" rtlCol="0"/>
          <a:lstStyle/>
          <a:p>
            <a:endParaRPr lang="fr-FR" dirty="0"/>
          </a:p>
        </p:txBody>
      </p:sp>
      <p:sp>
        <p:nvSpPr>
          <p:cNvPr id="185" name="object 185"/>
          <p:cNvSpPr/>
          <p:nvPr/>
        </p:nvSpPr>
        <p:spPr>
          <a:xfrm>
            <a:off x="6223739" y="2946806"/>
            <a:ext cx="19050" cy="13970"/>
          </a:xfrm>
          <a:custGeom>
            <a:avLst/>
            <a:gdLst/>
            <a:ahLst/>
            <a:cxnLst/>
            <a:rect l="l" t="t" r="r" b="b"/>
            <a:pathLst>
              <a:path w="19050" h="13969">
                <a:moveTo>
                  <a:pt x="18935" y="939"/>
                </a:moveTo>
                <a:lnTo>
                  <a:pt x="15900" y="0"/>
                </a:lnTo>
                <a:lnTo>
                  <a:pt x="12496" y="139"/>
                </a:lnTo>
                <a:lnTo>
                  <a:pt x="9093" y="279"/>
                </a:lnTo>
                <a:lnTo>
                  <a:pt x="2705" y="7302"/>
                </a:lnTo>
                <a:lnTo>
                  <a:pt x="1168" y="10604"/>
                </a:lnTo>
                <a:lnTo>
                  <a:pt x="177" y="12382"/>
                </a:lnTo>
                <a:lnTo>
                  <a:pt x="0" y="13576"/>
                </a:lnTo>
              </a:path>
            </a:pathLst>
          </a:custGeom>
          <a:ln w="6426">
            <a:solidFill>
              <a:srgbClr val="414042"/>
            </a:solidFill>
          </a:ln>
        </p:spPr>
        <p:txBody>
          <a:bodyPr wrap="square" lIns="0" tIns="0" rIns="0" bIns="0" rtlCol="0"/>
          <a:lstStyle/>
          <a:p>
            <a:endParaRPr lang="fr-FR" dirty="0"/>
          </a:p>
        </p:txBody>
      </p:sp>
      <p:sp>
        <p:nvSpPr>
          <p:cNvPr id="186" name="object 186"/>
          <p:cNvSpPr/>
          <p:nvPr/>
        </p:nvSpPr>
        <p:spPr>
          <a:xfrm>
            <a:off x="6231025" y="2940411"/>
            <a:ext cx="635" cy="6985"/>
          </a:xfrm>
          <a:custGeom>
            <a:avLst/>
            <a:gdLst/>
            <a:ahLst/>
            <a:cxnLst/>
            <a:rect l="l" t="t" r="r" b="b"/>
            <a:pathLst>
              <a:path w="635" h="6985">
                <a:moveTo>
                  <a:pt x="203" y="0"/>
                </a:moveTo>
                <a:lnTo>
                  <a:pt x="0" y="6921"/>
                </a:lnTo>
              </a:path>
            </a:pathLst>
          </a:custGeom>
          <a:ln w="6426">
            <a:solidFill>
              <a:srgbClr val="414042"/>
            </a:solidFill>
          </a:ln>
        </p:spPr>
        <p:txBody>
          <a:bodyPr wrap="square" lIns="0" tIns="0" rIns="0" bIns="0" rtlCol="0"/>
          <a:lstStyle/>
          <a:p>
            <a:endParaRPr lang="fr-FR" dirty="0"/>
          </a:p>
        </p:txBody>
      </p:sp>
      <p:sp>
        <p:nvSpPr>
          <p:cNvPr id="187" name="object 187"/>
          <p:cNvSpPr/>
          <p:nvPr/>
        </p:nvSpPr>
        <p:spPr>
          <a:xfrm>
            <a:off x="6220039" y="2929437"/>
            <a:ext cx="72390" cy="72390"/>
          </a:xfrm>
          <a:custGeom>
            <a:avLst/>
            <a:gdLst/>
            <a:ahLst/>
            <a:cxnLst/>
            <a:rect l="l" t="t" r="r" b="b"/>
            <a:pathLst>
              <a:path w="72389" h="72389">
                <a:moveTo>
                  <a:pt x="36054" y="72120"/>
                </a:moveTo>
                <a:lnTo>
                  <a:pt x="22068" y="69308"/>
                </a:lnTo>
                <a:lnTo>
                  <a:pt x="10632" y="61633"/>
                </a:lnTo>
                <a:lnTo>
                  <a:pt x="2894" y="50244"/>
                </a:lnTo>
                <a:lnTo>
                  <a:pt x="0" y="36287"/>
                </a:lnTo>
                <a:lnTo>
                  <a:pt x="2794" y="22213"/>
                </a:lnTo>
                <a:lnTo>
                  <a:pt x="10423" y="10729"/>
                </a:lnTo>
                <a:lnTo>
                  <a:pt x="21749" y="2952"/>
                </a:lnTo>
                <a:lnTo>
                  <a:pt x="35638" y="0"/>
                </a:lnTo>
                <a:lnTo>
                  <a:pt x="49786" y="2781"/>
                </a:lnTo>
                <a:lnTo>
                  <a:pt x="61306" y="10375"/>
                </a:lnTo>
                <a:lnTo>
                  <a:pt x="69108" y="21654"/>
                </a:lnTo>
                <a:lnTo>
                  <a:pt x="72105" y="35489"/>
                </a:lnTo>
                <a:lnTo>
                  <a:pt x="69338" y="49702"/>
                </a:lnTo>
                <a:lnTo>
                  <a:pt x="61777" y="61256"/>
                </a:lnTo>
                <a:lnTo>
                  <a:pt x="50542" y="69082"/>
                </a:lnTo>
                <a:lnTo>
                  <a:pt x="36752" y="72114"/>
                </a:lnTo>
                <a:lnTo>
                  <a:pt x="36054" y="72120"/>
                </a:lnTo>
                <a:close/>
              </a:path>
            </a:pathLst>
          </a:custGeom>
          <a:ln w="6426">
            <a:solidFill>
              <a:srgbClr val="414042"/>
            </a:solidFill>
          </a:ln>
        </p:spPr>
        <p:txBody>
          <a:bodyPr wrap="square" lIns="0" tIns="0" rIns="0" bIns="0" rtlCol="0"/>
          <a:lstStyle/>
          <a:p>
            <a:endParaRPr lang="fr-FR" dirty="0"/>
          </a:p>
        </p:txBody>
      </p:sp>
      <p:sp>
        <p:nvSpPr>
          <p:cNvPr id="188" name="object 188"/>
          <p:cNvSpPr txBox="1"/>
          <p:nvPr/>
        </p:nvSpPr>
        <p:spPr>
          <a:xfrm>
            <a:off x="441200" y="5928699"/>
            <a:ext cx="3672204" cy="605037"/>
          </a:xfrm>
          <a:prstGeom prst="rect">
            <a:avLst/>
          </a:prstGeom>
        </p:spPr>
        <p:txBody>
          <a:bodyPr vert="horz" wrap="square" lIns="0" tIns="0" rIns="0" bIns="0" rtlCol="0">
            <a:spAutoFit/>
          </a:bodyPr>
          <a:lstStyle/>
          <a:p>
            <a:pPr marL="12700">
              <a:lnSpc>
                <a:spcPct val="100000"/>
              </a:lnSpc>
            </a:pPr>
            <a:r>
              <a:rPr lang="fr-FR" sz="1600" b="1" dirty="0" smtClean="0">
                <a:solidFill>
                  <a:srgbClr val="F26522"/>
                </a:solidFill>
                <a:latin typeface="Branding"/>
                <a:cs typeface="Branding"/>
              </a:rPr>
              <a:t>BUT</a:t>
            </a:r>
            <a:r>
              <a:rPr lang="fr-FR" sz="1600" b="1" spc="-45" dirty="0" smtClean="0">
                <a:solidFill>
                  <a:srgbClr val="F26522"/>
                </a:solidFill>
                <a:latin typeface="Branding"/>
                <a:cs typeface="Branding"/>
              </a:rPr>
              <a:t> </a:t>
            </a:r>
            <a:r>
              <a:rPr lang="fr-FR" sz="1600" b="1" dirty="0" smtClean="0">
                <a:solidFill>
                  <a:srgbClr val="F26522"/>
                </a:solidFill>
                <a:latin typeface="Branding"/>
                <a:cs typeface="Branding"/>
              </a:rPr>
              <a:t>DU</a:t>
            </a:r>
            <a:r>
              <a:rPr lang="fr-FR" sz="1600" b="1" spc="-50" dirty="0" smtClean="0">
                <a:solidFill>
                  <a:srgbClr val="F26522"/>
                </a:solidFill>
                <a:latin typeface="Branding"/>
                <a:cs typeface="Branding"/>
              </a:rPr>
              <a:t> </a:t>
            </a:r>
            <a:r>
              <a:rPr lang="fr-FR" sz="1600" b="1" dirty="0" smtClean="0">
                <a:solidFill>
                  <a:srgbClr val="F26522"/>
                </a:solidFill>
                <a:latin typeface="Branding"/>
                <a:cs typeface="Branding"/>
              </a:rPr>
              <a:t>JEU</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5080">
              <a:lnSpc>
                <a:spcPct val="111100"/>
              </a:lnSpc>
              <a:spcBef>
                <a:spcPts val="425"/>
              </a:spcBef>
            </a:pPr>
            <a:r>
              <a:rPr lang="fr-FR" sz="900" b="1" spc="-5" dirty="0" smtClean="0">
                <a:solidFill>
                  <a:srgbClr val="414042"/>
                </a:solidFill>
                <a:latin typeface="Branding"/>
                <a:cs typeface="Branding"/>
              </a:rPr>
              <a:t>M</a:t>
            </a:r>
            <a:r>
              <a:rPr lang="fr-FR" sz="900" b="1" dirty="0" smtClean="0">
                <a:solidFill>
                  <a:srgbClr val="414042"/>
                </a:solidFill>
                <a:latin typeface="Branding"/>
                <a:cs typeface="Branding"/>
              </a:rPr>
              <a:t>a</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quer </a:t>
            </a:r>
            <a:r>
              <a:rPr lang="fr-FR" sz="900" b="1" spc="90" dirty="0" smtClean="0">
                <a:solidFill>
                  <a:srgbClr val="414042"/>
                </a:solidFill>
                <a:latin typeface="Branding"/>
                <a:cs typeface="Branding"/>
              </a:rPr>
              <a:t> </a:t>
            </a:r>
            <a:r>
              <a:rPr lang="fr-FR" sz="900" b="1" dirty="0" smtClean="0">
                <a:solidFill>
                  <a:srgbClr val="414042"/>
                </a:solidFill>
                <a:latin typeface="Branding"/>
                <a:cs typeface="Branding"/>
              </a:rPr>
              <a:t>le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plus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de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poi</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ts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possibles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en  </a:t>
            </a:r>
            <a:r>
              <a:rPr lang="fr-FR" sz="900" b="1" spc="-90" dirty="0" smtClean="0">
                <a:solidFill>
                  <a:srgbClr val="414042"/>
                </a:solidFill>
                <a:latin typeface="Branding"/>
                <a:cs typeface="Branding"/>
              </a:rPr>
              <a:t> </a:t>
            </a:r>
            <a:r>
              <a:rPr lang="fr-FR" sz="900" b="1" dirty="0" smtClean="0">
                <a:solidFill>
                  <a:srgbClr val="414042"/>
                </a:solidFill>
                <a:latin typeface="Branding"/>
                <a:cs typeface="Branding"/>
              </a:rPr>
              <a:t>toucha</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  </a:t>
            </a:r>
            <a:r>
              <a:rPr lang="fr-FR" sz="900" b="1" spc="-75" dirty="0" smtClean="0">
                <a:solidFill>
                  <a:srgbClr val="414042"/>
                </a:solidFill>
                <a:latin typeface="Branding"/>
                <a:cs typeface="Branding"/>
              </a:rPr>
              <a:t> </a:t>
            </a:r>
            <a:r>
              <a:rPr lang="fr-FR" sz="900" b="1" spc="-10" dirty="0" smtClean="0">
                <a:solidFill>
                  <a:srgbClr val="414042"/>
                </a:solidFill>
                <a:latin typeface="Branding"/>
                <a:cs typeface="Branding"/>
              </a:rPr>
              <a:t>av</a:t>
            </a:r>
            <a:r>
              <a:rPr lang="fr-FR" sz="900" b="1" dirty="0" smtClean="0">
                <a:solidFill>
                  <a:srgbClr val="414042"/>
                </a:solidFill>
                <a:latin typeface="Branding"/>
                <a:cs typeface="Branding"/>
              </a:rPr>
              <a:t>ec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la  </a:t>
            </a:r>
            <a:r>
              <a:rPr lang="fr-FR" sz="900" b="1" spc="-75" dirty="0" smtClean="0">
                <a:solidFill>
                  <a:srgbClr val="414042"/>
                </a:solidFill>
                <a:latin typeface="Branding"/>
                <a:cs typeface="Branding"/>
              </a:rPr>
              <a:t> </a:t>
            </a:r>
            <a:r>
              <a:rPr lang="fr-FR" sz="900" b="1" dirty="0" smtClean="0">
                <a:solidFill>
                  <a:srgbClr val="414042"/>
                </a:solidFill>
                <a:latin typeface="Branding"/>
                <a:cs typeface="Branding"/>
              </a:rPr>
              <a:t>balle les </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oupelles des ad</a:t>
            </a:r>
            <a:r>
              <a:rPr lang="fr-FR" sz="900" b="1" spc="-10" dirty="0" smtClean="0">
                <a:solidFill>
                  <a:srgbClr val="414042"/>
                </a:solidFill>
                <a:latin typeface="Branding"/>
                <a:cs typeface="Branding"/>
              </a:rPr>
              <a:t>v</a:t>
            </a:r>
            <a:r>
              <a:rPr lang="fr-FR" sz="900" b="1" dirty="0" smtClean="0">
                <a:solidFill>
                  <a:srgbClr val="414042"/>
                </a:solidFill>
                <a:latin typeface="Branding"/>
                <a:cs typeface="Branding"/>
              </a:rPr>
              <a:t>e</a:t>
            </a:r>
            <a:r>
              <a:rPr lang="fr-FR" sz="900" b="1" spc="-10" dirty="0" smtClean="0">
                <a:solidFill>
                  <a:srgbClr val="414042"/>
                </a:solidFill>
                <a:latin typeface="Branding"/>
                <a:cs typeface="Branding"/>
              </a:rPr>
              <a:t>r</a:t>
            </a:r>
            <a:r>
              <a:rPr lang="fr-FR" sz="900" b="1" dirty="0" smtClean="0">
                <a:solidFill>
                  <a:srgbClr val="414042"/>
                </a:solidFill>
                <a:latin typeface="Branding"/>
                <a:cs typeface="Branding"/>
              </a:rPr>
              <a:t>sai</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es,</a:t>
            </a:r>
            <a:r>
              <a:rPr lang="fr-FR" sz="900" b="1" spc="-60" dirty="0" smtClean="0">
                <a:solidFill>
                  <a:srgbClr val="414042"/>
                </a:solidFill>
                <a:latin typeface="Branding"/>
                <a:cs typeface="Branding"/>
              </a:rPr>
              <a:t> </a:t>
            </a:r>
            <a:r>
              <a:rPr lang="fr-FR" sz="900" b="1" dirty="0" smtClean="0">
                <a:solidFill>
                  <a:srgbClr val="414042"/>
                </a:solidFill>
                <a:latin typeface="Branding"/>
                <a:cs typeface="Branding"/>
              </a:rPr>
              <a:t>tout en p</a:t>
            </a:r>
            <a:r>
              <a:rPr lang="fr-FR" sz="900" b="1" spc="-20" dirty="0" smtClean="0">
                <a:solidFill>
                  <a:srgbClr val="414042"/>
                </a:solidFill>
                <a:latin typeface="Branding"/>
                <a:cs typeface="Branding"/>
              </a:rPr>
              <a:t>r</a:t>
            </a:r>
            <a:r>
              <a:rPr lang="fr-FR" sz="900" b="1" spc="-10" dirty="0" smtClean="0">
                <a:solidFill>
                  <a:srgbClr val="414042"/>
                </a:solidFill>
                <a:latin typeface="Branding"/>
                <a:cs typeface="Branding"/>
              </a:rPr>
              <a:t>o</a:t>
            </a:r>
            <a:r>
              <a:rPr lang="fr-FR" sz="900" b="1" dirty="0" smtClean="0">
                <a:solidFill>
                  <a:srgbClr val="414042"/>
                </a:solidFill>
                <a:latin typeface="Branding"/>
                <a:cs typeface="Branding"/>
              </a:rPr>
              <a:t>tégea</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 la sienne.</a:t>
            </a:r>
            <a:endParaRPr lang="fr-FR" sz="900" dirty="0">
              <a:latin typeface="Branding"/>
              <a:cs typeface="Branding"/>
            </a:endParaRPr>
          </a:p>
        </p:txBody>
      </p:sp>
      <p:sp>
        <p:nvSpPr>
          <p:cNvPr id="189" name="object 189"/>
          <p:cNvSpPr txBox="1"/>
          <p:nvPr/>
        </p:nvSpPr>
        <p:spPr>
          <a:xfrm>
            <a:off x="441200" y="6773737"/>
            <a:ext cx="3672840" cy="2795124"/>
          </a:xfrm>
          <a:prstGeom prst="rect">
            <a:avLst/>
          </a:prstGeom>
        </p:spPr>
        <p:txBody>
          <a:bodyPr vert="horz" wrap="square" lIns="0" tIns="0" rIns="0" bIns="0" rtlCol="0">
            <a:spAutoFit/>
          </a:bodyPr>
          <a:lstStyle/>
          <a:p>
            <a:pPr marL="12700" algn="just">
              <a:lnSpc>
                <a:spcPct val="100000"/>
              </a:lnSpc>
            </a:pPr>
            <a:r>
              <a:rPr lang="fr-FR" sz="1600" b="1" spc="-35" dirty="0" smtClean="0">
                <a:solidFill>
                  <a:srgbClr val="F26522"/>
                </a:solidFill>
                <a:latin typeface="Branding"/>
                <a:cs typeface="Branding"/>
              </a:rPr>
              <a:t>C</a:t>
            </a:r>
            <a:r>
              <a:rPr lang="fr-FR" sz="1600" b="1" dirty="0" smtClean="0">
                <a:solidFill>
                  <a:srgbClr val="F26522"/>
                </a:solidFill>
                <a:latin typeface="Branding"/>
                <a:cs typeface="Branding"/>
              </a:rPr>
              <a:t>ONSIGNES</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5080" algn="just">
              <a:lnSpc>
                <a:spcPct val="120300"/>
              </a:lnSpc>
              <a:spcBef>
                <a:spcPts val="425"/>
              </a:spcBef>
            </a:pPr>
            <a:r>
              <a:rPr lang="fr-FR" sz="900" spc="-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jeu</a:t>
            </a:r>
            <a:r>
              <a:rPr lang="fr-FR" sz="900" spc="-90"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s</a:t>
            </a:r>
            <a:r>
              <a:rPr lang="fr-FR" sz="900" spc="-3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appuie</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sur</a:t>
            </a:r>
            <a:r>
              <a:rPr lang="fr-FR" sz="900" spc="-114"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bases</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du</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handball,</a:t>
            </a:r>
            <a:r>
              <a:rPr lang="fr-FR" sz="900" spc="-14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où</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chaque</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joueur</a:t>
            </a:r>
            <a:r>
              <a:rPr lang="fr-FR" sz="900" spc="-114" dirty="0" smtClean="0">
                <a:solidFill>
                  <a:srgbClr val="414042"/>
                </a:solidFill>
                <a:latin typeface="Branding-Semilight"/>
                <a:cs typeface="Branding-Semilight"/>
              </a:rPr>
              <a:t> </a:t>
            </a:r>
            <a:r>
              <a:rPr lang="fr-FR" sz="900" dirty="0">
                <a:solidFill>
                  <a:srgbClr val="414042"/>
                </a:solidFill>
                <a:latin typeface="Branding-Semilight"/>
                <a:cs typeface="Branding-Semilight"/>
              </a:rPr>
              <a:t>d</a:t>
            </a:r>
            <a:r>
              <a:rPr lang="fr-FR" sz="900" spc="-5" dirty="0">
                <a:solidFill>
                  <a:srgbClr val="414042"/>
                </a:solidFill>
                <a:latin typeface="Branding-Semilight"/>
                <a:cs typeface="Branding-Semilight"/>
              </a:rPr>
              <a:t>é</a:t>
            </a:r>
            <a:r>
              <a:rPr lang="fr-FR" sz="900" spc="-20" dirty="0">
                <a:solidFill>
                  <a:srgbClr val="414042"/>
                </a:solidFill>
                <a:latin typeface="Branding-Semilight"/>
                <a:cs typeface="Branding-Semilight"/>
              </a:rPr>
              <a:t>f</a:t>
            </a:r>
            <a:r>
              <a:rPr lang="fr-FR" sz="900" dirty="0">
                <a:solidFill>
                  <a:srgbClr val="414042"/>
                </a:solidFill>
                <a:latin typeface="Branding-Semilight"/>
                <a:cs typeface="Branding-Semilight"/>
              </a:rPr>
              <a:t>end individuelleme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son 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op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 but </a:t>
            </a:r>
            <a:r>
              <a:rPr lang="fr-FR" sz="900" spc="-1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sa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oupell</a:t>
            </a:r>
            <a:r>
              <a:rPr lang="fr-FR" sz="900" spc="-2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t </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ttaque les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oupelles des aut</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es.</a:t>
            </a:r>
            <a:endParaRPr lang="fr-FR" sz="900" dirty="0" smtClean="0">
              <a:latin typeface="Branding-Semilight"/>
              <a:cs typeface="Branding-Semilight"/>
            </a:endParaRPr>
          </a:p>
          <a:p>
            <a:pPr marL="12700" marR="5715" algn="just">
              <a:lnSpc>
                <a:spcPct val="111100"/>
              </a:lnSpc>
              <a:spcBef>
                <a:spcPts val="565"/>
              </a:spcBef>
            </a:pPr>
            <a:r>
              <a:rPr lang="fr-FR" sz="900" dirty="0">
                <a:solidFill>
                  <a:srgbClr val="414042"/>
                </a:solidFill>
                <a:latin typeface="Branding-Semilight"/>
                <a:cs typeface="Branding-Semilight"/>
              </a:rPr>
              <a:t>Distribuer une coupelle à chacun des trois quarts des enfants. Les  joueurs  ayant  des  coupelles  commencent  sur  le  terrain en plaçant leur coupelle (à l’envers) où ils veulent sur le terrain de jeu. A l’aide du ballon que les joueurs sur le terrain se passent entre eux, ces derniers doivent  essayer d’atteindre (en touchant ou en lançant) les coupelles des adversaires. Les </a:t>
            </a:r>
            <a:r>
              <a:rPr lang="fr-FR" sz="900" dirty="0" smtClean="0">
                <a:solidFill>
                  <a:srgbClr val="414042"/>
                </a:solidFill>
                <a:latin typeface="Branding-Semilight"/>
                <a:cs typeface="Branding-Semilight"/>
              </a:rPr>
              <a:t>joueu</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 qui </a:t>
            </a:r>
            <a:r>
              <a:rPr lang="fr-FR" sz="900" spc="-30" dirty="0" smtClean="0">
                <a:solidFill>
                  <a:srgbClr val="414042"/>
                </a:solidFill>
                <a:latin typeface="Branding-Semilight"/>
                <a:cs typeface="Branding-Semilight"/>
              </a:rPr>
              <a:t>n</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o</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pas de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oupelle </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ttende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à l’extérieur du terrain en </a:t>
            </a:r>
            <a:r>
              <a:rPr lang="fr-FR" sz="900" spc="-5" dirty="0" smtClean="0">
                <a:solidFill>
                  <a:srgbClr val="414042"/>
                </a:solidFill>
                <a:latin typeface="Branding-Semilight"/>
                <a:cs typeface="Branding-Semilight"/>
              </a:rPr>
              <a:t>file</a:t>
            </a:r>
            <a:r>
              <a:rPr lang="fr-FR" sz="900" dirty="0" smtClean="0">
                <a:solidFill>
                  <a:srgbClr val="414042"/>
                </a:solidFill>
                <a:latin typeface="Branding-Semilight"/>
                <a:cs typeface="Branding-Semilight"/>
              </a:rPr>
              <a:t> indienne.</a:t>
            </a:r>
          </a:p>
          <a:p>
            <a:pPr marL="12700" marR="5080" algn="just">
              <a:lnSpc>
                <a:spcPct val="111100"/>
              </a:lnSpc>
              <a:spcBef>
                <a:spcPts val="565"/>
              </a:spcBef>
            </a:pPr>
            <a:r>
              <a:rPr lang="fr-FR" sz="900" dirty="0" smtClean="0">
                <a:solidFill>
                  <a:srgbClr val="414042"/>
                </a:solidFill>
                <a:latin typeface="Branding-Semilight"/>
                <a:cs typeface="Branding-Semilight"/>
              </a:rPr>
              <a:t>Lorsque le ballon touche la coupelle d’un joueur, le joueur dont la coupelle a été touchée doit la ramasser et la remettre au premier joueur de la file. Puis il se place à la fin de cette file d’attente. Le joueur qui a reçu la coupelle peut alors la placer n’importe où sur le terrain et commencer à jouer.</a:t>
            </a:r>
            <a:endParaRPr lang="fr-FR" sz="900" dirty="0">
              <a:latin typeface="Branding-Semilight"/>
              <a:cs typeface="Branding-Semilight"/>
            </a:endParaRPr>
          </a:p>
        </p:txBody>
      </p:sp>
      <p:sp>
        <p:nvSpPr>
          <p:cNvPr id="191" name="object 191"/>
          <p:cNvSpPr/>
          <p:nvPr/>
        </p:nvSpPr>
        <p:spPr>
          <a:xfrm>
            <a:off x="530298" y="100945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2" name="object 192"/>
          <p:cNvSpPr txBox="1"/>
          <p:nvPr/>
        </p:nvSpPr>
        <p:spPr>
          <a:xfrm>
            <a:off x="441200" y="9829800"/>
            <a:ext cx="3303270" cy="632930"/>
          </a:xfrm>
          <a:prstGeom prst="rect">
            <a:avLst/>
          </a:prstGeom>
        </p:spPr>
        <p:txBody>
          <a:bodyPr vert="horz" wrap="square" lIns="0" tIns="0" rIns="0" bIns="0" rtlCol="0">
            <a:spAutoFit/>
          </a:bodyPr>
          <a:lstStyle/>
          <a:p>
            <a:pPr marL="12700">
              <a:lnSpc>
                <a:spcPct val="100000"/>
              </a:lnSpc>
            </a:pPr>
            <a:r>
              <a:rPr lang="fr-FR" sz="1200" b="1" spc="40" dirty="0" smtClean="0">
                <a:solidFill>
                  <a:srgbClr val="F26522"/>
                </a:solidFill>
                <a:latin typeface="Branding"/>
                <a:cs typeface="Branding"/>
              </a:rPr>
              <a:t>C</a:t>
            </a:r>
            <a:r>
              <a:rPr lang="fr-FR" sz="1200" b="1" spc="60" dirty="0" smtClean="0">
                <a:solidFill>
                  <a:srgbClr val="F26522"/>
                </a:solidFill>
                <a:latin typeface="Branding"/>
                <a:cs typeface="Branding"/>
              </a:rPr>
              <a:t>om</a:t>
            </a:r>
            <a:r>
              <a:rPr lang="fr-FR" sz="1200" b="1" spc="50" dirty="0" smtClean="0">
                <a:solidFill>
                  <a:srgbClr val="F26522"/>
                </a:solidFill>
                <a:latin typeface="Branding"/>
                <a:cs typeface="Branding"/>
              </a:rPr>
              <a:t>p</a:t>
            </a:r>
            <a:r>
              <a:rPr lang="fr-FR" sz="1200" b="1" spc="60" dirty="0" smtClean="0">
                <a:solidFill>
                  <a:srgbClr val="F26522"/>
                </a:solidFill>
                <a:latin typeface="Branding"/>
                <a:cs typeface="Branding"/>
              </a:rPr>
              <a:t>tage</a:t>
            </a:r>
            <a:endParaRPr lang="fr-FR" sz="1200" dirty="0" smtClean="0">
              <a:latin typeface="Branding"/>
              <a:cs typeface="Branding"/>
            </a:endParaRPr>
          </a:p>
          <a:p>
            <a:pPr marL="228600" marR="5080">
              <a:lnSpc>
                <a:spcPct val="104200"/>
              </a:lnSpc>
              <a:spcBef>
                <a:spcPts val="484"/>
              </a:spcBef>
            </a:pPr>
            <a:r>
              <a:rPr lang="fr-FR" sz="800" dirty="0" smtClean="0">
                <a:solidFill>
                  <a:srgbClr val="F26522"/>
                </a:solidFill>
                <a:latin typeface="Branding-Semilight"/>
                <a:cs typeface="Branding-Semilight"/>
              </a:rPr>
              <a:t>Un </a:t>
            </a:r>
            <a:r>
              <a:rPr lang="fr-FR" sz="800" dirty="0">
                <a:solidFill>
                  <a:srgbClr val="F26522"/>
                </a:solidFill>
                <a:latin typeface="Branding-Semilight"/>
                <a:cs typeface="Branding-Semilight"/>
              </a:rPr>
              <a:t>point est gagné par le joueur qui touche une coupelle d’un adversaire. Chaque </a:t>
            </a:r>
            <a:r>
              <a:rPr lang="fr-FR" sz="800" dirty="0" smtClean="0">
                <a:solidFill>
                  <a:srgbClr val="F26522"/>
                </a:solidFill>
                <a:latin typeface="Branding-Semilight"/>
                <a:cs typeface="Branding-Semilight"/>
              </a:rPr>
              <a:t>joueur</a:t>
            </a:r>
            <a:r>
              <a:rPr lang="fr-FR" sz="800" spc="-25" dirty="0" smtClean="0">
                <a:solidFill>
                  <a:srgbClr val="F26522"/>
                </a:solidFill>
                <a:latin typeface="Branding-Semilight"/>
                <a:cs typeface="Branding-Semilight"/>
              </a:rPr>
              <a:t>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om</a:t>
            </a:r>
            <a:r>
              <a:rPr lang="fr-FR" sz="800" spc="-5"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te ses poi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ts.</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 arbit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est désigné pour</a:t>
            </a:r>
            <a:r>
              <a:rPr lang="fr-FR" sz="800" spc="-2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appliquer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les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ègles.</a:t>
            </a:r>
            <a:endParaRPr lang="fr-FR" sz="800" dirty="0">
              <a:latin typeface="Branding-Semilight"/>
              <a:cs typeface="Branding-Semilight"/>
            </a:endParaRPr>
          </a:p>
        </p:txBody>
      </p:sp>
      <p:sp>
        <p:nvSpPr>
          <p:cNvPr id="193" name="object 193"/>
          <p:cNvSpPr/>
          <p:nvPr/>
        </p:nvSpPr>
        <p:spPr>
          <a:xfrm>
            <a:off x="453898" y="5714924"/>
            <a:ext cx="579120" cy="0"/>
          </a:xfrm>
          <a:custGeom>
            <a:avLst/>
            <a:gdLst/>
            <a:ahLst/>
            <a:cxnLst/>
            <a:rect l="l" t="t" r="r" b="b"/>
            <a:pathLst>
              <a:path w="579119">
                <a:moveTo>
                  <a:pt x="0" y="0"/>
                </a:moveTo>
                <a:lnTo>
                  <a:pt x="578548" y="0"/>
                </a:lnTo>
              </a:path>
            </a:pathLst>
          </a:custGeom>
          <a:ln w="25400">
            <a:solidFill>
              <a:srgbClr val="F26522"/>
            </a:solidFill>
          </a:ln>
        </p:spPr>
        <p:txBody>
          <a:bodyPr wrap="square" lIns="0" tIns="0" rIns="0" bIns="0" rtlCol="0"/>
          <a:lstStyle/>
          <a:p>
            <a:endParaRPr lang="fr-FR" dirty="0"/>
          </a:p>
        </p:txBody>
      </p:sp>
      <p:sp>
        <p:nvSpPr>
          <p:cNvPr id="194" name="object 194"/>
          <p:cNvSpPr txBox="1"/>
          <p:nvPr/>
        </p:nvSpPr>
        <p:spPr>
          <a:xfrm>
            <a:off x="441200" y="5267325"/>
            <a:ext cx="3303270" cy="307777"/>
          </a:xfrm>
          <a:prstGeom prst="rect">
            <a:avLst/>
          </a:prstGeom>
        </p:spPr>
        <p:txBody>
          <a:bodyPr vert="horz" wrap="square" lIns="0" tIns="0" rIns="0" bIns="0" rtlCol="0">
            <a:spAutoFit/>
          </a:bodyPr>
          <a:lstStyle/>
          <a:p>
            <a:pPr marL="12700">
              <a:lnSpc>
                <a:spcPct val="100000"/>
              </a:lnSpc>
            </a:pPr>
            <a:r>
              <a:rPr lang="fr-FR" sz="2000" spc="100" dirty="0" smtClean="0">
                <a:solidFill>
                  <a:srgbClr val="F26522"/>
                </a:solidFill>
                <a:latin typeface="Branding-Medium"/>
                <a:cs typeface="Branding-Medium"/>
              </a:rPr>
              <a:t>JE</a:t>
            </a:r>
            <a:r>
              <a:rPr lang="fr-FR" sz="2000" dirty="0" smtClean="0">
                <a:solidFill>
                  <a:srgbClr val="F26522"/>
                </a:solidFill>
                <a:latin typeface="Branding-Medium"/>
                <a:cs typeface="Branding-Medium"/>
              </a:rPr>
              <a:t>U</a:t>
            </a:r>
            <a:r>
              <a:rPr lang="fr-FR" sz="2000" spc="200" dirty="0" smtClean="0">
                <a:solidFill>
                  <a:srgbClr val="F26522"/>
                </a:solidFill>
                <a:latin typeface="Branding-Medium"/>
                <a:cs typeface="Branding-Medium"/>
              </a:rPr>
              <a:t> </a:t>
            </a:r>
            <a:r>
              <a:rPr lang="fr-FR" sz="2000" spc="80" dirty="0" smtClean="0">
                <a:solidFill>
                  <a:srgbClr val="F26522"/>
                </a:solidFill>
                <a:latin typeface="Branding-Medium"/>
                <a:cs typeface="Branding-Medium"/>
              </a:rPr>
              <a:t>S</a:t>
            </a:r>
            <a:r>
              <a:rPr lang="fr-FR" sz="2000" spc="100" dirty="0" smtClean="0">
                <a:solidFill>
                  <a:srgbClr val="F26522"/>
                </a:solidFill>
                <a:latin typeface="Branding-Medium"/>
                <a:cs typeface="Branding-Medium"/>
              </a:rPr>
              <a:t>AN</a:t>
            </a:r>
            <a:r>
              <a:rPr lang="fr-FR" sz="2000" dirty="0" smtClean="0">
                <a:solidFill>
                  <a:srgbClr val="F26522"/>
                </a:solidFill>
                <a:latin typeface="Branding-Medium"/>
                <a:cs typeface="Branding-Medium"/>
              </a:rPr>
              <a:t>S</a:t>
            </a:r>
            <a:r>
              <a:rPr lang="fr-FR" sz="2000" spc="140" dirty="0" smtClean="0">
                <a:solidFill>
                  <a:srgbClr val="F26522"/>
                </a:solidFill>
                <a:latin typeface="Branding-Medium"/>
                <a:cs typeface="Branding-Medium"/>
              </a:rPr>
              <a:t> </a:t>
            </a:r>
            <a:r>
              <a:rPr lang="fr-FR" sz="2000" spc="100" dirty="0" smtClean="0">
                <a:solidFill>
                  <a:srgbClr val="F26522"/>
                </a:solidFill>
                <a:latin typeface="Branding-Medium"/>
                <a:cs typeface="Branding-Medium"/>
              </a:rPr>
              <a:t>THÈME</a:t>
            </a:r>
            <a:endParaRPr lang="fr-FR" sz="2000" dirty="0">
              <a:latin typeface="Branding-Medium"/>
              <a:cs typeface="Branding-Medium"/>
            </a:endParaRPr>
          </a:p>
        </p:txBody>
      </p:sp>
      <p:sp>
        <p:nvSpPr>
          <p:cNvPr id="195" name="object 195"/>
          <p:cNvSpPr/>
          <p:nvPr/>
        </p:nvSpPr>
        <p:spPr>
          <a:xfrm>
            <a:off x="4510098" y="62337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6" name="object 196"/>
          <p:cNvSpPr/>
          <p:nvPr/>
        </p:nvSpPr>
        <p:spPr>
          <a:xfrm>
            <a:off x="4510098" y="67151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7" name="object 197"/>
          <p:cNvSpPr/>
          <p:nvPr/>
        </p:nvSpPr>
        <p:spPr>
          <a:xfrm>
            <a:off x="4510098" y="68421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8" name="object 198"/>
          <p:cNvSpPr/>
          <p:nvPr/>
        </p:nvSpPr>
        <p:spPr>
          <a:xfrm>
            <a:off x="4510098" y="74771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200" name="object 200"/>
          <p:cNvSpPr/>
          <p:nvPr/>
        </p:nvSpPr>
        <p:spPr>
          <a:xfrm>
            <a:off x="4510098" y="81133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201" name="object 201"/>
          <p:cNvSpPr/>
          <p:nvPr/>
        </p:nvSpPr>
        <p:spPr>
          <a:xfrm>
            <a:off x="4510098" y="84943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202" name="object 202"/>
          <p:cNvSpPr/>
          <p:nvPr/>
        </p:nvSpPr>
        <p:spPr>
          <a:xfrm>
            <a:off x="4510098" y="86201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204" name="object 204"/>
          <p:cNvSpPr/>
          <p:nvPr/>
        </p:nvSpPr>
        <p:spPr>
          <a:xfrm>
            <a:off x="2941090" y="5364290"/>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F26522"/>
            </a:solidFill>
          </a:ln>
        </p:spPr>
        <p:txBody>
          <a:bodyPr wrap="square" lIns="0" tIns="0" rIns="0" bIns="0" rtlCol="0"/>
          <a:lstStyle/>
          <a:p>
            <a:endParaRPr lang="fr-FR" dirty="0"/>
          </a:p>
        </p:txBody>
      </p:sp>
      <p:sp>
        <p:nvSpPr>
          <p:cNvPr id="205" name="object 205"/>
          <p:cNvSpPr/>
          <p:nvPr/>
        </p:nvSpPr>
        <p:spPr>
          <a:xfrm>
            <a:off x="3047710" y="5350567"/>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F26522"/>
          </a:solidFill>
        </p:spPr>
        <p:txBody>
          <a:bodyPr wrap="square" lIns="0" tIns="0" rIns="0" bIns="0" rtlCol="0"/>
          <a:lstStyle/>
          <a:p>
            <a:endParaRPr lang="fr-FR" dirty="0"/>
          </a:p>
        </p:txBody>
      </p:sp>
      <p:sp>
        <p:nvSpPr>
          <p:cNvPr id="206" name="object 206"/>
          <p:cNvSpPr/>
          <p:nvPr/>
        </p:nvSpPr>
        <p:spPr>
          <a:xfrm>
            <a:off x="2943530" y="5350567"/>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F26522"/>
          </a:solidFill>
        </p:spPr>
        <p:txBody>
          <a:bodyPr wrap="square" lIns="0" tIns="0" rIns="0" bIns="0" rtlCol="0"/>
          <a:lstStyle/>
          <a:p>
            <a:endParaRPr lang="fr-FR" dirty="0"/>
          </a:p>
        </p:txBody>
      </p:sp>
      <p:sp>
        <p:nvSpPr>
          <p:cNvPr id="207" name="object 207"/>
          <p:cNvSpPr/>
          <p:nvPr/>
        </p:nvSpPr>
        <p:spPr>
          <a:xfrm>
            <a:off x="2996024" y="5332344"/>
            <a:ext cx="19685" cy="16510"/>
          </a:xfrm>
          <a:custGeom>
            <a:avLst/>
            <a:gdLst/>
            <a:ahLst/>
            <a:cxnLst/>
            <a:rect l="l" t="t" r="r" b="b"/>
            <a:pathLst>
              <a:path w="19685"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F26522"/>
          </a:solidFill>
        </p:spPr>
        <p:txBody>
          <a:bodyPr wrap="square" lIns="0" tIns="0" rIns="0" bIns="0" rtlCol="0"/>
          <a:lstStyle/>
          <a:p>
            <a:endParaRPr lang="fr-FR" dirty="0"/>
          </a:p>
        </p:txBody>
      </p:sp>
      <p:sp>
        <p:nvSpPr>
          <p:cNvPr id="208" name="object 208"/>
          <p:cNvSpPr/>
          <p:nvPr/>
        </p:nvSpPr>
        <p:spPr>
          <a:xfrm>
            <a:off x="2997727" y="5390082"/>
            <a:ext cx="16510" cy="38735"/>
          </a:xfrm>
          <a:custGeom>
            <a:avLst/>
            <a:gdLst/>
            <a:ahLst/>
            <a:cxnLst/>
            <a:rect l="l" t="t" r="r" b="b"/>
            <a:pathLst>
              <a:path w="16510"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F26522"/>
          </a:solidFill>
        </p:spPr>
        <p:txBody>
          <a:bodyPr wrap="square" lIns="0" tIns="0" rIns="0" bIns="0" rtlCol="0"/>
          <a:lstStyle/>
          <a:p>
            <a:endParaRPr lang="fr-FR" dirty="0"/>
          </a:p>
        </p:txBody>
      </p:sp>
      <p:sp>
        <p:nvSpPr>
          <p:cNvPr id="209" name="object 209"/>
          <p:cNvSpPr txBox="1"/>
          <p:nvPr/>
        </p:nvSpPr>
        <p:spPr>
          <a:xfrm>
            <a:off x="3107508" y="5318209"/>
            <a:ext cx="365942" cy="253916"/>
          </a:xfrm>
          <a:prstGeom prst="rect">
            <a:avLst/>
          </a:prstGeom>
        </p:spPr>
        <p:txBody>
          <a:bodyPr vert="horz" wrap="square" lIns="0" tIns="0" rIns="0" bIns="0" rtlCol="0">
            <a:spAutoFit/>
          </a:bodyPr>
          <a:lstStyle/>
          <a:p>
            <a:pPr marL="12700">
              <a:lnSpc>
                <a:spcPct val="100000"/>
              </a:lnSpc>
            </a:pPr>
            <a:r>
              <a:rPr lang="fr-FR" sz="1650" spc="80" dirty="0" smtClean="0">
                <a:solidFill>
                  <a:srgbClr val="F26522"/>
                </a:solidFill>
                <a:latin typeface="Branding-Medium"/>
                <a:cs typeface="Branding-Medium"/>
              </a:rPr>
              <a:t>10</a:t>
            </a:r>
            <a:endParaRPr lang="fr-FR" sz="1650" dirty="0">
              <a:latin typeface="Branding-Medium"/>
              <a:cs typeface="Branding-Medium"/>
            </a:endParaRPr>
          </a:p>
        </p:txBody>
      </p:sp>
      <p:sp>
        <p:nvSpPr>
          <p:cNvPr id="219" name="object 214"/>
          <p:cNvSpPr/>
          <p:nvPr/>
        </p:nvSpPr>
        <p:spPr>
          <a:xfrm>
            <a:off x="6155972" y="516956"/>
            <a:ext cx="53340" cy="141605"/>
          </a:xfrm>
          <a:custGeom>
            <a:avLst/>
            <a:gdLst/>
            <a:ahLst/>
            <a:cxnLst/>
            <a:rect l="l" t="t" r="r" b="b"/>
            <a:pathLst>
              <a:path w="53340" h="141604">
                <a:moveTo>
                  <a:pt x="29016" y="0"/>
                </a:moveTo>
                <a:lnTo>
                  <a:pt x="0" y="27081"/>
                </a:lnTo>
                <a:lnTo>
                  <a:pt x="6384" y="37947"/>
                </a:lnTo>
                <a:lnTo>
                  <a:pt x="10927" y="49868"/>
                </a:lnTo>
                <a:lnTo>
                  <a:pt x="13411" y="62651"/>
                </a:lnTo>
                <a:lnTo>
                  <a:pt x="12789" y="78405"/>
                </a:lnTo>
                <a:lnTo>
                  <a:pt x="10437" y="91579"/>
                </a:lnTo>
                <a:lnTo>
                  <a:pt x="6523" y="102696"/>
                </a:lnTo>
                <a:lnTo>
                  <a:pt x="1209" y="112278"/>
                </a:lnTo>
                <a:lnTo>
                  <a:pt x="29016" y="141147"/>
                </a:lnTo>
                <a:lnTo>
                  <a:pt x="50650" y="95316"/>
                </a:lnTo>
                <a:lnTo>
                  <a:pt x="52747" y="82338"/>
                </a:lnTo>
                <a:lnTo>
                  <a:pt x="52388" y="66230"/>
                </a:lnTo>
                <a:lnTo>
                  <a:pt x="44378" y="27076"/>
                </a:lnTo>
                <a:lnTo>
                  <a:pt x="33981" y="6898"/>
                </a:lnTo>
                <a:lnTo>
                  <a:pt x="29016" y="0"/>
                </a:lnTo>
                <a:close/>
              </a:path>
            </a:pathLst>
          </a:custGeom>
          <a:solidFill>
            <a:srgbClr val="FFCB04"/>
          </a:solidFill>
        </p:spPr>
        <p:txBody>
          <a:bodyPr wrap="square" lIns="0" tIns="0" rIns="0" bIns="0" rtlCol="0"/>
          <a:lstStyle/>
          <a:p>
            <a:endParaRPr lang="fr-FR" dirty="0"/>
          </a:p>
        </p:txBody>
      </p:sp>
      <p:sp>
        <p:nvSpPr>
          <p:cNvPr id="220" name="object 215"/>
          <p:cNvSpPr/>
          <p:nvPr/>
        </p:nvSpPr>
        <p:spPr>
          <a:xfrm>
            <a:off x="6027055" y="472502"/>
            <a:ext cx="144780" cy="54610"/>
          </a:xfrm>
          <a:custGeom>
            <a:avLst/>
            <a:gdLst/>
            <a:ahLst/>
            <a:cxnLst/>
            <a:rect l="l" t="t" r="r" b="b"/>
            <a:pathLst>
              <a:path w="144779" h="54609">
                <a:moveTo>
                  <a:pt x="74459" y="0"/>
                </a:moveTo>
                <a:lnTo>
                  <a:pt x="32504" y="5510"/>
                </a:lnTo>
                <a:lnTo>
                  <a:pt x="0" y="21348"/>
                </a:lnTo>
                <a:lnTo>
                  <a:pt x="22116" y="54153"/>
                </a:lnTo>
                <a:lnTo>
                  <a:pt x="32854" y="47503"/>
                </a:lnTo>
                <a:lnTo>
                  <a:pt x="44664" y="42680"/>
                </a:lnTo>
                <a:lnTo>
                  <a:pt x="57364" y="39898"/>
                </a:lnTo>
                <a:lnTo>
                  <a:pt x="128176" y="39898"/>
                </a:lnTo>
                <a:lnTo>
                  <a:pt x="144506" y="29959"/>
                </a:lnTo>
                <a:lnTo>
                  <a:pt x="112532" y="9211"/>
                </a:lnTo>
                <a:lnTo>
                  <a:pt x="87687" y="1634"/>
                </a:lnTo>
                <a:lnTo>
                  <a:pt x="74459" y="0"/>
                </a:lnTo>
                <a:close/>
              </a:path>
              <a:path w="144779" h="54609">
                <a:moveTo>
                  <a:pt x="128176" y="39898"/>
                </a:moveTo>
                <a:lnTo>
                  <a:pt x="57364" y="39898"/>
                </a:lnTo>
                <a:lnTo>
                  <a:pt x="73530" y="40432"/>
                </a:lnTo>
                <a:lnTo>
                  <a:pt x="87192" y="42701"/>
                </a:lnTo>
                <a:lnTo>
                  <a:pt x="98749" y="46546"/>
                </a:lnTo>
                <a:lnTo>
                  <a:pt x="108602" y="51812"/>
                </a:lnTo>
                <a:lnTo>
                  <a:pt x="128176" y="39898"/>
                </a:lnTo>
                <a:close/>
              </a:path>
            </a:pathLst>
          </a:custGeom>
          <a:solidFill>
            <a:srgbClr val="FFCB04"/>
          </a:solidFill>
        </p:spPr>
        <p:txBody>
          <a:bodyPr wrap="square" lIns="0" tIns="0" rIns="0" bIns="0" rtlCol="0"/>
          <a:lstStyle/>
          <a:p>
            <a:endParaRPr lang="fr-FR" dirty="0"/>
          </a:p>
        </p:txBody>
      </p:sp>
      <p:sp>
        <p:nvSpPr>
          <p:cNvPr id="221" name="object 216"/>
          <p:cNvSpPr/>
          <p:nvPr/>
        </p:nvSpPr>
        <p:spPr>
          <a:xfrm>
            <a:off x="6019938" y="645592"/>
            <a:ext cx="144780" cy="57785"/>
          </a:xfrm>
          <a:custGeom>
            <a:avLst/>
            <a:gdLst/>
            <a:ahLst/>
            <a:cxnLst/>
            <a:rect l="l" t="t" r="r" b="b"/>
            <a:pathLst>
              <a:path w="144779" h="57784">
                <a:moveTo>
                  <a:pt x="37502" y="8141"/>
                </a:moveTo>
                <a:lnTo>
                  <a:pt x="0" y="30086"/>
                </a:lnTo>
                <a:lnTo>
                  <a:pt x="10116" y="37707"/>
                </a:lnTo>
                <a:lnTo>
                  <a:pt x="21047" y="44204"/>
                </a:lnTo>
                <a:lnTo>
                  <a:pt x="32707" y="49487"/>
                </a:lnTo>
                <a:lnTo>
                  <a:pt x="45010" y="53467"/>
                </a:lnTo>
                <a:lnTo>
                  <a:pt x="57872" y="56056"/>
                </a:lnTo>
                <a:lnTo>
                  <a:pt x="71206" y="57164"/>
                </a:lnTo>
                <a:lnTo>
                  <a:pt x="85367" y="56437"/>
                </a:lnTo>
                <a:lnTo>
                  <a:pt x="123225" y="46019"/>
                </a:lnTo>
                <a:lnTo>
                  <a:pt x="144413" y="33053"/>
                </a:lnTo>
                <a:lnTo>
                  <a:pt x="134303" y="17685"/>
                </a:lnTo>
                <a:lnTo>
                  <a:pt x="75053" y="17685"/>
                </a:lnTo>
                <a:lnTo>
                  <a:pt x="61498" y="16560"/>
                </a:lnTo>
                <a:lnTo>
                  <a:pt x="48956" y="13311"/>
                </a:lnTo>
                <a:lnTo>
                  <a:pt x="37502" y="8141"/>
                </a:lnTo>
                <a:close/>
              </a:path>
              <a:path w="144779" h="57784">
                <a:moveTo>
                  <a:pt x="122669" y="0"/>
                </a:moveTo>
                <a:lnTo>
                  <a:pt x="112318" y="7304"/>
                </a:lnTo>
                <a:lnTo>
                  <a:pt x="100799" y="12823"/>
                </a:lnTo>
                <a:lnTo>
                  <a:pt x="88311" y="16352"/>
                </a:lnTo>
                <a:lnTo>
                  <a:pt x="75053" y="17685"/>
                </a:lnTo>
                <a:lnTo>
                  <a:pt x="134303" y="17685"/>
                </a:lnTo>
                <a:lnTo>
                  <a:pt x="122669" y="0"/>
                </a:lnTo>
                <a:close/>
              </a:path>
            </a:pathLst>
          </a:custGeom>
          <a:solidFill>
            <a:srgbClr val="FFCB04"/>
          </a:solidFill>
        </p:spPr>
        <p:txBody>
          <a:bodyPr wrap="square" lIns="0" tIns="0" rIns="0" bIns="0" rtlCol="0"/>
          <a:lstStyle/>
          <a:p>
            <a:endParaRPr lang="fr-FR" dirty="0"/>
          </a:p>
        </p:txBody>
      </p:sp>
      <p:sp>
        <p:nvSpPr>
          <p:cNvPr id="222" name="object 217"/>
          <p:cNvSpPr/>
          <p:nvPr/>
        </p:nvSpPr>
        <p:spPr>
          <a:xfrm>
            <a:off x="5978822" y="513364"/>
            <a:ext cx="56515" cy="144145"/>
          </a:xfrm>
          <a:custGeom>
            <a:avLst/>
            <a:gdLst/>
            <a:ahLst/>
            <a:cxnLst/>
            <a:rect l="l" t="t" r="r" b="b"/>
            <a:pathLst>
              <a:path w="56515" h="144145">
                <a:moveTo>
                  <a:pt x="27127" y="0"/>
                </a:moveTo>
                <a:lnTo>
                  <a:pt x="3714" y="44997"/>
                </a:lnTo>
                <a:lnTo>
                  <a:pt x="0" y="71187"/>
                </a:lnTo>
                <a:lnTo>
                  <a:pt x="712" y="85340"/>
                </a:lnTo>
                <a:lnTo>
                  <a:pt x="10965" y="123046"/>
                </a:lnTo>
                <a:lnTo>
                  <a:pt x="23753" y="144127"/>
                </a:lnTo>
                <a:lnTo>
                  <a:pt x="56070" y="121335"/>
                </a:lnTo>
                <a:lnTo>
                  <a:pt x="49014" y="110833"/>
                </a:lnTo>
                <a:lnTo>
                  <a:pt x="43759" y="99198"/>
                </a:lnTo>
                <a:lnTo>
                  <a:pt x="40515" y="86625"/>
                </a:lnTo>
                <a:lnTo>
                  <a:pt x="40766" y="69714"/>
                </a:lnTo>
                <a:lnTo>
                  <a:pt x="42675" y="55748"/>
                </a:lnTo>
                <a:lnTo>
                  <a:pt x="46081" y="44192"/>
                </a:lnTo>
                <a:lnTo>
                  <a:pt x="50822" y="34513"/>
                </a:lnTo>
                <a:lnTo>
                  <a:pt x="27127" y="0"/>
                </a:lnTo>
                <a:close/>
              </a:path>
            </a:pathLst>
          </a:custGeom>
          <a:solidFill>
            <a:srgbClr val="FFCB04"/>
          </a:solidFill>
        </p:spPr>
        <p:txBody>
          <a:bodyPr wrap="square" lIns="0" tIns="0" rIns="0" bIns="0" rtlCol="0"/>
          <a:lstStyle/>
          <a:p>
            <a:endParaRPr lang="fr-FR" dirty="0"/>
          </a:p>
        </p:txBody>
      </p:sp>
      <p:sp>
        <p:nvSpPr>
          <p:cNvPr id="223" name="object 218"/>
          <p:cNvSpPr txBox="1"/>
          <p:nvPr/>
        </p:nvSpPr>
        <p:spPr>
          <a:xfrm>
            <a:off x="6058035" y="541553"/>
            <a:ext cx="7239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5</a:t>
            </a:r>
            <a:endParaRPr lang="fr-FR" sz="650" dirty="0">
              <a:latin typeface="Branding"/>
              <a:cs typeface="Branding"/>
            </a:endParaRPr>
          </a:p>
        </p:txBody>
      </p:sp>
      <p:pic>
        <p:nvPicPr>
          <p:cNvPr id="190" name="Picture 1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7138" y="2242970"/>
            <a:ext cx="354950" cy="35495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7357" y="8943831"/>
            <a:ext cx="2187487" cy="16898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1199" y="6493448"/>
            <a:ext cx="2070975" cy="797270"/>
          </a:xfrm>
          <a:prstGeom prst="rect">
            <a:avLst/>
          </a:prstGeom>
        </p:spPr>
        <p:txBody>
          <a:bodyPr vert="horz" wrap="square" lIns="0" tIns="0" rIns="0" bIns="0" rtlCol="0">
            <a:spAutoFit/>
          </a:bodyPr>
          <a:lstStyle/>
          <a:p>
            <a:pPr marL="12700" algn="just">
              <a:lnSpc>
                <a:spcPct val="100000"/>
              </a:lnSpc>
            </a:pPr>
            <a:r>
              <a:rPr lang="fr-FR" sz="1600" b="1" dirty="0" smtClean="0">
                <a:solidFill>
                  <a:srgbClr val="EC008C"/>
                </a:solidFill>
                <a:latin typeface="Branding"/>
                <a:cs typeface="Branding"/>
              </a:rPr>
              <a:t>QUE</a:t>
            </a:r>
            <a:r>
              <a:rPr lang="fr-FR" sz="1600" b="1" spc="-15" dirty="0" smtClean="0">
                <a:solidFill>
                  <a:srgbClr val="EC008C"/>
                </a:solidFill>
                <a:latin typeface="Branding"/>
                <a:cs typeface="Branding"/>
              </a:rPr>
              <a:t>S</a:t>
            </a:r>
            <a:r>
              <a:rPr lang="fr-FR" sz="1600" b="1" dirty="0" smtClean="0">
                <a:solidFill>
                  <a:srgbClr val="EC008C"/>
                </a:solidFill>
                <a:latin typeface="Branding"/>
                <a:cs typeface="Branding"/>
              </a:rPr>
              <a:t>TIONS :</a:t>
            </a:r>
            <a:endParaRPr lang="fr-FR" sz="1600" dirty="0" smtClean="0">
              <a:latin typeface="Branding"/>
              <a:cs typeface="Branding"/>
            </a:endParaRPr>
          </a:p>
          <a:p>
            <a:pPr marL="12700" marR="5080" algn="just">
              <a:lnSpc>
                <a:spcPct val="111100"/>
              </a:lnSpc>
              <a:spcBef>
                <a:spcPts val="710"/>
              </a:spcBef>
            </a:pPr>
            <a:r>
              <a:rPr lang="fr-FR" sz="900" spc="-5" dirty="0" smtClean="0">
                <a:solidFill>
                  <a:srgbClr val="414042"/>
                </a:solidFill>
                <a:latin typeface="Branding"/>
                <a:cs typeface="Branding"/>
              </a:rPr>
              <a:t>C</a:t>
            </a:r>
            <a:r>
              <a:rPr lang="fr-FR" sz="900" dirty="0" smtClean="0">
                <a:solidFill>
                  <a:srgbClr val="414042"/>
                </a:solidFill>
                <a:latin typeface="Branding"/>
                <a:cs typeface="Branding"/>
              </a:rPr>
              <a:t>omme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75"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a:t>
            </a:r>
            <a:r>
              <a:rPr lang="fr-FR" sz="900" spc="-35" dirty="0" smtClean="0">
                <a:solidFill>
                  <a:srgbClr val="414042"/>
                </a:solidFill>
                <a:latin typeface="Branding"/>
                <a:cs typeface="Branding"/>
              </a:rPr>
              <a:t>z</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ous</a:t>
            </a:r>
            <a:r>
              <a:rPr lang="fr-FR" sz="900" spc="75" dirty="0" smtClean="0">
                <a:solidFill>
                  <a:srgbClr val="414042"/>
                </a:solidFill>
                <a:latin typeface="Branding"/>
                <a:cs typeface="Branding"/>
              </a:rPr>
              <a:t> </a:t>
            </a:r>
            <a:r>
              <a:rPr lang="fr-FR" sz="900" dirty="0" smtClean="0">
                <a:solidFill>
                  <a:srgbClr val="414042"/>
                </a:solidFill>
                <a:latin typeface="Branding"/>
                <a:cs typeface="Branding"/>
              </a:rPr>
              <a:t>décidez</a:t>
            </a:r>
            <a:r>
              <a:rPr lang="fr-FR" sz="900" spc="75"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75" dirty="0" smtClean="0">
                <a:solidFill>
                  <a:srgbClr val="414042"/>
                </a:solidFill>
                <a:latin typeface="Branding"/>
                <a:cs typeface="Branding"/>
              </a:rPr>
              <a:t> </a:t>
            </a:r>
            <a:r>
              <a:rPr lang="fr-FR" sz="900" dirty="0" smtClean="0">
                <a:solidFill>
                  <a:srgbClr val="414042"/>
                </a:solidFill>
                <a:latin typeface="Branding"/>
                <a:cs typeface="Branding"/>
              </a:rPr>
              <a:t>diviser </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os</a:t>
            </a:r>
            <a:r>
              <a:rPr lang="fr-FR" sz="900" spc="-20" dirty="0" smtClean="0">
                <a:solidFill>
                  <a:srgbClr val="414042"/>
                </a:solidFill>
                <a:latin typeface="Branding"/>
                <a:cs typeface="Branding"/>
              </a:rPr>
              <a:t> </a:t>
            </a:r>
            <a:r>
              <a:rPr lang="fr-FR" sz="900" dirty="0" smtClean="0">
                <a:solidFill>
                  <a:srgbClr val="414042"/>
                </a:solidFill>
                <a:latin typeface="Branding"/>
                <a:cs typeface="Branding"/>
              </a:rPr>
              <a:t>tou</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a:t>
            </a:r>
            <a:r>
              <a:rPr lang="fr-FR" sz="900" spc="-10"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ommunes</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Étai</a:t>
            </a:r>
            <a:r>
              <a:rPr lang="fr-FR" sz="900" spc="-15" dirty="0" smtClean="0">
                <a:solidFill>
                  <a:srgbClr val="414042"/>
                </a:solidFill>
                <a:latin typeface="Branding"/>
                <a:cs typeface="Branding"/>
              </a:rPr>
              <a:t>t</a:t>
            </a:r>
            <a:r>
              <a:rPr lang="fr-FR" sz="900" dirty="0" smtClean="0">
                <a:solidFill>
                  <a:srgbClr val="414042"/>
                </a:solidFill>
                <a:latin typeface="Branding"/>
                <a:cs typeface="Branding"/>
              </a:rPr>
              <a:t>-</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e</a:t>
            </a:r>
            <a:r>
              <a:rPr lang="fr-FR" sz="900" spc="-10" dirty="0" smtClean="0">
                <a:solidFill>
                  <a:srgbClr val="414042"/>
                </a:solidFill>
                <a:latin typeface="Branding"/>
                <a:cs typeface="Branding"/>
              </a:rPr>
              <a:t> f</a:t>
            </a:r>
            <a:r>
              <a:rPr lang="fr-FR" sz="900" dirty="0" smtClean="0">
                <a:solidFill>
                  <a:srgbClr val="414042"/>
                </a:solidFill>
                <a:latin typeface="Branding"/>
                <a:cs typeface="Branding"/>
              </a:rPr>
              <a:t>acile</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de </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ous m</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d</a:t>
            </a:r>
            <a:r>
              <a:rPr lang="fr-FR" sz="900" spc="-35" dirty="0" smtClean="0">
                <a:solidFill>
                  <a:srgbClr val="414042"/>
                </a:solidFill>
                <a:latin typeface="Branding"/>
                <a:cs typeface="Branding"/>
              </a:rPr>
              <a:t>’</a:t>
            </a:r>
            <a:r>
              <a:rPr lang="fr-FR" sz="900" dirty="0" smtClean="0">
                <a:solidFill>
                  <a:srgbClr val="414042"/>
                </a:solidFill>
                <a:latin typeface="Branding"/>
                <a:cs typeface="Branding"/>
              </a:rPr>
              <a:t>a</a:t>
            </a:r>
            <a:r>
              <a:rPr lang="fr-FR" sz="900" spc="-15" dirty="0" smtClean="0">
                <a:solidFill>
                  <a:srgbClr val="414042"/>
                </a:solidFill>
                <a:latin typeface="Branding"/>
                <a:cs typeface="Branding"/>
              </a:rPr>
              <a:t>cc</a:t>
            </a:r>
            <a:r>
              <a:rPr lang="fr-FR" sz="900" dirty="0" smtClean="0">
                <a:solidFill>
                  <a:srgbClr val="414042"/>
                </a:solidFill>
                <a:latin typeface="Branding"/>
                <a:cs typeface="Branding"/>
              </a:rPr>
              <a:t>o</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d ?</a:t>
            </a:r>
            <a:endParaRPr lang="fr-FR" sz="900" dirty="0">
              <a:latin typeface="Branding"/>
              <a:cs typeface="Branding"/>
            </a:endParaRPr>
          </a:p>
        </p:txBody>
      </p:sp>
      <p:sp>
        <p:nvSpPr>
          <p:cNvPr id="3" name="object 3"/>
          <p:cNvSpPr txBox="1"/>
          <p:nvPr/>
        </p:nvSpPr>
        <p:spPr>
          <a:xfrm>
            <a:off x="441200" y="7400925"/>
            <a:ext cx="2067675" cy="461280"/>
          </a:xfrm>
          <a:prstGeom prst="rect">
            <a:avLst/>
          </a:prstGeom>
        </p:spPr>
        <p:txBody>
          <a:bodyPr vert="horz" wrap="square" lIns="0" tIns="0" rIns="0" bIns="0" rtlCol="0">
            <a:spAutoFit/>
          </a:bodyPr>
          <a:lstStyle/>
          <a:p>
            <a:pPr marL="12700" marR="5080" algn="just">
              <a:lnSpc>
                <a:spcPct val="111100"/>
              </a:lnSpc>
            </a:pPr>
            <a:r>
              <a:rPr lang="fr-FR" sz="900" dirty="0" smtClean="0">
                <a:solidFill>
                  <a:srgbClr val="414042"/>
                </a:solidFill>
                <a:latin typeface="Branding"/>
                <a:cs typeface="Branding"/>
              </a:rPr>
              <a:t>Que </a:t>
            </a:r>
            <a:r>
              <a:rPr lang="fr-FR" sz="900" spc="-10" dirty="0" smtClean="0">
                <a:solidFill>
                  <a:srgbClr val="414042"/>
                </a:solidFill>
                <a:latin typeface="Branding"/>
                <a:cs typeface="Branding"/>
              </a:rPr>
              <a:t>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esse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tie</a:t>
            </a:r>
            <a:r>
              <a:rPr lang="fr-FR" sz="900" spc="-35" dirty="0" smtClean="0">
                <a:solidFill>
                  <a:srgbClr val="414042"/>
                </a:solidFill>
                <a:latin typeface="Branding"/>
                <a:cs typeface="Branding"/>
              </a:rPr>
              <a:t>z</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ous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quand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les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aut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 é</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outaie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 </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ou </a:t>
            </a:r>
            <a:r>
              <a:rPr lang="fr-FR" sz="900" spc="70" dirty="0" smtClean="0">
                <a:solidFill>
                  <a:srgbClr val="414042"/>
                </a:solidFill>
                <a:latin typeface="Branding"/>
                <a:cs typeface="Branding"/>
              </a:rPr>
              <a:t> </a:t>
            </a:r>
            <a:r>
              <a:rPr lang="fr-FR" sz="900" spc="-30" dirty="0" smtClean="0">
                <a:solidFill>
                  <a:srgbClr val="414042"/>
                </a:solidFill>
                <a:latin typeface="Branding"/>
                <a:cs typeface="Branding"/>
              </a:rPr>
              <a:t>n</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é</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outaie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 </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pas </a:t>
            </a:r>
            <a:r>
              <a:rPr lang="fr-FR" sz="900" spc="60" dirty="0" smtClean="0">
                <a:solidFill>
                  <a:srgbClr val="414042"/>
                </a:solidFill>
                <a:latin typeface="Branding"/>
                <a:cs typeface="Branding"/>
              </a:rPr>
              <a:t> </a:t>
            </a:r>
            <a:r>
              <a:rPr lang="fr-FR" sz="900" spc="-10" dirty="0" smtClean="0">
                <a:solidFill>
                  <a:srgbClr val="414042"/>
                </a:solidFill>
                <a:latin typeface="Branding"/>
                <a:cs typeface="Branding"/>
              </a:rPr>
              <a:t>vo</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vis ? </a:t>
            </a:r>
            <a:r>
              <a:rPr lang="fr-FR" sz="900" smtClean="0">
                <a:solidFill>
                  <a:srgbClr val="414042"/>
                </a:solidFill>
                <a:latin typeface="Branding"/>
                <a:cs typeface="Branding"/>
              </a:rPr>
              <a:t>Pourquoi ?</a:t>
            </a:r>
            <a:endParaRPr lang="fr-FR" sz="900" dirty="0">
              <a:latin typeface="Branding"/>
              <a:cs typeface="Branding"/>
            </a:endParaRPr>
          </a:p>
        </p:txBody>
      </p:sp>
      <p:sp>
        <p:nvSpPr>
          <p:cNvPr id="4" name="object 4"/>
          <p:cNvSpPr txBox="1"/>
          <p:nvPr/>
        </p:nvSpPr>
        <p:spPr>
          <a:xfrm>
            <a:off x="441200" y="8620049"/>
            <a:ext cx="2067675" cy="307520"/>
          </a:xfrm>
          <a:prstGeom prst="rect">
            <a:avLst/>
          </a:prstGeom>
        </p:spPr>
        <p:txBody>
          <a:bodyPr vert="horz" wrap="square" lIns="0" tIns="0" rIns="0" bIns="0" rtlCol="0">
            <a:spAutoFit/>
          </a:bodyPr>
          <a:lstStyle/>
          <a:p>
            <a:pPr marL="12700" marR="5080">
              <a:lnSpc>
                <a:spcPct val="111100"/>
              </a:lnSpc>
            </a:pPr>
            <a:r>
              <a:rPr lang="fr-FR" sz="900" dirty="0" smtClean="0">
                <a:solidFill>
                  <a:srgbClr val="414042"/>
                </a:solidFill>
                <a:latin typeface="Branding"/>
                <a:cs typeface="Branding"/>
              </a:rPr>
              <a:t>Es</a:t>
            </a:r>
            <a:r>
              <a:rPr lang="fr-FR" sz="900" spc="-15" dirty="0" smtClean="0">
                <a:solidFill>
                  <a:srgbClr val="414042"/>
                </a:solidFill>
                <a:latin typeface="Branding"/>
                <a:cs typeface="Branding"/>
              </a:rPr>
              <a:t>t</a:t>
            </a:r>
            <a:r>
              <a:rPr lang="fr-FR" sz="900" dirty="0" smtClean="0">
                <a:solidFill>
                  <a:srgbClr val="414042"/>
                </a:solidFill>
                <a:latin typeface="Branding"/>
                <a:cs typeface="Branding"/>
              </a:rPr>
              <a:t>-</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e </a:t>
            </a:r>
            <a:r>
              <a:rPr lang="fr-FR" sz="900" spc="-95" dirty="0" smtClean="0">
                <a:solidFill>
                  <a:srgbClr val="414042"/>
                </a:solidFill>
                <a:latin typeface="Branding"/>
                <a:cs typeface="Branding"/>
              </a:rPr>
              <a:t> </a:t>
            </a:r>
            <a:r>
              <a:rPr lang="fr-FR" sz="900" spc="-5" dirty="0" smtClean="0">
                <a:solidFill>
                  <a:srgbClr val="414042"/>
                </a:solidFill>
                <a:latin typeface="Branding"/>
                <a:cs typeface="Branding"/>
              </a:rPr>
              <a:t>difficile</a:t>
            </a:r>
            <a:r>
              <a:rPr lang="fr-FR" sz="900" dirty="0" smtClean="0">
                <a:solidFill>
                  <a:srgbClr val="414042"/>
                </a:solidFill>
                <a:latin typeface="Branding"/>
                <a:cs typeface="Branding"/>
              </a:rPr>
              <a:t> </a:t>
            </a:r>
            <a:r>
              <a:rPr lang="fr-FR" sz="900" spc="-95" dirty="0" smtClean="0">
                <a:solidFill>
                  <a:srgbClr val="414042"/>
                </a:solidFill>
                <a:latin typeface="Branding"/>
                <a:cs typeface="Branding"/>
              </a:rPr>
              <a:t> </a:t>
            </a:r>
            <a:r>
              <a:rPr lang="fr-FR" sz="900" dirty="0" smtClean="0">
                <a:solidFill>
                  <a:srgbClr val="414042"/>
                </a:solidFill>
                <a:latin typeface="Branding"/>
                <a:cs typeface="Branding"/>
              </a:rPr>
              <a:t>de </a:t>
            </a:r>
            <a:r>
              <a:rPr lang="fr-FR" sz="900" spc="-95" dirty="0" smtClean="0">
                <a:solidFill>
                  <a:srgbClr val="414042"/>
                </a:solidFill>
                <a:latin typeface="Branding"/>
                <a:cs typeface="Branding"/>
              </a:rPr>
              <a:t> </a:t>
            </a:r>
            <a:r>
              <a:rPr lang="fr-FR" sz="900" dirty="0" smtClean="0">
                <a:solidFill>
                  <a:srgbClr val="414042"/>
                </a:solidFill>
                <a:latin typeface="Branding"/>
                <a:cs typeface="Branding"/>
              </a:rPr>
              <a:t>bien </a:t>
            </a:r>
            <a:r>
              <a:rPr lang="fr-FR" sz="900" spc="-95"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tend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a:t>
            </a:r>
            <a:r>
              <a:rPr lang="fr-FR" sz="900" spc="-95"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ec les aut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a:t>
            </a:r>
            <a:r>
              <a:rPr lang="fr-FR" sz="900" spc="-50"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ec ses amis ? </a:t>
            </a: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ou</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quoi ?</a:t>
            </a:r>
            <a:endParaRPr lang="fr-FR" sz="900" dirty="0">
              <a:latin typeface="Branding"/>
              <a:cs typeface="Branding"/>
            </a:endParaRPr>
          </a:p>
        </p:txBody>
      </p:sp>
      <p:sp>
        <p:nvSpPr>
          <p:cNvPr id="5" name="object 5"/>
          <p:cNvSpPr txBox="1"/>
          <p:nvPr/>
        </p:nvSpPr>
        <p:spPr>
          <a:xfrm>
            <a:off x="441200" y="9534449"/>
            <a:ext cx="2067675" cy="461280"/>
          </a:xfrm>
          <a:prstGeom prst="rect">
            <a:avLst/>
          </a:prstGeom>
        </p:spPr>
        <p:txBody>
          <a:bodyPr vert="horz" wrap="square" lIns="0" tIns="0" rIns="0" bIns="0" rtlCol="0">
            <a:spAutoFit/>
          </a:bodyPr>
          <a:lstStyle/>
          <a:p>
            <a:pPr marL="12700" marR="5080" algn="just">
              <a:lnSpc>
                <a:spcPct val="111100"/>
              </a:lnSpc>
            </a:pP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ou</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quoi</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es</a:t>
            </a:r>
            <a:r>
              <a:rPr lang="fr-FR" sz="900" spc="-15" dirty="0" smtClean="0">
                <a:solidFill>
                  <a:srgbClr val="414042"/>
                </a:solidFill>
                <a:latin typeface="Branding"/>
                <a:cs typeface="Branding"/>
              </a:rPr>
              <a:t>t</a:t>
            </a:r>
            <a:r>
              <a:rPr lang="fr-FR" sz="900" dirty="0" smtClean="0">
                <a:solidFill>
                  <a:srgbClr val="414042"/>
                </a:solidFill>
                <a:latin typeface="Branding"/>
                <a:cs typeface="Branding"/>
              </a:rPr>
              <a:t>-il</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crucial</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bien</a:t>
            </a:r>
            <a:r>
              <a:rPr lang="fr-FR" sz="900" spc="-65"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tend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ec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les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aut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 </a:t>
            </a:r>
            <a:r>
              <a:rPr lang="fr-FR" sz="900" spc="-25" dirty="0" smtClean="0">
                <a:solidFill>
                  <a:srgbClr val="414042"/>
                </a:solidFill>
                <a:latin typeface="Branding"/>
                <a:cs typeface="Branding"/>
              </a:rPr>
              <a:t> </a:t>
            </a:r>
            <a:r>
              <a:rPr lang="fr-FR" sz="900" dirty="0" smtClean="0">
                <a:solidFill>
                  <a:srgbClr val="414042"/>
                </a:solidFill>
                <a:latin typeface="Branding"/>
                <a:cs typeface="Branding"/>
              </a:rPr>
              <a:t>tout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en </a:t>
            </a:r>
            <a:r>
              <a:rPr lang="fr-FR" sz="900" spc="-10" dirty="0" smtClean="0">
                <a:solidFill>
                  <a:srgbClr val="414042"/>
                </a:solidFill>
                <a:latin typeface="Branding"/>
                <a:cs typeface="Branding"/>
              </a:rPr>
              <a:t> </a:t>
            </a:r>
            <a:r>
              <a:rPr lang="fr-FR" sz="900" spc="-5" dirty="0" smtClean="0">
                <a:solidFill>
                  <a:srgbClr val="414042"/>
                </a:solidFill>
                <a:latin typeface="Branding"/>
                <a:cs typeface="Branding"/>
              </a:rPr>
              <a:t>affi</a:t>
            </a:r>
            <a:r>
              <a:rPr lang="fr-FR" sz="900" spc="-15" dirty="0" smtClean="0">
                <a:solidFill>
                  <a:srgbClr val="414042"/>
                </a:solidFill>
                <a:latin typeface="Branding"/>
                <a:cs typeface="Branding"/>
              </a:rPr>
              <a:t>r</a:t>
            </a:r>
            <a:r>
              <a:rPr lang="fr-FR" sz="900" dirty="0" smtClean="0">
                <a:solidFill>
                  <a:srgbClr val="414042"/>
                </a:solidFill>
                <a:latin typeface="Branding"/>
                <a:cs typeface="Branding"/>
              </a:rPr>
              <a:t>ma</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 </a:t>
            </a:r>
            <a:r>
              <a:rPr lang="fr-FR" sz="900" spc="-10" dirty="0" smtClean="0">
                <a:solidFill>
                  <a:srgbClr val="414042"/>
                </a:solidFill>
                <a:latin typeface="Branding"/>
                <a:cs typeface="Branding"/>
              </a:rPr>
              <a:t> </a:t>
            </a:r>
            <a:r>
              <a:rPr lang="fr-FR" sz="900" dirty="0" smtClean="0">
                <a:solidFill>
                  <a:srgbClr val="414042"/>
                </a:solidFill>
                <a:latin typeface="Branding"/>
                <a:cs typeface="Branding"/>
              </a:rPr>
              <a:t>ses opinions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ses 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vies ?</a:t>
            </a:r>
            <a:endParaRPr lang="fr-FR" sz="900" dirty="0">
              <a:latin typeface="Branding"/>
              <a:cs typeface="Branding"/>
            </a:endParaRPr>
          </a:p>
        </p:txBody>
      </p:sp>
      <p:sp>
        <p:nvSpPr>
          <p:cNvPr id="6" name="object 6"/>
          <p:cNvSpPr/>
          <p:nvPr/>
        </p:nvSpPr>
        <p:spPr>
          <a:xfrm>
            <a:off x="441199" y="6334125"/>
            <a:ext cx="579120" cy="0"/>
          </a:xfrm>
          <a:custGeom>
            <a:avLst/>
            <a:gdLst/>
            <a:ahLst/>
            <a:cxnLst/>
            <a:rect l="l" t="t" r="r" b="b"/>
            <a:pathLst>
              <a:path w="579119">
                <a:moveTo>
                  <a:pt x="0" y="0"/>
                </a:moveTo>
                <a:lnTo>
                  <a:pt x="578548" y="0"/>
                </a:lnTo>
              </a:path>
            </a:pathLst>
          </a:custGeom>
          <a:ln w="25400">
            <a:solidFill>
              <a:srgbClr val="EC008C"/>
            </a:solidFill>
          </a:ln>
        </p:spPr>
        <p:txBody>
          <a:bodyPr wrap="square" lIns="0" tIns="0" rIns="0" bIns="0" rtlCol="0"/>
          <a:lstStyle/>
          <a:p>
            <a:endParaRPr lang="fr-FR" dirty="0"/>
          </a:p>
        </p:txBody>
      </p:sp>
      <p:sp>
        <p:nvSpPr>
          <p:cNvPr id="7" name="object 7"/>
          <p:cNvSpPr txBox="1"/>
          <p:nvPr/>
        </p:nvSpPr>
        <p:spPr>
          <a:xfrm>
            <a:off x="410164" y="6009850"/>
            <a:ext cx="893939" cy="307777"/>
          </a:xfrm>
          <a:prstGeom prst="rect">
            <a:avLst/>
          </a:prstGeom>
        </p:spPr>
        <p:txBody>
          <a:bodyPr vert="horz" wrap="square" lIns="0" tIns="0" rIns="0" bIns="0" rtlCol="0">
            <a:spAutoFit/>
          </a:bodyPr>
          <a:lstStyle/>
          <a:p>
            <a:pPr marL="12700">
              <a:lnSpc>
                <a:spcPct val="100000"/>
              </a:lnSpc>
            </a:pPr>
            <a:r>
              <a:rPr lang="fr-FR" sz="2000" spc="100" dirty="0" smtClean="0">
                <a:solidFill>
                  <a:srgbClr val="EC008C"/>
                </a:solidFill>
                <a:latin typeface="Branding-Medium"/>
                <a:cs typeface="Branding-Medium"/>
              </a:rPr>
              <a:t>DÉ</a:t>
            </a:r>
            <a:r>
              <a:rPr lang="fr-FR" sz="2000" spc="80" dirty="0" smtClean="0">
                <a:solidFill>
                  <a:srgbClr val="EC008C"/>
                </a:solidFill>
                <a:latin typeface="Branding-Medium"/>
                <a:cs typeface="Branding-Medium"/>
              </a:rPr>
              <a:t>B</a:t>
            </a:r>
            <a:r>
              <a:rPr lang="fr-FR" sz="2000" spc="-25" dirty="0" smtClean="0">
                <a:solidFill>
                  <a:srgbClr val="EC008C"/>
                </a:solidFill>
                <a:latin typeface="Branding-Medium"/>
                <a:cs typeface="Branding-Medium"/>
              </a:rPr>
              <a:t>A</a:t>
            </a:r>
            <a:r>
              <a:rPr lang="fr-FR" sz="2000" dirty="0" smtClean="0">
                <a:solidFill>
                  <a:srgbClr val="EC008C"/>
                </a:solidFill>
                <a:latin typeface="Branding-Medium"/>
                <a:cs typeface="Branding-Medium"/>
              </a:rPr>
              <a:t>T</a:t>
            </a:r>
            <a:endParaRPr lang="fr-FR" sz="2000" dirty="0">
              <a:latin typeface="Branding-Medium"/>
              <a:cs typeface="Branding-Medium"/>
            </a:endParaRPr>
          </a:p>
        </p:txBody>
      </p:sp>
      <p:sp>
        <p:nvSpPr>
          <p:cNvPr id="8" name="object 8"/>
          <p:cNvSpPr txBox="1"/>
          <p:nvPr/>
        </p:nvSpPr>
        <p:spPr>
          <a:xfrm>
            <a:off x="441200" y="1348323"/>
            <a:ext cx="4051398" cy="600164"/>
          </a:xfrm>
          <a:prstGeom prst="rect">
            <a:avLst/>
          </a:prstGeom>
        </p:spPr>
        <p:txBody>
          <a:bodyPr vert="horz" wrap="square" lIns="0" tIns="0" rIns="0" bIns="0" rtlCol="0">
            <a:spAutoFit/>
          </a:bodyPr>
          <a:lstStyle/>
          <a:p>
            <a:pPr marL="12700" algn="just">
              <a:lnSpc>
                <a:spcPct val="100000"/>
              </a:lnSpc>
            </a:pPr>
            <a:r>
              <a:rPr lang="fr-FR" sz="1600" b="1" dirty="0" smtClean="0">
                <a:solidFill>
                  <a:srgbClr val="ED1C24"/>
                </a:solidFill>
                <a:latin typeface="Branding"/>
                <a:cs typeface="Branding"/>
              </a:rPr>
              <a:t>BUT</a:t>
            </a:r>
            <a:r>
              <a:rPr lang="fr-FR" sz="1600" b="1" spc="-45" dirty="0" smtClean="0">
                <a:solidFill>
                  <a:srgbClr val="ED1C24"/>
                </a:solidFill>
                <a:latin typeface="Branding"/>
                <a:cs typeface="Branding"/>
              </a:rPr>
              <a:t> </a:t>
            </a:r>
            <a:r>
              <a:rPr lang="fr-FR" sz="1600" b="1" dirty="0" smtClean="0">
                <a:solidFill>
                  <a:srgbClr val="ED1C24"/>
                </a:solidFill>
                <a:latin typeface="Branding"/>
                <a:cs typeface="Branding"/>
              </a:rPr>
              <a:t>DU</a:t>
            </a:r>
            <a:r>
              <a:rPr lang="fr-FR" sz="1600" b="1" spc="-50" dirty="0" smtClean="0">
                <a:solidFill>
                  <a:srgbClr val="ED1C24"/>
                </a:solidFill>
                <a:latin typeface="Branding"/>
                <a:cs typeface="Branding"/>
              </a:rPr>
              <a:t> </a:t>
            </a:r>
            <a:r>
              <a:rPr lang="fr-FR" sz="1600" b="1" dirty="0" smtClean="0">
                <a:solidFill>
                  <a:srgbClr val="ED1C24"/>
                </a:solidFill>
                <a:latin typeface="Branding"/>
                <a:cs typeface="Branding"/>
              </a:rPr>
              <a:t>JEU</a:t>
            </a:r>
            <a:r>
              <a:rPr lang="fr-FR" sz="1600" b="1" spc="-130" dirty="0" smtClean="0">
                <a:solidFill>
                  <a:srgbClr val="ED1C24"/>
                </a:solidFill>
                <a:latin typeface="Branding"/>
                <a:cs typeface="Branding"/>
              </a:rPr>
              <a:t> </a:t>
            </a:r>
            <a:r>
              <a:rPr lang="fr-FR" sz="1600" b="1" dirty="0" smtClean="0">
                <a:solidFill>
                  <a:srgbClr val="ED1C24"/>
                </a:solidFill>
                <a:latin typeface="Branding"/>
                <a:cs typeface="Branding"/>
              </a:rPr>
              <a:t>:</a:t>
            </a:r>
            <a:endParaRPr lang="fr-FR" sz="1600" dirty="0" smtClean="0">
              <a:latin typeface="Branding"/>
              <a:cs typeface="Branding"/>
            </a:endParaRPr>
          </a:p>
          <a:p>
            <a:pPr marL="12700" algn="just">
              <a:lnSpc>
                <a:spcPct val="100000"/>
              </a:lnSpc>
              <a:spcBef>
                <a:spcPts val="630"/>
              </a:spcBef>
            </a:pPr>
            <a:r>
              <a:rPr lang="fr-FR" sz="900" b="1" spc="-5" dirty="0" smtClean="0">
                <a:solidFill>
                  <a:srgbClr val="414042"/>
                </a:solidFill>
                <a:latin typeface="Branding"/>
                <a:cs typeface="Branding"/>
              </a:rPr>
              <a:t>M</a:t>
            </a:r>
            <a:r>
              <a:rPr lang="fr-FR" sz="900" b="1" dirty="0" smtClean="0">
                <a:solidFill>
                  <a:srgbClr val="414042"/>
                </a:solidFill>
                <a:latin typeface="Branding"/>
                <a:cs typeface="Branding"/>
              </a:rPr>
              <a:t>a</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quer</a:t>
            </a:r>
            <a:r>
              <a:rPr lang="fr-FR" sz="900" b="1" spc="-65" dirty="0" smtClean="0">
                <a:solidFill>
                  <a:srgbClr val="414042"/>
                </a:solidFill>
                <a:latin typeface="Branding"/>
                <a:cs typeface="Branding"/>
              </a:rPr>
              <a:t> </a:t>
            </a:r>
            <a:r>
              <a:rPr lang="fr-FR" sz="900" b="1" dirty="0" smtClean="0">
                <a:solidFill>
                  <a:srgbClr val="414042"/>
                </a:solidFill>
                <a:latin typeface="Branding"/>
                <a:cs typeface="Branding"/>
              </a:rPr>
              <a:t>le</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plus</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de</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poi</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ts</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possibles</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en</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négocia</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a:t>
            </a:r>
            <a:r>
              <a:rPr lang="fr-FR" sz="900" b="1" spc="-40" dirty="0" smtClean="0">
                <a:solidFill>
                  <a:srgbClr val="414042"/>
                </a:solidFill>
                <a:latin typeface="Branding"/>
                <a:cs typeface="Branding"/>
              </a:rPr>
              <a:t> </a:t>
            </a:r>
            <a:r>
              <a:rPr lang="fr-FR" sz="900" b="1" spc="-10" dirty="0" smtClean="0">
                <a:solidFill>
                  <a:srgbClr val="414042"/>
                </a:solidFill>
                <a:latin typeface="Branding"/>
                <a:cs typeface="Branding"/>
              </a:rPr>
              <a:t>av</a:t>
            </a:r>
            <a:r>
              <a:rPr lang="fr-FR" sz="900" b="1" dirty="0" smtClean="0">
                <a:solidFill>
                  <a:srgbClr val="414042"/>
                </a:solidFill>
                <a:latin typeface="Branding"/>
                <a:cs typeface="Branding"/>
              </a:rPr>
              <a:t>ec</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le</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m</a:t>
            </a:r>
            <a:r>
              <a:rPr lang="fr-FR" sz="900" b="1" spc="-5" dirty="0" smtClean="0">
                <a:solidFill>
                  <a:srgbClr val="414042"/>
                </a:solidFill>
                <a:latin typeface="Branding"/>
                <a:cs typeface="Branding"/>
              </a:rPr>
              <a:t>a</a:t>
            </a:r>
            <a:r>
              <a:rPr lang="fr-FR" sz="900" b="1" dirty="0" smtClean="0">
                <a:solidFill>
                  <a:srgbClr val="414042"/>
                </a:solidFill>
                <a:latin typeface="Branding"/>
                <a:cs typeface="Branding"/>
              </a:rPr>
              <a:t>ximum</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de</a:t>
            </a:r>
            <a:r>
              <a:rPr lang="fr-FR" sz="900" b="1" spc="-40" dirty="0" smtClean="0">
                <a:solidFill>
                  <a:srgbClr val="414042"/>
                </a:solidFill>
                <a:latin typeface="Branding"/>
                <a:cs typeface="Branding"/>
              </a:rPr>
              <a:t> </a:t>
            </a:r>
            <a:r>
              <a:rPr lang="fr-FR" sz="900" b="1" dirty="0" smtClean="0">
                <a:solidFill>
                  <a:srgbClr val="414042"/>
                </a:solidFill>
                <a:latin typeface="Branding"/>
                <a:cs typeface="Branding"/>
              </a:rPr>
              <a:t>joueu</a:t>
            </a:r>
            <a:r>
              <a:rPr lang="fr-FR" sz="900" b="1" spc="-10" dirty="0" smtClean="0">
                <a:solidFill>
                  <a:srgbClr val="414042"/>
                </a:solidFill>
                <a:latin typeface="Branding"/>
                <a:cs typeface="Branding"/>
              </a:rPr>
              <a:t>r</a:t>
            </a:r>
            <a:r>
              <a:rPr lang="fr-FR" sz="900" b="1" dirty="0" smtClean="0">
                <a:solidFill>
                  <a:srgbClr val="414042"/>
                </a:solidFill>
                <a:latin typeface="Branding"/>
                <a:cs typeface="Branding"/>
              </a:rPr>
              <a:t>s.</a:t>
            </a:r>
            <a:endParaRPr lang="fr-FR" sz="900" dirty="0">
              <a:latin typeface="Branding"/>
              <a:cs typeface="Branding"/>
            </a:endParaRPr>
          </a:p>
        </p:txBody>
      </p:sp>
      <p:sp>
        <p:nvSpPr>
          <p:cNvPr id="9" name="object 9"/>
          <p:cNvSpPr txBox="1"/>
          <p:nvPr/>
        </p:nvSpPr>
        <p:spPr>
          <a:xfrm>
            <a:off x="441200" y="1987564"/>
            <a:ext cx="4054020" cy="4021294"/>
          </a:xfrm>
          <a:prstGeom prst="rect">
            <a:avLst/>
          </a:prstGeom>
        </p:spPr>
        <p:txBody>
          <a:bodyPr vert="horz" wrap="square" lIns="0" tIns="0" rIns="0" bIns="0" rtlCol="0">
            <a:spAutoFit/>
          </a:bodyPr>
          <a:lstStyle/>
          <a:p>
            <a:pPr marL="12700" algn="just">
              <a:lnSpc>
                <a:spcPct val="100000"/>
              </a:lnSpc>
            </a:pPr>
            <a:r>
              <a:rPr lang="fr-FR" sz="1600" b="1" dirty="0" smtClean="0">
                <a:solidFill>
                  <a:srgbClr val="ED1C24"/>
                </a:solidFill>
                <a:latin typeface="Branding"/>
                <a:cs typeface="Branding"/>
              </a:rPr>
              <a:t>R</a:t>
            </a:r>
            <a:r>
              <a:rPr lang="fr-FR" sz="1600" b="1" spc="-20" dirty="0" smtClean="0">
                <a:solidFill>
                  <a:srgbClr val="ED1C24"/>
                </a:solidFill>
                <a:latin typeface="Branding"/>
                <a:cs typeface="Branding"/>
              </a:rPr>
              <a:t>È</a:t>
            </a:r>
            <a:r>
              <a:rPr lang="fr-FR" sz="1600" b="1" dirty="0" smtClean="0">
                <a:solidFill>
                  <a:srgbClr val="ED1C24"/>
                </a:solidFill>
                <a:latin typeface="Branding"/>
                <a:cs typeface="Branding"/>
              </a:rPr>
              <a:t>GLES ET</a:t>
            </a:r>
            <a:r>
              <a:rPr lang="fr-FR" sz="1600" b="1" spc="-45" dirty="0" smtClean="0">
                <a:solidFill>
                  <a:srgbClr val="ED1C24"/>
                </a:solidFill>
                <a:latin typeface="Branding"/>
                <a:cs typeface="Branding"/>
              </a:rPr>
              <a:t> </a:t>
            </a:r>
            <a:r>
              <a:rPr lang="fr-FR" sz="1600" b="1" spc="-35" dirty="0" smtClean="0">
                <a:solidFill>
                  <a:srgbClr val="ED1C24"/>
                </a:solidFill>
                <a:latin typeface="Branding"/>
                <a:cs typeface="Branding"/>
              </a:rPr>
              <a:t>C</a:t>
            </a:r>
            <a:r>
              <a:rPr lang="fr-FR" sz="1600" b="1" dirty="0" smtClean="0">
                <a:solidFill>
                  <a:srgbClr val="ED1C24"/>
                </a:solidFill>
                <a:latin typeface="Branding"/>
                <a:cs typeface="Branding"/>
              </a:rPr>
              <a:t>ONSIGNES :</a:t>
            </a:r>
            <a:endParaRPr lang="fr-FR" sz="1600" dirty="0" smtClean="0">
              <a:latin typeface="Branding"/>
              <a:cs typeface="Branding"/>
            </a:endParaRPr>
          </a:p>
          <a:p>
            <a:pPr marL="12700" marR="10795" algn="just">
              <a:lnSpc>
                <a:spcPct val="107800"/>
              </a:lnSpc>
              <a:spcBef>
                <a:spcPts val="700"/>
              </a:spcBef>
            </a:pPr>
            <a:r>
              <a:rPr lang="fr-FR" sz="850" dirty="0" smtClean="0">
                <a:solidFill>
                  <a:srgbClr val="414042"/>
                </a:solidFill>
                <a:latin typeface="Branding-Semilight"/>
                <a:cs typeface="Branding-Semilight"/>
              </a:rPr>
              <a:t>Il</a:t>
            </a:r>
            <a:r>
              <a:rPr lang="fr-FR" sz="850" spc="30" dirty="0" smtClean="0">
                <a:solidFill>
                  <a:srgbClr val="414042"/>
                </a:solidFill>
                <a:latin typeface="Branding-Semilight"/>
                <a:cs typeface="Branding-Semilight"/>
              </a:rPr>
              <a:t> </a:t>
            </a:r>
            <a:r>
              <a:rPr lang="fr-FR" sz="850" spc="-15" dirty="0" smtClean="0">
                <a:solidFill>
                  <a:srgbClr val="414042"/>
                </a:solidFill>
                <a:latin typeface="Branding-Semilight"/>
                <a:cs typeface="Branding-Semilight"/>
              </a:rPr>
              <a:t>s</a:t>
            </a:r>
            <a:r>
              <a:rPr lang="fr-FR" sz="850" spc="-35" dirty="0" smtClean="0">
                <a:solidFill>
                  <a:srgbClr val="414042"/>
                </a:solidFill>
                <a:latin typeface="Branding-Semilight"/>
                <a:cs typeface="Branding-Semilight"/>
              </a:rPr>
              <a:t>’</a:t>
            </a:r>
            <a:r>
              <a:rPr lang="fr-FR" sz="850" dirty="0" smtClean="0">
                <a:solidFill>
                  <a:srgbClr val="414042"/>
                </a:solidFill>
                <a:latin typeface="Branding-Semilight"/>
                <a:cs typeface="Branding-Semilight"/>
              </a:rPr>
              <a:t>agit</a:t>
            </a:r>
            <a:r>
              <a:rPr lang="fr-FR" sz="850" spc="2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toujou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s</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du</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même</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jeu,</a:t>
            </a:r>
            <a:r>
              <a:rPr lang="fr-FR" sz="850" spc="-1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mais tous les joueurs sont désormais tous sur le terrain</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avec chacun une </a:t>
            </a:r>
            <a:r>
              <a:rPr lang="fr-FR" sz="850" spc="-15" dirty="0" smtClean="0">
                <a:solidFill>
                  <a:srgbClr val="414042"/>
                </a:solidFill>
                <a:latin typeface="Branding-Semilight"/>
                <a:cs typeface="Branding-Semilight"/>
              </a:rPr>
              <a:t>c</a:t>
            </a:r>
            <a:r>
              <a:rPr lang="fr-FR" sz="850" dirty="0" smtClean="0">
                <a:solidFill>
                  <a:srgbClr val="414042"/>
                </a:solidFill>
                <a:latin typeface="Branding-Semilight"/>
                <a:cs typeface="Branding-Semilight"/>
              </a:rPr>
              <a:t>oupelle.</a:t>
            </a:r>
            <a:endParaRPr lang="fr-FR" sz="850" dirty="0" smtClean="0">
              <a:latin typeface="Branding-Semilight"/>
              <a:cs typeface="Branding-Semilight"/>
            </a:endParaRPr>
          </a:p>
          <a:p>
            <a:pPr marL="12700" marR="10795" algn="just">
              <a:spcBef>
                <a:spcPts val="565"/>
              </a:spcBef>
            </a:pPr>
            <a:r>
              <a:rPr lang="fr-FR" sz="850" spc="-20" dirty="0">
                <a:solidFill>
                  <a:srgbClr val="414042"/>
                </a:solidFill>
                <a:latin typeface="Branding-Semilight"/>
                <a:cs typeface="Branding-Semilight"/>
              </a:rPr>
              <a:t>L</a:t>
            </a:r>
            <a:r>
              <a:rPr lang="fr-FR" sz="850" dirty="0">
                <a:solidFill>
                  <a:srgbClr val="414042"/>
                </a:solidFill>
                <a:latin typeface="Branding-Semilight"/>
                <a:cs typeface="Branding-Semilight"/>
              </a:rPr>
              <a:t>es</a:t>
            </a:r>
            <a:r>
              <a:rPr lang="fr-FR" sz="850" spc="-35" dirty="0">
                <a:solidFill>
                  <a:srgbClr val="414042"/>
                </a:solidFill>
                <a:latin typeface="Branding-Semilight"/>
                <a:cs typeface="Branding-Semilight"/>
              </a:rPr>
              <a:t> </a:t>
            </a:r>
            <a:r>
              <a:rPr lang="fr-FR" sz="850" dirty="0">
                <a:solidFill>
                  <a:srgbClr val="414042"/>
                </a:solidFill>
                <a:latin typeface="Branding-Semilight"/>
                <a:cs typeface="Branding-Semilight"/>
              </a:rPr>
              <a:t>joueu</a:t>
            </a:r>
            <a:r>
              <a:rPr lang="fr-FR" sz="850" spc="-10" dirty="0">
                <a:solidFill>
                  <a:srgbClr val="414042"/>
                </a:solidFill>
                <a:latin typeface="Branding-Semilight"/>
                <a:cs typeface="Branding-Semilight"/>
              </a:rPr>
              <a:t>r</a:t>
            </a:r>
            <a:r>
              <a:rPr lang="fr-FR" sz="850" dirty="0">
                <a:solidFill>
                  <a:srgbClr val="414042"/>
                </a:solidFill>
                <a:latin typeface="Branding-Semilight"/>
                <a:cs typeface="Branding-Semilight"/>
              </a:rPr>
              <a:t>s</a:t>
            </a:r>
            <a:r>
              <a:rPr lang="fr-FR" sz="850" spc="-35" dirty="0">
                <a:solidFill>
                  <a:srgbClr val="414042"/>
                </a:solidFill>
                <a:latin typeface="Branding-Semilight"/>
                <a:cs typeface="Branding-Semilight"/>
              </a:rPr>
              <a:t> </a:t>
            </a:r>
            <a:r>
              <a:rPr lang="fr-FR" sz="850" dirty="0" smtClean="0">
                <a:solidFill>
                  <a:srgbClr val="414042"/>
                </a:solidFill>
                <a:latin typeface="Branding-Semilight"/>
                <a:cs typeface="Branding-Semilight"/>
              </a:rPr>
              <a:t>sont désormais</a:t>
            </a:r>
            <a:r>
              <a:rPr lang="fr-FR" sz="850" spc="-35" dirty="0" smtClean="0">
                <a:solidFill>
                  <a:srgbClr val="414042"/>
                </a:solidFill>
                <a:latin typeface="Branding-Semilight"/>
                <a:cs typeface="Branding-Semilight"/>
              </a:rPr>
              <a:t> </a:t>
            </a:r>
            <a:r>
              <a:rPr lang="fr-FR" sz="850" dirty="0">
                <a:solidFill>
                  <a:srgbClr val="414042"/>
                </a:solidFill>
                <a:latin typeface="Branding-Semilight"/>
                <a:cs typeface="Branding-Semilight"/>
              </a:rPr>
              <a:t>par équipe de 2 (soit vous qui faites les équipes, soit eux) et ils forment entre eux des tours de 2 coupelles. Lorsqu’un binôme touche la tour d’un autre binôme, ces derniers déposent leurs deux coupelles sur la tour de ceux qui les ont touchés.</a:t>
            </a:r>
          </a:p>
          <a:p>
            <a:pPr marL="12700" marR="10795" algn="just">
              <a:spcBef>
                <a:spcPts val="565"/>
              </a:spcBef>
            </a:pPr>
            <a:r>
              <a:rPr lang="fr-FR" sz="850" b="1" dirty="0">
                <a:solidFill>
                  <a:srgbClr val="414042"/>
                </a:solidFill>
                <a:latin typeface="Branding-Semilight"/>
                <a:cs typeface="Branding-Semilight"/>
              </a:rPr>
              <a:t>Première partie (5min) :</a:t>
            </a:r>
            <a:r>
              <a:rPr lang="fr-FR" sz="850" dirty="0">
                <a:solidFill>
                  <a:srgbClr val="414042"/>
                </a:solidFill>
                <a:latin typeface="Branding-Semilight"/>
                <a:cs typeface="Branding-Semilight"/>
              </a:rPr>
              <a:t> Une fois qu’une tour commune est composée de quatre coupelles, les 4 joueurs doivent rejoindre la zone de négociation avec les 4 coupelles et doivent trouver une entente sur la façon de former deux nouveaux duos. Avant de repartir sur le terrain, chaque duo doit se mettre d’accord sur la stratégie à adopter pour défendre sa tour (et attaquer celles des autres) et le lieu où ils vont installer leur tour. Ils peuvent réintégrer le jeu une fois qu’ils se sont tous mis d’accord.</a:t>
            </a:r>
          </a:p>
          <a:p>
            <a:pPr marL="12700" marR="5715" algn="just">
              <a:lnSpc>
                <a:spcPct val="107800"/>
              </a:lnSpc>
            </a:pPr>
            <a:r>
              <a:rPr lang="fr-FR" sz="850" b="1" dirty="0">
                <a:solidFill>
                  <a:srgbClr val="414042"/>
                </a:solidFill>
                <a:latin typeface="Branding-Semilight"/>
                <a:cs typeface="Branding-Semilight"/>
              </a:rPr>
              <a:t>Deuxième partie (15min) </a:t>
            </a:r>
            <a:r>
              <a:rPr lang="fr-FR" sz="850" dirty="0">
                <a:solidFill>
                  <a:srgbClr val="414042"/>
                </a:solidFill>
                <a:latin typeface="Branding-Semilight"/>
                <a:cs typeface="Branding-Semilight"/>
              </a:rPr>
              <a:t>: Changer les duos (toujours un départ avec des tours de 2 coupelles). Pour cette phase, c’est à partir du moment où une tour dépasse 4 coupelles que le groupe part dans la zone de négociation pour négocier comment diviser leur tour entre joueurs. Le groupe peut donc se diviser en groupes distincts : si c’est un groupe de 6 enfants, il peut se diviser en 3 duos (avec 2 coupelles chacun) ou 2 trios (avec 3 coupelles chacun) ou même partir seul avec chacun leur coupelle. Il est par contre interdit de faire des groupes de plus de 3 enfants. Le nombre de coupelles des nouveaux groupes doit être égal au nombre d’enfant dont il est constitué. </a:t>
            </a:r>
          </a:p>
          <a:p>
            <a:pPr marL="12700" marR="5715" algn="just">
              <a:lnSpc>
                <a:spcPct val="107800"/>
              </a:lnSpc>
            </a:pPr>
            <a:r>
              <a:rPr lang="fr-FR" sz="850" dirty="0" smtClean="0">
                <a:solidFill>
                  <a:srgbClr val="414042"/>
                </a:solidFill>
                <a:latin typeface="Branding-Semilight"/>
                <a:cs typeface="Branding-Semilight"/>
              </a:rPr>
              <a:t>Là</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en</a:t>
            </a:r>
            <a:r>
              <a:rPr lang="fr-FR" sz="850" spc="-15" dirty="0" smtClean="0">
                <a:solidFill>
                  <a:srgbClr val="414042"/>
                </a:solidFill>
                <a:latin typeface="Branding-Semilight"/>
                <a:cs typeface="Branding-Semilight"/>
              </a:rPr>
              <a:t>c</a:t>
            </a:r>
            <a:r>
              <a:rPr lang="fr-FR" sz="850" dirty="0" smtClean="0">
                <a:solidFill>
                  <a:srgbClr val="414042"/>
                </a:solidFill>
                <a:latin typeface="Branding-Semilight"/>
                <a:cs typeface="Branding-Semilight"/>
              </a:rPr>
              <a:t>o</a:t>
            </a:r>
            <a:r>
              <a:rPr lang="fr-FR" sz="850" spc="-2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e,</a:t>
            </a:r>
            <a:r>
              <a:rPr lang="fr-FR" sz="850" spc="-7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les</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joueu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s</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doi</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e</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a:t>
            </a:r>
            <a:r>
              <a:rPr lang="fr-FR" sz="850" spc="-4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t</a:t>
            </a:r>
            <a:r>
              <a:rPr lang="fr-FR" sz="850" spc="-2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ou</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er</a:t>
            </a:r>
            <a:r>
              <a:rPr lang="fr-FR" sz="850" spc="-5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un</a:t>
            </a:r>
            <a:r>
              <a:rPr lang="fr-FR" sz="850" spc="-25" dirty="0" smtClean="0">
                <a:solidFill>
                  <a:srgbClr val="414042"/>
                </a:solidFill>
                <a:latin typeface="Branding-Semilight"/>
                <a:cs typeface="Branding-Semilight"/>
              </a:rPr>
              <a:t> </a:t>
            </a:r>
            <a:r>
              <a:rPr lang="fr-FR" sz="850" spc="-15" dirty="0" smtClean="0">
                <a:solidFill>
                  <a:srgbClr val="414042"/>
                </a:solidFill>
                <a:latin typeface="Branding-Semilight"/>
                <a:cs typeface="Branding-Semilight"/>
              </a:rPr>
              <a:t>c</a:t>
            </a:r>
            <a:r>
              <a:rPr lang="fr-FR" sz="850" dirty="0" smtClean="0">
                <a:solidFill>
                  <a:srgbClr val="414042"/>
                </a:solidFill>
                <a:latin typeface="Branding-Semilight"/>
                <a:cs typeface="Branding-Semilight"/>
              </a:rPr>
              <a:t>onsensus</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sur</a:t>
            </a:r>
            <a:r>
              <a:rPr lang="fr-FR" sz="850" spc="-5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la</a:t>
            </a:r>
            <a:r>
              <a:rPr lang="fr-FR" sz="850" spc="-25" dirty="0" smtClean="0">
                <a:solidFill>
                  <a:srgbClr val="414042"/>
                </a:solidFill>
                <a:latin typeface="Branding-Semilight"/>
                <a:cs typeface="Branding-Semilight"/>
              </a:rPr>
              <a:t> </a:t>
            </a:r>
            <a:r>
              <a:rPr lang="fr-FR" sz="850" spc="-10" dirty="0" smtClean="0">
                <a:solidFill>
                  <a:srgbClr val="414042"/>
                </a:solidFill>
                <a:latin typeface="Branding-Semilight"/>
                <a:cs typeface="Branding-Semilight"/>
              </a:rPr>
              <a:t>f</a:t>
            </a:r>
            <a:r>
              <a:rPr lang="fr-FR" sz="850" dirty="0" smtClean="0">
                <a:solidFill>
                  <a:srgbClr val="414042"/>
                </a:solidFill>
                <a:latin typeface="Branding-Semilight"/>
                <a:cs typeface="Branding-Semilight"/>
              </a:rPr>
              <a:t>a</a:t>
            </a:r>
            <a:r>
              <a:rPr lang="fr-FR" sz="850" spc="-15" dirty="0" smtClean="0">
                <a:solidFill>
                  <a:srgbClr val="414042"/>
                </a:solidFill>
                <a:latin typeface="Branding-Semilight"/>
                <a:cs typeface="Branding-Semilight"/>
              </a:rPr>
              <a:t>ç</a:t>
            </a:r>
            <a:r>
              <a:rPr lang="fr-FR" sz="850" dirty="0" smtClean="0">
                <a:solidFill>
                  <a:srgbClr val="414042"/>
                </a:solidFill>
                <a:latin typeface="Branding-Semilight"/>
                <a:cs typeface="Branding-Semilight"/>
              </a:rPr>
              <a:t>on</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de diviser</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leur</a:t>
            </a:r>
            <a:r>
              <a:rPr lang="fr-FR" sz="850" spc="2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tou</a:t>
            </a:r>
            <a:r>
              <a:rPr lang="fr-FR" sz="850" spc="-5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a:t>
            </a:r>
            <a:r>
              <a:rPr lang="fr-FR" sz="850" spc="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sur</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positionneme</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de</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s</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nou</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elles</a:t>
            </a:r>
            <a:r>
              <a:rPr lang="fr-FR" sz="850" spc="4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tou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s</a:t>
            </a:r>
            <a:r>
              <a:rPr lang="fr-FR" sz="850" spc="55" dirty="0" smtClean="0">
                <a:solidFill>
                  <a:srgbClr val="414042"/>
                </a:solidFill>
                <a:latin typeface="Branding-Semilight"/>
                <a:cs typeface="Branding-Semilight"/>
              </a:rPr>
              <a:t> </a:t>
            </a:r>
            <a:r>
              <a:rPr lang="fr-FR" sz="850" spc="-10" dirty="0" smtClean="0">
                <a:solidFill>
                  <a:srgbClr val="414042"/>
                </a:solidFill>
                <a:latin typeface="Branding-Semilight"/>
                <a:cs typeface="Branding-Semilight"/>
              </a:rPr>
              <a:t>e</a:t>
            </a:r>
            <a:r>
              <a:rPr lang="fr-FR" sz="850" dirty="0" smtClean="0">
                <a:solidFill>
                  <a:srgbClr val="414042"/>
                </a:solidFill>
                <a:latin typeface="Branding-Semilight"/>
                <a:cs typeface="Branding-Semilight"/>
              </a:rPr>
              <a:t>t</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sur</a:t>
            </a:r>
            <a:r>
              <a:rPr lang="fr-FR" sz="850" spc="30"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la</a:t>
            </a:r>
            <a:r>
              <a:rPr lang="fr-FR" sz="850" spc="5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st</a:t>
            </a:r>
            <a:r>
              <a:rPr lang="fr-FR" sz="850" spc="-10" dirty="0" smtClean="0">
                <a:solidFill>
                  <a:srgbClr val="414042"/>
                </a:solidFill>
                <a:latin typeface="Branding-Semilight"/>
                <a:cs typeface="Branding-Semilight"/>
              </a:rPr>
              <a:t>r</a:t>
            </a:r>
            <a:r>
              <a:rPr lang="fr-FR" sz="850" spc="-5" dirty="0" smtClean="0">
                <a:solidFill>
                  <a:srgbClr val="414042"/>
                </a:solidFill>
                <a:latin typeface="Branding-Semilight"/>
                <a:cs typeface="Branding-Semilight"/>
              </a:rPr>
              <a:t>a</a:t>
            </a:r>
            <a:r>
              <a:rPr lang="fr-FR" sz="850" dirty="0" smtClean="0">
                <a:solidFill>
                  <a:srgbClr val="414042"/>
                </a:solidFill>
                <a:latin typeface="Branding-Semilight"/>
                <a:cs typeface="Branding-Semilight"/>
              </a:rPr>
              <a:t>tégie </a:t>
            </a:r>
            <a:r>
              <a:rPr lang="fr-FR" sz="850" spc="-20" dirty="0" smtClean="0">
                <a:solidFill>
                  <a:srgbClr val="414042"/>
                </a:solidFill>
                <a:latin typeface="Branding-Semilight"/>
                <a:cs typeface="Branding-Semilight"/>
              </a:rPr>
              <a:t>(</a:t>
            </a:r>
            <a:r>
              <a:rPr lang="fr-FR" sz="850" dirty="0" smtClean="0">
                <a:solidFill>
                  <a:srgbClr val="414042"/>
                </a:solidFill>
                <a:latin typeface="Branding-Semilight"/>
                <a:cs typeface="Branding-Semilight"/>
              </a:rPr>
              <a:t>qui</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a:t>
            </a:r>
            <a:r>
              <a:rPr lang="fr-FR" sz="850" spc="-5" dirty="0" smtClean="0">
                <a:solidFill>
                  <a:srgbClr val="414042"/>
                </a:solidFill>
                <a:latin typeface="Branding-Semilight"/>
                <a:cs typeface="Branding-Semilight"/>
              </a:rPr>
              <a:t>é</a:t>
            </a:r>
            <a:r>
              <a:rPr lang="fr-FR" sz="850" spc="-15" dirty="0" smtClean="0">
                <a:solidFill>
                  <a:srgbClr val="414042"/>
                </a:solidFill>
                <a:latin typeface="Branding-Semilight"/>
                <a:cs typeface="Branding-Semilight"/>
              </a:rPr>
              <a:t>f</a:t>
            </a:r>
            <a:r>
              <a:rPr lang="fr-FR" sz="850" dirty="0" smtClean="0">
                <a:solidFill>
                  <a:srgbClr val="414042"/>
                </a:solidFill>
                <a:latin typeface="Branding-Semilight"/>
                <a:cs typeface="Branding-Semilight"/>
              </a:rPr>
              <a:t>end?</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qui</a:t>
            </a:r>
            <a:r>
              <a:rPr lang="fr-FR" sz="850" spc="-35" dirty="0" smtClean="0">
                <a:solidFill>
                  <a:srgbClr val="414042"/>
                </a:solidFill>
                <a:latin typeface="Branding-Semilight"/>
                <a:cs typeface="Branding-Semilight"/>
              </a:rPr>
              <a:t> </a:t>
            </a:r>
            <a:r>
              <a:rPr lang="fr-FR" sz="850" spc="-5" dirty="0" smtClean="0">
                <a:solidFill>
                  <a:srgbClr val="414042"/>
                </a:solidFill>
                <a:latin typeface="Branding-Semilight"/>
                <a:cs typeface="Branding-Semilight"/>
              </a:rPr>
              <a:t>a</a:t>
            </a:r>
            <a:r>
              <a:rPr lang="fr-FR" sz="850" dirty="0" smtClean="0">
                <a:solidFill>
                  <a:srgbClr val="414042"/>
                </a:solidFill>
                <a:latin typeface="Branding-Semilight"/>
                <a:cs typeface="Branding-Semilight"/>
              </a:rPr>
              <a:t>ttaqu</a:t>
            </a:r>
            <a:r>
              <a:rPr lang="fr-FR" sz="850" spc="-20" dirty="0" smtClean="0">
                <a:solidFill>
                  <a:srgbClr val="414042"/>
                </a:solidFill>
                <a:latin typeface="Branding-Semilight"/>
                <a:cs typeface="Branding-Semilight"/>
              </a:rPr>
              <a:t>e</a:t>
            </a:r>
            <a:r>
              <a:rPr lang="fr-FR" sz="850" dirty="0" smtClean="0">
                <a:solidFill>
                  <a:srgbClr val="414042"/>
                </a:solidFill>
                <a:latin typeface="Branding-Semilight"/>
                <a:cs typeface="Branding-Semilight"/>
              </a:rPr>
              <a:t>?)</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de</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chaque</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nou</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elle</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équipe.</a:t>
            </a:r>
            <a:r>
              <a:rPr lang="fr-FR" sz="850" spc="-105" dirty="0" smtClean="0">
                <a:solidFill>
                  <a:srgbClr val="414042"/>
                </a:solidFill>
                <a:latin typeface="Branding-Semilight"/>
                <a:cs typeface="Branding-Semilight"/>
              </a:rPr>
              <a:t> </a:t>
            </a:r>
            <a:r>
              <a:rPr lang="fr-FR" sz="850" spc="-75" dirty="0" smtClean="0">
                <a:solidFill>
                  <a:srgbClr val="414042"/>
                </a:solidFill>
                <a:latin typeface="Branding-Semilight"/>
                <a:cs typeface="Branding-Semilight"/>
              </a:rPr>
              <a:t>T</a:t>
            </a:r>
            <a:r>
              <a:rPr lang="fr-FR" sz="850" dirty="0" smtClean="0">
                <a:solidFill>
                  <a:srgbClr val="414042"/>
                </a:solidFill>
                <a:latin typeface="Branding-Semilight"/>
                <a:cs typeface="Branding-Semilight"/>
              </a:rPr>
              <a:t>ous</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les</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joueu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s</a:t>
            </a:r>
            <a:r>
              <a:rPr lang="fr-FR" sz="850" spc="-3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doi</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e</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a:t>
            </a:r>
            <a:r>
              <a:rPr lang="fr-FR" sz="850" spc="-35" dirty="0" smtClean="0">
                <a:solidFill>
                  <a:srgbClr val="414042"/>
                </a:solidFill>
                <a:latin typeface="Branding-Semilight"/>
                <a:cs typeface="Branding-Semilight"/>
              </a:rPr>
              <a:t> </a:t>
            </a:r>
            <a:r>
              <a:rPr lang="fr-FR" sz="850" spc="-15" dirty="0" smtClean="0">
                <a:solidFill>
                  <a:srgbClr val="414042"/>
                </a:solidFill>
                <a:latin typeface="Branding-Semilight"/>
                <a:cs typeface="Branding-Semilight"/>
              </a:rPr>
              <a:t>s</a:t>
            </a:r>
            <a:r>
              <a:rPr lang="fr-FR" sz="850" spc="-50" dirty="0" smtClean="0">
                <a:solidFill>
                  <a:srgbClr val="414042"/>
                </a:solidFill>
                <a:latin typeface="Branding-Semilight"/>
                <a:cs typeface="Branding-Semilight"/>
              </a:rPr>
              <a:t>’</a:t>
            </a:r>
            <a:r>
              <a:rPr lang="fr-FR" sz="850" spc="-10" dirty="0" smtClean="0">
                <a:solidFill>
                  <a:srgbClr val="414042"/>
                </a:solidFill>
                <a:latin typeface="Branding-Semilight"/>
                <a:cs typeface="Branding-Semilight"/>
              </a:rPr>
              <a:t>ê</a:t>
            </a:r>
            <a:r>
              <a:rPr lang="fr-FR" sz="850" dirty="0" smtClean="0">
                <a:solidFill>
                  <a:srgbClr val="414042"/>
                </a:solidFill>
                <a:latin typeface="Branding-Semilight"/>
                <a:cs typeface="Branding-Semilight"/>
              </a:rPr>
              <a:t>t</a:t>
            </a:r>
            <a:r>
              <a:rPr lang="fr-FR" sz="850" spc="-2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e mis d</a:t>
            </a:r>
            <a:r>
              <a:rPr lang="fr-FR" sz="850" spc="-35" dirty="0" smtClean="0">
                <a:solidFill>
                  <a:srgbClr val="414042"/>
                </a:solidFill>
                <a:latin typeface="Branding-Semilight"/>
                <a:cs typeface="Branding-Semilight"/>
              </a:rPr>
              <a:t>’</a:t>
            </a:r>
            <a:r>
              <a:rPr lang="fr-FR" sz="850" dirty="0" smtClean="0">
                <a:solidFill>
                  <a:srgbClr val="414042"/>
                </a:solidFill>
                <a:latin typeface="Branding-Semilight"/>
                <a:cs typeface="Branding-Semilight"/>
              </a:rPr>
              <a:t>a</a:t>
            </a:r>
            <a:r>
              <a:rPr lang="fr-FR" sz="850" spc="-15" dirty="0" smtClean="0">
                <a:solidFill>
                  <a:srgbClr val="414042"/>
                </a:solidFill>
                <a:latin typeface="Branding-Semilight"/>
                <a:cs typeface="Branding-Semilight"/>
              </a:rPr>
              <a:t>cc</a:t>
            </a:r>
            <a:r>
              <a:rPr lang="fr-FR" sz="850" dirty="0" smtClean="0">
                <a:solidFill>
                  <a:srgbClr val="414042"/>
                </a:solidFill>
                <a:latin typeface="Branding-Semilight"/>
                <a:cs typeface="Branding-Semilight"/>
              </a:rPr>
              <a:t>o</a:t>
            </a:r>
            <a:r>
              <a:rPr lang="fr-FR" sz="850" spc="-3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d </a:t>
            </a:r>
            <a:r>
              <a:rPr lang="fr-FR" sz="850" spc="-5" dirty="0" smtClean="0">
                <a:solidFill>
                  <a:srgbClr val="414042"/>
                </a:solidFill>
                <a:latin typeface="Branding-Semilight"/>
                <a:cs typeface="Branding-Semilight"/>
              </a:rPr>
              <a:t>a</a:t>
            </a:r>
            <a:r>
              <a:rPr lang="fr-FR" sz="850" spc="-10" dirty="0" smtClean="0">
                <a:solidFill>
                  <a:srgbClr val="414042"/>
                </a:solidFill>
                <a:latin typeface="Branding-Semilight"/>
                <a:cs typeface="Branding-Semilight"/>
              </a:rPr>
              <a:t>v</a:t>
            </a:r>
            <a:r>
              <a:rPr lang="fr-FR" sz="850" dirty="0" smtClean="0">
                <a:solidFill>
                  <a:srgbClr val="414042"/>
                </a:solidFill>
                <a:latin typeface="Branding-Semilight"/>
                <a:cs typeface="Branding-Semilight"/>
              </a:rPr>
              <a:t>a</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 de </a:t>
            </a:r>
            <a:r>
              <a:rPr lang="fr-FR" sz="850" spc="-25" dirty="0" smtClean="0">
                <a:solidFill>
                  <a:srgbClr val="414042"/>
                </a:solidFill>
                <a:latin typeface="Branding-Semilight"/>
                <a:cs typeface="Branding-Semilight"/>
              </a:rPr>
              <a:t>r</a:t>
            </a:r>
            <a:r>
              <a:rPr lang="fr-FR" sz="850" spc="-10" dirty="0" smtClean="0">
                <a:solidFill>
                  <a:srgbClr val="414042"/>
                </a:solidFill>
                <a:latin typeface="Branding-Semilight"/>
                <a:cs typeface="Branding-Semilight"/>
              </a:rPr>
              <a:t>e</a:t>
            </a:r>
            <a:r>
              <a:rPr lang="fr-FR" sz="850" dirty="0" smtClean="0">
                <a:solidFill>
                  <a:srgbClr val="414042"/>
                </a:solidFill>
                <a:latin typeface="Branding-Semilight"/>
                <a:cs typeface="Branding-Semilight"/>
              </a:rPr>
              <a:t>tou</a:t>
            </a:r>
            <a:r>
              <a:rPr lang="fr-FR" sz="850" spc="-10"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ner</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sur</a:t>
            </a:r>
            <a:r>
              <a:rPr lang="fr-FR" sz="850" spc="-2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le</a:t>
            </a:r>
            <a:r>
              <a:rPr lang="fr-FR" sz="850" spc="-1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te</a:t>
            </a:r>
            <a:r>
              <a:rPr lang="fr-FR" sz="850" spc="-10" dirty="0" smtClean="0">
                <a:solidFill>
                  <a:srgbClr val="414042"/>
                </a:solidFill>
                <a:latin typeface="Branding-Semilight"/>
                <a:cs typeface="Branding-Semilight"/>
              </a:rPr>
              <a:t>rr</a:t>
            </a:r>
            <a:r>
              <a:rPr lang="fr-FR" sz="850" dirty="0" smtClean="0">
                <a:solidFill>
                  <a:srgbClr val="414042"/>
                </a:solidFill>
                <a:latin typeface="Branding-Semilight"/>
                <a:cs typeface="Branding-Semilight"/>
              </a:rPr>
              <a:t>ain.</a:t>
            </a:r>
            <a:endParaRPr lang="fr-FR" sz="850" dirty="0">
              <a:latin typeface="Branding-Semilight"/>
              <a:cs typeface="Branding-Semilight"/>
            </a:endParaRPr>
          </a:p>
        </p:txBody>
      </p:sp>
      <p:sp>
        <p:nvSpPr>
          <p:cNvPr id="10" name="object 10"/>
          <p:cNvSpPr/>
          <p:nvPr/>
        </p:nvSpPr>
        <p:spPr>
          <a:xfrm>
            <a:off x="453898" y="1126968"/>
            <a:ext cx="579120" cy="0"/>
          </a:xfrm>
          <a:custGeom>
            <a:avLst/>
            <a:gdLst/>
            <a:ahLst/>
            <a:cxnLst/>
            <a:rect l="l" t="t" r="r" b="b"/>
            <a:pathLst>
              <a:path w="579119">
                <a:moveTo>
                  <a:pt x="0" y="0"/>
                </a:moveTo>
                <a:lnTo>
                  <a:pt x="578548" y="0"/>
                </a:lnTo>
              </a:path>
            </a:pathLst>
          </a:custGeom>
          <a:ln w="25400">
            <a:solidFill>
              <a:srgbClr val="ED1C24"/>
            </a:solidFill>
          </a:ln>
        </p:spPr>
        <p:txBody>
          <a:bodyPr wrap="square" lIns="0" tIns="0" rIns="0" bIns="0" rtlCol="0"/>
          <a:lstStyle/>
          <a:p>
            <a:endParaRPr lang="fr-FR" dirty="0"/>
          </a:p>
        </p:txBody>
      </p:sp>
      <p:sp>
        <p:nvSpPr>
          <p:cNvPr id="11" name="object 11"/>
          <p:cNvSpPr/>
          <p:nvPr/>
        </p:nvSpPr>
        <p:spPr>
          <a:xfrm>
            <a:off x="4769898" y="1789908"/>
            <a:ext cx="2185670" cy="1095375"/>
          </a:xfrm>
          <a:custGeom>
            <a:avLst/>
            <a:gdLst/>
            <a:ahLst/>
            <a:cxnLst/>
            <a:rect l="l" t="t" r="r" b="b"/>
            <a:pathLst>
              <a:path w="2185670" h="1095375">
                <a:moveTo>
                  <a:pt x="2185327" y="1094752"/>
                </a:moveTo>
                <a:lnTo>
                  <a:pt x="0" y="1094752"/>
                </a:lnTo>
                <a:lnTo>
                  <a:pt x="0" y="0"/>
                </a:lnTo>
                <a:lnTo>
                  <a:pt x="2185327" y="0"/>
                </a:lnTo>
                <a:lnTo>
                  <a:pt x="2185327" y="1094752"/>
                </a:lnTo>
                <a:close/>
              </a:path>
            </a:pathLst>
          </a:custGeom>
          <a:ln w="10172">
            <a:solidFill>
              <a:srgbClr val="BCBEC0"/>
            </a:solidFill>
            <a:prstDash val="dash"/>
          </a:ln>
        </p:spPr>
        <p:txBody>
          <a:bodyPr wrap="square" lIns="0" tIns="0" rIns="0" bIns="0" rtlCol="0"/>
          <a:lstStyle/>
          <a:p>
            <a:endParaRPr lang="fr-FR" dirty="0"/>
          </a:p>
        </p:txBody>
      </p:sp>
      <p:sp>
        <p:nvSpPr>
          <p:cNvPr id="12" name="object 12"/>
          <p:cNvSpPr/>
          <p:nvPr/>
        </p:nvSpPr>
        <p:spPr>
          <a:xfrm>
            <a:off x="5065507" y="2206496"/>
            <a:ext cx="55244" cy="55880"/>
          </a:xfrm>
          <a:custGeom>
            <a:avLst/>
            <a:gdLst/>
            <a:ahLst/>
            <a:cxnLst/>
            <a:rect l="l" t="t" r="r" b="b"/>
            <a:pathLst>
              <a:path w="55245" h="55880">
                <a:moveTo>
                  <a:pt x="4837" y="11484"/>
                </a:moveTo>
                <a:lnTo>
                  <a:pt x="13990" y="3396"/>
                </a:lnTo>
                <a:lnTo>
                  <a:pt x="25290" y="0"/>
                </a:lnTo>
                <a:lnTo>
                  <a:pt x="37063" y="1556"/>
                </a:lnTo>
                <a:lnTo>
                  <a:pt x="48265" y="11418"/>
                </a:lnTo>
                <a:lnTo>
                  <a:pt x="54139" y="22102"/>
                </a:lnTo>
                <a:lnTo>
                  <a:pt x="55082" y="32812"/>
                </a:lnTo>
                <a:lnTo>
                  <a:pt x="51491" y="42754"/>
                </a:lnTo>
                <a:lnTo>
                  <a:pt x="42045" y="51669"/>
                </a:lnTo>
                <a:lnTo>
                  <a:pt x="30930" y="55738"/>
                </a:lnTo>
                <a:lnTo>
                  <a:pt x="19490" y="54920"/>
                </a:lnTo>
                <a:lnTo>
                  <a:pt x="7690" y="45036"/>
                </a:lnTo>
                <a:lnTo>
                  <a:pt x="1354" y="34469"/>
                </a:lnTo>
                <a:lnTo>
                  <a:pt x="0" y="23923"/>
                </a:lnTo>
                <a:lnTo>
                  <a:pt x="3145" y="14105"/>
                </a:lnTo>
                <a:lnTo>
                  <a:pt x="4837" y="11484"/>
                </a:lnTo>
                <a:close/>
              </a:path>
            </a:pathLst>
          </a:custGeom>
          <a:ln w="18072">
            <a:solidFill>
              <a:srgbClr val="F26522"/>
            </a:solidFill>
          </a:ln>
        </p:spPr>
        <p:txBody>
          <a:bodyPr wrap="square" lIns="0" tIns="0" rIns="0" bIns="0" rtlCol="0"/>
          <a:lstStyle/>
          <a:p>
            <a:endParaRPr lang="fr-FR" dirty="0"/>
          </a:p>
        </p:txBody>
      </p:sp>
      <p:sp>
        <p:nvSpPr>
          <p:cNvPr id="13" name="object 13"/>
          <p:cNvSpPr/>
          <p:nvPr/>
        </p:nvSpPr>
        <p:spPr>
          <a:xfrm>
            <a:off x="5116157" y="2219907"/>
            <a:ext cx="80010" cy="34925"/>
          </a:xfrm>
          <a:custGeom>
            <a:avLst/>
            <a:gdLst/>
            <a:ahLst/>
            <a:cxnLst/>
            <a:rect l="l" t="t" r="r" b="b"/>
            <a:pathLst>
              <a:path w="80010" h="34925">
                <a:moveTo>
                  <a:pt x="0" y="30406"/>
                </a:moveTo>
                <a:lnTo>
                  <a:pt x="12267" y="34464"/>
                </a:lnTo>
                <a:lnTo>
                  <a:pt x="24137" y="34878"/>
                </a:lnTo>
                <a:lnTo>
                  <a:pt x="35479" y="32347"/>
                </a:lnTo>
                <a:lnTo>
                  <a:pt x="46164" y="27570"/>
                </a:lnTo>
                <a:lnTo>
                  <a:pt x="56062" y="21247"/>
                </a:lnTo>
                <a:lnTo>
                  <a:pt x="65043" y="14078"/>
                </a:lnTo>
                <a:lnTo>
                  <a:pt x="72978" y="6762"/>
                </a:lnTo>
                <a:lnTo>
                  <a:pt x="79735" y="0"/>
                </a:lnTo>
              </a:path>
            </a:pathLst>
          </a:custGeom>
          <a:ln w="18072">
            <a:solidFill>
              <a:srgbClr val="F26522"/>
            </a:solidFill>
          </a:ln>
        </p:spPr>
        <p:txBody>
          <a:bodyPr wrap="square" lIns="0" tIns="0" rIns="0" bIns="0" rtlCol="0"/>
          <a:lstStyle/>
          <a:p>
            <a:endParaRPr lang="fr-FR" dirty="0"/>
          </a:p>
        </p:txBody>
      </p:sp>
      <p:sp>
        <p:nvSpPr>
          <p:cNvPr id="14" name="object 14"/>
          <p:cNvSpPr/>
          <p:nvPr/>
        </p:nvSpPr>
        <p:spPr>
          <a:xfrm>
            <a:off x="5058149" y="2132041"/>
            <a:ext cx="17780" cy="85090"/>
          </a:xfrm>
          <a:custGeom>
            <a:avLst/>
            <a:gdLst/>
            <a:ahLst/>
            <a:cxnLst/>
            <a:rect l="l" t="t" r="r" b="b"/>
            <a:pathLst>
              <a:path w="17779" h="85089">
                <a:moveTo>
                  <a:pt x="17212" y="0"/>
                </a:moveTo>
                <a:lnTo>
                  <a:pt x="1310" y="40239"/>
                </a:lnTo>
                <a:lnTo>
                  <a:pt x="0" y="51841"/>
                </a:lnTo>
                <a:lnTo>
                  <a:pt x="997" y="63388"/>
                </a:lnTo>
                <a:lnTo>
                  <a:pt x="4922" y="74544"/>
                </a:lnTo>
                <a:lnTo>
                  <a:pt x="12397" y="84971"/>
                </a:lnTo>
              </a:path>
            </a:pathLst>
          </a:custGeom>
          <a:ln w="18072">
            <a:solidFill>
              <a:srgbClr val="F26522"/>
            </a:solidFill>
          </a:ln>
        </p:spPr>
        <p:txBody>
          <a:bodyPr wrap="square" lIns="0" tIns="0" rIns="0" bIns="0" rtlCol="0"/>
          <a:lstStyle/>
          <a:p>
            <a:endParaRPr lang="fr-FR" dirty="0"/>
          </a:p>
        </p:txBody>
      </p:sp>
      <p:sp>
        <p:nvSpPr>
          <p:cNvPr id="15" name="object 15"/>
          <p:cNvSpPr/>
          <p:nvPr/>
        </p:nvSpPr>
        <p:spPr>
          <a:xfrm>
            <a:off x="5404203" y="2206496"/>
            <a:ext cx="55244" cy="55880"/>
          </a:xfrm>
          <a:custGeom>
            <a:avLst/>
            <a:gdLst/>
            <a:ahLst/>
            <a:cxnLst/>
            <a:rect l="l" t="t" r="r" b="b"/>
            <a:pathLst>
              <a:path w="55245" h="55880">
                <a:moveTo>
                  <a:pt x="4837" y="11484"/>
                </a:moveTo>
                <a:lnTo>
                  <a:pt x="13990" y="3396"/>
                </a:lnTo>
                <a:lnTo>
                  <a:pt x="25290" y="0"/>
                </a:lnTo>
                <a:lnTo>
                  <a:pt x="37063" y="1556"/>
                </a:lnTo>
                <a:lnTo>
                  <a:pt x="48265" y="11418"/>
                </a:lnTo>
                <a:lnTo>
                  <a:pt x="54139" y="22102"/>
                </a:lnTo>
                <a:lnTo>
                  <a:pt x="55082" y="32812"/>
                </a:lnTo>
                <a:lnTo>
                  <a:pt x="51491" y="42754"/>
                </a:lnTo>
                <a:lnTo>
                  <a:pt x="42045" y="51669"/>
                </a:lnTo>
                <a:lnTo>
                  <a:pt x="30930" y="55738"/>
                </a:lnTo>
                <a:lnTo>
                  <a:pt x="19490" y="54920"/>
                </a:lnTo>
                <a:lnTo>
                  <a:pt x="7690" y="45036"/>
                </a:lnTo>
                <a:lnTo>
                  <a:pt x="1354" y="34469"/>
                </a:lnTo>
                <a:lnTo>
                  <a:pt x="0" y="23923"/>
                </a:lnTo>
                <a:lnTo>
                  <a:pt x="3145" y="14105"/>
                </a:lnTo>
                <a:lnTo>
                  <a:pt x="4837" y="11484"/>
                </a:lnTo>
                <a:close/>
              </a:path>
            </a:pathLst>
          </a:custGeom>
          <a:ln w="18072">
            <a:solidFill>
              <a:srgbClr val="F26522"/>
            </a:solidFill>
          </a:ln>
        </p:spPr>
        <p:txBody>
          <a:bodyPr wrap="square" lIns="0" tIns="0" rIns="0" bIns="0" rtlCol="0"/>
          <a:lstStyle/>
          <a:p>
            <a:endParaRPr lang="fr-FR" dirty="0"/>
          </a:p>
        </p:txBody>
      </p:sp>
      <p:sp>
        <p:nvSpPr>
          <p:cNvPr id="16" name="object 16"/>
          <p:cNvSpPr/>
          <p:nvPr/>
        </p:nvSpPr>
        <p:spPr>
          <a:xfrm>
            <a:off x="5454855" y="2219907"/>
            <a:ext cx="80010" cy="34925"/>
          </a:xfrm>
          <a:custGeom>
            <a:avLst/>
            <a:gdLst/>
            <a:ahLst/>
            <a:cxnLst/>
            <a:rect l="l" t="t" r="r" b="b"/>
            <a:pathLst>
              <a:path w="80010" h="34925">
                <a:moveTo>
                  <a:pt x="0" y="30406"/>
                </a:moveTo>
                <a:lnTo>
                  <a:pt x="12267" y="34464"/>
                </a:lnTo>
                <a:lnTo>
                  <a:pt x="24137" y="34878"/>
                </a:lnTo>
                <a:lnTo>
                  <a:pt x="35479" y="32347"/>
                </a:lnTo>
                <a:lnTo>
                  <a:pt x="46164" y="27570"/>
                </a:lnTo>
                <a:lnTo>
                  <a:pt x="56062" y="21247"/>
                </a:lnTo>
                <a:lnTo>
                  <a:pt x="65043" y="14078"/>
                </a:lnTo>
                <a:lnTo>
                  <a:pt x="72978" y="6762"/>
                </a:lnTo>
                <a:lnTo>
                  <a:pt x="79735" y="0"/>
                </a:lnTo>
              </a:path>
            </a:pathLst>
          </a:custGeom>
          <a:ln w="18072">
            <a:solidFill>
              <a:srgbClr val="F26522"/>
            </a:solidFill>
          </a:ln>
        </p:spPr>
        <p:txBody>
          <a:bodyPr wrap="square" lIns="0" tIns="0" rIns="0" bIns="0" rtlCol="0"/>
          <a:lstStyle/>
          <a:p>
            <a:endParaRPr lang="fr-FR" dirty="0"/>
          </a:p>
        </p:txBody>
      </p:sp>
      <p:sp>
        <p:nvSpPr>
          <p:cNvPr id="17" name="object 17"/>
          <p:cNvSpPr/>
          <p:nvPr/>
        </p:nvSpPr>
        <p:spPr>
          <a:xfrm>
            <a:off x="5396845" y="2132041"/>
            <a:ext cx="17780" cy="85090"/>
          </a:xfrm>
          <a:custGeom>
            <a:avLst/>
            <a:gdLst/>
            <a:ahLst/>
            <a:cxnLst/>
            <a:rect l="l" t="t" r="r" b="b"/>
            <a:pathLst>
              <a:path w="17779" h="85089">
                <a:moveTo>
                  <a:pt x="17212" y="0"/>
                </a:moveTo>
                <a:lnTo>
                  <a:pt x="1310" y="40239"/>
                </a:lnTo>
                <a:lnTo>
                  <a:pt x="0" y="51841"/>
                </a:lnTo>
                <a:lnTo>
                  <a:pt x="997" y="63388"/>
                </a:lnTo>
                <a:lnTo>
                  <a:pt x="4922" y="74544"/>
                </a:lnTo>
                <a:lnTo>
                  <a:pt x="12397" y="84971"/>
                </a:lnTo>
              </a:path>
            </a:pathLst>
          </a:custGeom>
          <a:ln w="18072">
            <a:solidFill>
              <a:srgbClr val="F26522"/>
            </a:solidFill>
          </a:ln>
        </p:spPr>
        <p:txBody>
          <a:bodyPr wrap="square" lIns="0" tIns="0" rIns="0" bIns="0" rtlCol="0"/>
          <a:lstStyle/>
          <a:p>
            <a:endParaRPr lang="fr-FR" dirty="0"/>
          </a:p>
        </p:txBody>
      </p:sp>
      <p:sp>
        <p:nvSpPr>
          <p:cNvPr id="18" name="object 18"/>
          <p:cNvSpPr/>
          <p:nvPr/>
        </p:nvSpPr>
        <p:spPr>
          <a:xfrm>
            <a:off x="5698030" y="2092074"/>
            <a:ext cx="55880" cy="56515"/>
          </a:xfrm>
          <a:custGeom>
            <a:avLst/>
            <a:gdLst/>
            <a:ahLst/>
            <a:cxnLst/>
            <a:rect l="l" t="t" r="r" b="b"/>
            <a:pathLst>
              <a:path w="55879" h="56514">
                <a:moveTo>
                  <a:pt x="28194" y="55944"/>
                </a:moveTo>
                <a:lnTo>
                  <a:pt x="14551" y="52518"/>
                </a:lnTo>
                <a:lnTo>
                  <a:pt x="4526" y="43282"/>
                </a:lnTo>
                <a:lnTo>
                  <a:pt x="0" y="30091"/>
                </a:lnTo>
                <a:lnTo>
                  <a:pt x="3122" y="15530"/>
                </a:lnTo>
                <a:lnTo>
                  <a:pt x="11725" y="5058"/>
                </a:lnTo>
                <a:lnTo>
                  <a:pt x="24140" y="0"/>
                </a:lnTo>
                <a:lnTo>
                  <a:pt x="39363" y="2819"/>
                </a:lnTo>
                <a:lnTo>
                  <a:pt x="50178" y="10903"/>
                </a:lnTo>
                <a:lnTo>
                  <a:pt x="55636" y="22705"/>
                </a:lnTo>
                <a:lnTo>
                  <a:pt x="53089" y="38414"/>
                </a:lnTo>
                <a:lnTo>
                  <a:pt x="45427" y="49496"/>
                </a:lnTo>
                <a:lnTo>
                  <a:pt x="34116" y="55265"/>
                </a:lnTo>
                <a:lnTo>
                  <a:pt x="28194" y="55944"/>
                </a:lnTo>
                <a:close/>
              </a:path>
            </a:pathLst>
          </a:custGeom>
          <a:ln w="18072">
            <a:solidFill>
              <a:srgbClr val="F26522"/>
            </a:solidFill>
          </a:ln>
        </p:spPr>
        <p:txBody>
          <a:bodyPr wrap="square" lIns="0" tIns="0" rIns="0" bIns="0" rtlCol="0"/>
          <a:lstStyle/>
          <a:p>
            <a:endParaRPr lang="fr-FR" dirty="0"/>
          </a:p>
        </p:txBody>
      </p:sp>
      <p:sp>
        <p:nvSpPr>
          <p:cNvPr id="19" name="object 19"/>
          <p:cNvSpPr/>
          <p:nvPr/>
        </p:nvSpPr>
        <p:spPr>
          <a:xfrm>
            <a:off x="5661232" y="2047009"/>
            <a:ext cx="64135" cy="45085"/>
          </a:xfrm>
          <a:custGeom>
            <a:avLst/>
            <a:gdLst/>
            <a:ahLst/>
            <a:cxnLst/>
            <a:rect l="l" t="t" r="r" b="b"/>
            <a:pathLst>
              <a:path w="64135" h="45085">
                <a:moveTo>
                  <a:pt x="63826" y="44945"/>
                </a:moveTo>
                <a:lnTo>
                  <a:pt x="38621" y="11723"/>
                </a:lnTo>
                <a:lnTo>
                  <a:pt x="12561" y="2393"/>
                </a:lnTo>
                <a:lnTo>
                  <a:pt x="0" y="0"/>
                </a:lnTo>
              </a:path>
            </a:pathLst>
          </a:custGeom>
          <a:ln w="18072">
            <a:solidFill>
              <a:srgbClr val="F26522"/>
            </a:solidFill>
          </a:ln>
        </p:spPr>
        <p:txBody>
          <a:bodyPr wrap="square" lIns="0" tIns="0" rIns="0" bIns="0" rtlCol="0"/>
          <a:lstStyle/>
          <a:p>
            <a:endParaRPr lang="fr-FR" dirty="0"/>
          </a:p>
        </p:txBody>
      </p:sp>
      <p:sp>
        <p:nvSpPr>
          <p:cNvPr id="20" name="object 20"/>
          <p:cNvSpPr/>
          <p:nvPr/>
        </p:nvSpPr>
        <p:spPr>
          <a:xfrm>
            <a:off x="5654081" y="2158782"/>
            <a:ext cx="68580" cy="36195"/>
          </a:xfrm>
          <a:custGeom>
            <a:avLst/>
            <a:gdLst/>
            <a:ahLst/>
            <a:cxnLst/>
            <a:rect l="l" t="t" r="r" b="b"/>
            <a:pathLst>
              <a:path w="68579" h="36194">
                <a:moveTo>
                  <a:pt x="0" y="36204"/>
                </a:moveTo>
                <a:lnTo>
                  <a:pt x="37342" y="27081"/>
                </a:lnTo>
                <a:lnTo>
                  <a:pt x="60428" y="11873"/>
                </a:lnTo>
                <a:lnTo>
                  <a:pt x="68160" y="0"/>
                </a:lnTo>
              </a:path>
            </a:pathLst>
          </a:custGeom>
          <a:ln w="18072">
            <a:solidFill>
              <a:srgbClr val="F26522"/>
            </a:solidFill>
          </a:ln>
        </p:spPr>
        <p:txBody>
          <a:bodyPr wrap="square" lIns="0" tIns="0" rIns="0" bIns="0" rtlCol="0"/>
          <a:lstStyle/>
          <a:p>
            <a:endParaRPr lang="fr-FR" dirty="0"/>
          </a:p>
        </p:txBody>
      </p:sp>
      <p:sp>
        <p:nvSpPr>
          <p:cNvPr id="21" name="object 21"/>
          <p:cNvSpPr/>
          <p:nvPr/>
        </p:nvSpPr>
        <p:spPr>
          <a:xfrm>
            <a:off x="6269194" y="1958133"/>
            <a:ext cx="54610" cy="55880"/>
          </a:xfrm>
          <a:custGeom>
            <a:avLst/>
            <a:gdLst/>
            <a:ahLst/>
            <a:cxnLst/>
            <a:rect l="l" t="t" r="r" b="b"/>
            <a:pathLst>
              <a:path w="54610" h="55880">
                <a:moveTo>
                  <a:pt x="46565" y="48340"/>
                </a:moveTo>
                <a:lnTo>
                  <a:pt x="35918" y="54638"/>
                </a:lnTo>
                <a:lnTo>
                  <a:pt x="24022" y="55797"/>
                </a:lnTo>
                <a:lnTo>
                  <a:pt x="12636" y="51871"/>
                </a:lnTo>
                <a:lnTo>
                  <a:pt x="3620" y="40106"/>
                </a:lnTo>
                <a:lnTo>
                  <a:pt x="0" y="28472"/>
                </a:lnTo>
                <a:lnTo>
                  <a:pt x="1255" y="17718"/>
                </a:lnTo>
                <a:lnTo>
                  <a:pt x="6864" y="8589"/>
                </a:lnTo>
                <a:lnTo>
                  <a:pt x="17827" y="1709"/>
                </a:lnTo>
                <a:lnTo>
                  <a:pt x="29645" y="0"/>
                </a:lnTo>
                <a:lnTo>
                  <a:pt x="40865" y="3279"/>
                </a:lnTo>
                <a:lnTo>
                  <a:pt x="50357" y="15144"/>
                </a:lnTo>
                <a:lnTo>
                  <a:pt x="54385" y="26742"/>
                </a:lnTo>
                <a:lnTo>
                  <a:pt x="53521" y="37416"/>
                </a:lnTo>
                <a:lnTo>
                  <a:pt x="48342" y="46509"/>
                </a:lnTo>
                <a:lnTo>
                  <a:pt x="46565" y="48340"/>
                </a:lnTo>
                <a:close/>
              </a:path>
            </a:pathLst>
          </a:custGeom>
          <a:ln w="18072">
            <a:solidFill>
              <a:srgbClr val="F26522"/>
            </a:solidFill>
          </a:ln>
        </p:spPr>
        <p:txBody>
          <a:bodyPr wrap="square" lIns="0" tIns="0" rIns="0" bIns="0" rtlCol="0"/>
          <a:lstStyle/>
          <a:p>
            <a:endParaRPr lang="fr-FR" dirty="0"/>
          </a:p>
        </p:txBody>
      </p:sp>
      <p:sp>
        <p:nvSpPr>
          <p:cNvPr id="22" name="object 22"/>
          <p:cNvSpPr/>
          <p:nvPr/>
        </p:nvSpPr>
        <p:spPr>
          <a:xfrm>
            <a:off x="6193460" y="1957365"/>
            <a:ext cx="83820" cy="23495"/>
          </a:xfrm>
          <a:custGeom>
            <a:avLst/>
            <a:gdLst/>
            <a:ahLst/>
            <a:cxnLst/>
            <a:rect l="l" t="t" r="r" b="b"/>
            <a:pathLst>
              <a:path w="83820" h="23494">
                <a:moveTo>
                  <a:pt x="83272" y="8842"/>
                </a:moveTo>
                <a:lnTo>
                  <a:pt x="72111" y="2634"/>
                </a:lnTo>
                <a:lnTo>
                  <a:pt x="60669" y="0"/>
                </a:lnTo>
                <a:lnTo>
                  <a:pt x="49195" y="299"/>
                </a:lnTo>
                <a:lnTo>
                  <a:pt x="37935" y="2895"/>
                </a:lnTo>
                <a:lnTo>
                  <a:pt x="27138" y="7146"/>
                </a:lnTo>
                <a:lnTo>
                  <a:pt x="17051" y="12415"/>
                </a:lnTo>
                <a:lnTo>
                  <a:pt x="7922" y="18062"/>
                </a:lnTo>
                <a:lnTo>
                  <a:pt x="0" y="23449"/>
                </a:lnTo>
              </a:path>
            </a:pathLst>
          </a:custGeom>
          <a:ln w="18072">
            <a:solidFill>
              <a:srgbClr val="F26522"/>
            </a:solidFill>
          </a:ln>
        </p:spPr>
        <p:txBody>
          <a:bodyPr wrap="square" lIns="0" tIns="0" rIns="0" bIns="0" rtlCol="0"/>
          <a:lstStyle/>
          <a:p>
            <a:endParaRPr lang="fr-FR" dirty="0"/>
          </a:p>
        </p:txBody>
      </p:sp>
      <p:sp>
        <p:nvSpPr>
          <p:cNvPr id="23" name="object 23"/>
          <p:cNvSpPr/>
          <p:nvPr/>
        </p:nvSpPr>
        <p:spPr>
          <a:xfrm>
            <a:off x="6294906" y="2008249"/>
            <a:ext cx="27940" cy="81915"/>
          </a:xfrm>
          <a:custGeom>
            <a:avLst/>
            <a:gdLst/>
            <a:ahLst/>
            <a:cxnLst/>
            <a:rect l="l" t="t" r="r" b="b"/>
            <a:pathLst>
              <a:path w="27939" h="81914">
                <a:moveTo>
                  <a:pt x="0" y="81742"/>
                </a:moveTo>
                <a:lnTo>
                  <a:pt x="22921" y="45554"/>
                </a:lnTo>
                <a:lnTo>
                  <a:pt x="27690" y="23110"/>
                </a:lnTo>
                <a:lnTo>
                  <a:pt x="26115" y="11533"/>
                </a:lnTo>
                <a:lnTo>
                  <a:pt x="21028" y="0"/>
                </a:lnTo>
              </a:path>
            </a:pathLst>
          </a:custGeom>
          <a:ln w="18072">
            <a:solidFill>
              <a:srgbClr val="F26522"/>
            </a:solidFill>
          </a:ln>
        </p:spPr>
        <p:txBody>
          <a:bodyPr wrap="square" lIns="0" tIns="0" rIns="0" bIns="0" rtlCol="0"/>
          <a:lstStyle/>
          <a:p>
            <a:endParaRPr lang="fr-FR" dirty="0"/>
          </a:p>
        </p:txBody>
      </p:sp>
      <p:sp>
        <p:nvSpPr>
          <p:cNvPr id="24" name="object 24"/>
          <p:cNvSpPr/>
          <p:nvPr/>
        </p:nvSpPr>
        <p:spPr>
          <a:xfrm>
            <a:off x="6186063" y="2408618"/>
            <a:ext cx="55880" cy="54610"/>
          </a:xfrm>
          <a:custGeom>
            <a:avLst/>
            <a:gdLst/>
            <a:ahLst/>
            <a:cxnLst/>
            <a:rect l="l" t="t" r="r" b="b"/>
            <a:pathLst>
              <a:path w="55879" h="54610">
                <a:moveTo>
                  <a:pt x="48192" y="7660"/>
                </a:moveTo>
                <a:lnTo>
                  <a:pt x="54586" y="18266"/>
                </a:lnTo>
                <a:lnTo>
                  <a:pt x="55843" y="30172"/>
                </a:lnTo>
                <a:lnTo>
                  <a:pt x="51992" y="41607"/>
                </a:lnTo>
                <a:lnTo>
                  <a:pt x="40289" y="50720"/>
                </a:lnTo>
                <a:lnTo>
                  <a:pt x="28664" y="54417"/>
                </a:lnTo>
                <a:lnTo>
                  <a:pt x="17881" y="53216"/>
                </a:lnTo>
                <a:lnTo>
                  <a:pt x="8702" y="47633"/>
                </a:lnTo>
                <a:lnTo>
                  <a:pt x="1764" y="36735"/>
                </a:lnTo>
                <a:lnTo>
                  <a:pt x="0" y="24907"/>
                </a:lnTo>
                <a:lnTo>
                  <a:pt x="3245" y="13632"/>
                </a:lnTo>
                <a:lnTo>
                  <a:pt x="15038" y="4076"/>
                </a:lnTo>
                <a:lnTo>
                  <a:pt x="26623" y="0"/>
                </a:lnTo>
                <a:lnTo>
                  <a:pt x="37326" y="835"/>
                </a:lnTo>
                <a:lnTo>
                  <a:pt x="46473" y="6013"/>
                </a:lnTo>
                <a:lnTo>
                  <a:pt x="48192" y="7660"/>
                </a:lnTo>
                <a:close/>
              </a:path>
            </a:pathLst>
          </a:custGeom>
          <a:ln w="18072">
            <a:solidFill>
              <a:srgbClr val="F26522"/>
            </a:solidFill>
          </a:ln>
        </p:spPr>
        <p:txBody>
          <a:bodyPr wrap="square" lIns="0" tIns="0" rIns="0" bIns="0" rtlCol="0"/>
          <a:lstStyle/>
          <a:p>
            <a:endParaRPr lang="fr-FR" dirty="0"/>
          </a:p>
        </p:txBody>
      </p:sp>
      <p:sp>
        <p:nvSpPr>
          <p:cNvPr id="25" name="object 25"/>
          <p:cNvSpPr/>
          <p:nvPr/>
        </p:nvSpPr>
        <p:spPr>
          <a:xfrm>
            <a:off x="6185688" y="2455659"/>
            <a:ext cx="24130" cy="83185"/>
          </a:xfrm>
          <a:custGeom>
            <a:avLst/>
            <a:gdLst/>
            <a:ahLst/>
            <a:cxnLst/>
            <a:rect l="l" t="t" r="r" b="b"/>
            <a:pathLst>
              <a:path w="24129" h="83185">
                <a:moveTo>
                  <a:pt x="8645" y="0"/>
                </a:moveTo>
                <a:lnTo>
                  <a:pt x="2535" y="11211"/>
                </a:lnTo>
                <a:lnTo>
                  <a:pt x="0" y="22671"/>
                </a:lnTo>
                <a:lnTo>
                  <a:pt x="398" y="34139"/>
                </a:lnTo>
                <a:lnTo>
                  <a:pt x="3090" y="45373"/>
                </a:lnTo>
                <a:lnTo>
                  <a:pt x="7434" y="56131"/>
                </a:lnTo>
                <a:lnTo>
                  <a:pt x="12789" y="66172"/>
                </a:lnTo>
                <a:lnTo>
                  <a:pt x="18515" y="75253"/>
                </a:lnTo>
                <a:lnTo>
                  <a:pt x="23971" y="83134"/>
                </a:lnTo>
              </a:path>
            </a:pathLst>
          </a:custGeom>
          <a:ln w="18072">
            <a:solidFill>
              <a:srgbClr val="F26522"/>
            </a:solidFill>
          </a:ln>
        </p:spPr>
        <p:txBody>
          <a:bodyPr wrap="square" lIns="0" tIns="0" rIns="0" bIns="0" rtlCol="0"/>
          <a:lstStyle/>
          <a:p>
            <a:endParaRPr lang="fr-FR" dirty="0"/>
          </a:p>
        </p:txBody>
      </p:sp>
      <p:sp>
        <p:nvSpPr>
          <p:cNvPr id="26" name="object 26"/>
          <p:cNvSpPr/>
          <p:nvPr/>
        </p:nvSpPr>
        <p:spPr>
          <a:xfrm>
            <a:off x="6236040" y="2409225"/>
            <a:ext cx="81915" cy="27305"/>
          </a:xfrm>
          <a:custGeom>
            <a:avLst/>
            <a:gdLst/>
            <a:ahLst/>
            <a:cxnLst/>
            <a:rect l="l" t="t" r="r" b="b"/>
            <a:pathLst>
              <a:path w="81914" h="27305">
                <a:moveTo>
                  <a:pt x="81914" y="27172"/>
                </a:moveTo>
                <a:lnTo>
                  <a:pt x="45531" y="4577"/>
                </a:lnTo>
                <a:lnTo>
                  <a:pt x="23049" y="0"/>
                </a:lnTo>
                <a:lnTo>
                  <a:pt x="11487" y="1670"/>
                </a:lnTo>
                <a:lnTo>
                  <a:pt x="0" y="6847"/>
                </a:lnTo>
              </a:path>
            </a:pathLst>
          </a:custGeom>
          <a:ln w="18072">
            <a:solidFill>
              <a:srgbClr val="F26522"/>
            </a:solidFill>
          </a:ln>
        </p:spPr>
        <p:txBody>
          <a:bodyPr wrap="square" lIns="0" tIns="0" rIns="0" bIns="0" rtlCol="0"/>
          <a:lstStyle/>
          <a:p>
            <a:endParaRPr lang="fr-FR" dirty="0"/>
          </a:p>
        </p:txBody>
      </p:sp>
      <p:sp>
        <p:nvSpPr>
          <p:cNvPr id="27" name="object 27"/>
          <p:cNvSpPr/>
          <p:nvPr/>
        </p:nvSpPr>
        <p:spPr>
          <a:xfrm>
            <a:off x="6496811" y="2071770"/>
            <a:ext cx="55880" cy="53340"/>
          </a:xfrm>
          <a:custGeom>
            <a:avLst/>
            <a:gdLst/>
            <a:ahLst/>
            <a:cxnLst/>
            <a:rect l="l" t="t" r="r" b="b"/>
            <a:pathLst>
              <a:path w="55879" h="53339">
                <a:moveTo>
                  <a:pt x="54179" y="16591"/>
                </a:moveTo>
                <a:lnTo>
                  <a:pt x="55801" y="28946"/>
                </a:lnTo>
                <a:lnTo>
                  <a:pt x="52133" y="40413"/>
                </a:lnTo>
                <a:lnTo>
                  <a:pt x="43930" y="49358"/>
                </a:lnTo>
                <a:lnTo>
                  <a:pt x="29638" y="52973"/>
                </a:lnTo>
                <a:lnTo>
                  <a:pt x="17543" y="51671"/>
                </a:lnTo>
                <a:lnTo>
                  <a:pt x="8153" y="46222"/>
                </a:lnTo>
                <a:lnTo>
                  <a:pt x="1980" y="37395"/>
                </a:lnTo>
                <a:lnTo>
                  <a:pt x="0" y="24589"/>
                </a:lnTo>
                <a:lnTo>
                  <a:pt x="3192" y="12996"/>
                </a:lnTo>
                <a:lnTo>
                  <a:pt x="10805" y="3956"/>
                </a:lnTo>
                <a:lnTo>
                  <a:pt x="25321" y="0"/>
                </a:lnTo>
                <a:lnTo>
                  <a:pt x="37510" y="942"/>
                </a:lnTo>
                <a:lnTo>
                  <a:pt x="46963" y="6008"/>
                </a:lnTo>
                <a:lnTo>
                  <a:pt x="53274" y="14426"/>
                </a:lnTo>
                <a:lnTo>
                  <a:pt x="54179" y="16591"/>
                </a:lnTo>
                <a:close/>
              </a:path>
            </a:pathLst>
          </a:custGeom>
          <a:ln w="18072">
            <a:solidFill>
              <a:srgbClr val="F26522"/>
            </a:solidFill>
          </a:ln>
        </p:spPr>
        <p:txBody>
          <a:bodyPr wrap="square" lIns="0" tIns="0" rIns="0" bIns="0" rtlCol="0"/>
          <a:lstStyle/>
          <a:p>
            <a:endParaRPr lang="fr-FR" dirty="0"/>
          </a:p>
        </p:txBody>
      </p:sp>
      <p:sp>
        <p:nvSpPr>
          <p:cNvPr id="28" name="object 28"/>
          <p:cNvSpPr/>
          <p:nvPr/>
        </p:nvSpPr>
        <p:spPr>
          <a:xfrm>
            <a:off x="6475189" y="2108533"/>
            <a:ext cx="23495" cy="79375"/>
          </a:xfrm>
          <a:custGeom>
            <a:avLst/>
            <a:gdLst/>
            <a:ahLst/>
            <a:cxnLst/>
            <a:rect l="l" t="t" r="r" b="b"/>
            <a:pathLst>
              <a:path w="23495" h="79375">
                <a:moveTo>
                  <a:pt x="23477" y="0"/>
                </a:moveTo>
                <a:lnTo>
                  <a:pt x="12676" y="8617"/>
                </a:lnTo>
                <a:lnTo>
                  <a:pt x="5584" y="19144"/>
                </a:lnTo>
                <a:lnTo>
                  <a:pt x="1569" y="30967"/>
                </a:lnTo>
                <a:lnTo>
                  <a:pt x="0" y="43469"/>
                </a:lnTo>
                <a:lnTo>
                  <a:pt x="243" y="56036"/>
                </a:lnTo>
                <a:lnTo>
                  <a:pt x="1667" y="68052"/>
                </a:lnTo>
                <a:lnTo>
                  <a:pt x="3640" y="78901"/>
                </a:lnTo>
              </a:path>
            </a:pathLst>
          </a:custGeom>
          <a:ln w="18072">
            <a:solidFill>
              <a:srgbClr val="F26522"/>
            </a:solidFill>
          </a:ln>
        </p:spPr>
        <p:txBody>
          <a:bodyPr wrap="square" lIns="0" tIns="0" rIns="0" bIns="0" rtlCol="0"/>
          <a:lstStyle/>
          <a:p>
            <a:endParaRPr lang="fr-FR" dirty="0"/>
          </a:p>
        </p:txBody>
      </p:sp>
      <p:sp>
        <p:nvSpPr>
          <p:cNvPr id="29" name="object 29"/>
          <p:cNvSpPr/>
          <p:nvPr/>
        </p:nvSpPr>
        <p:spPr>
          <a:xfrm>
            <a:off x="6557067" y="2088432"/>
            <a:ext cx="62865" cy="52069"/>
          </a:xfrm>
          <a:custGeom>
            <a:avLst/>
            <a:gdLst/>
            <a:ahLst/>
            <a:cxnLst/>
            <a:rect l="l" t="t" r="r" b="b"/>
            <a:pathLst>
              <a:path w="62865" h="52069">
                <a:moveTo>
                  <a:pt x="62632" y="51789"/>
                </a:moveTo>
                <a:lnTo>
                  <a:pt x="35085" y="13505"/>
                </a:lnTo>
                <a:lnTo>
                  <a:pt x="13233" y="1258"/>
                </a:lnTo>
                <a:lnTo>
                  <a:pt x="0" y="0"/>
                </a:lnTo>
              </a:path>
            </a:pathLst>
          </a:custGeom>
          <a:ln w="18072">
            <a:solidFill>
              <a:srgbClr val="F26522"/>
            </a:solidFill>
          </a:ln>
        </p:spPr>
        <p:txBody>
          <a:bodyPr wrap="square" lIns="0" tIns="0" rIns="0" bIns="0" rtlCol="0"/>
          <a:lstStyle/>
          <a:p>
            <a:endParaRPr lang="fr-FR" dirty="0"/>
          </a:p>
        </p:txBody>
      </p:sp>
      <p:sp>
        <p:nvSpPr>
          <p:cNvPr id="30" name="object 30"/>
          <p:cNvSpPr/>
          <p:nvPr/>
        </p:nvSpPr>
        <p:spPr>
          <a:xfrm>
            <a:off x="6303730" y="2639101"/>
            <a:ext cx="56515" cy="54610"/>
          </a:xfrm>
          <a:custGeom>
            <a:avLst/>
            <a:gdLst/>
            <a:ahLst/>
            <a:cxnLst/>
            <a:rect l="l" t="t" r="r" b="b"/>
            <a:pathLst>
              <a:path w="56514" h="54610">
                <a:moveTo>
                  <a:pt x="8242" y="47282"/>
                </a:moveTo>
                <a:lnTo>
                  <a:pt x="1555" y="36825"/>
                </a:lnTo>
                <a:lnTo>
                  <a:pt x="0" y="24927"/>
                </a:lnTo>
                <a:lnTo>
                  <a:pt x="3587" y="13371"/>
                </a:lnTo>
                <a:lnTo>
                  <a:pt x="15083" y="3961"/>
                </a:lnTo>
                <a:lnTo>
                  <a:pt x="26653" y="0"/>
                </a:lnTo>
                <a:lnTo>
                  <a:pt x="37502" y="991"/>
                </a:lnTo>
                <a:lnTo>
                  <a:pt x="46839" y="6440"/>
                </a:lnTo>
                <a:lnTo>
                  <a:pt x="53987" y="17145"/>
                </a:lnTo>
                <a:lnTo>
                  <a:pt x="55967" y="28973"/>
                </a:lnTo>
                <a:lnTo>
                  <a:pt x="52884" y="40381"/>
                </a:lnTo>
                <a:lnTo>
                  <a:pt x="41314" y="50163"/>
                </a:lnTo>
                <a:lnTo>
                  <a:pt x="29782" y="54435"/>
                </a:lnTo>
                <a:lnTo>
                  <a:pt x="19005" y="53742"/>
                </a:lnTo>
                <a:lnTo>
                  <a:pt x="9703" y="48628"/>
                </a:lnTo>
                <a:lnTo>
                  <a:pt x="8242" y="47282"/>
                </a:lnTo>
                <a:close/>
              </a:path>
            </a:pathLst>
          </a:custGeom>
          <a:ln w="18072">
            <a:solidFill>
              <a:srgbClr val="F26522"/>
            </a:solidFill>
          </a:ln>
        </p:spPr>
        <p:txBody>
          <a:bodyPr wrap="square" lIns="0" tIns="0" rIns="0" bIns="0" rtlCol="0"/>
          <a:lstStyle/>
          <a:p>
            <a:endParaRPr lang="fr-FR" dirty="0"/>
          </a:p>
        </p:txBody>
      </p:sp>
      <p:sp>
        <p:nvSpPr>
          <p:cNvPr id="31" name="object 31"/>
          <p:cNvSpPr/>
          <p:nvPr/>
        </p:nvSpPr>
        <p:spPr>
          <a:xfrm>
            <a:off x="6333302" y="2563266"/>
            <a:ext cx="26034" cy="83185"/>
          </a:xfrm>
          <a:custGeom>
            <a:avLst/>
            <a:gdLst/>
            <a:ahLst/>
            <a:cxnLst/>
            <a:rect l="l" t="t" r="r" b="b"/>
            <a:pathLst>
              <a:path w="26035" h="83185">
                <a:moveTo>
                  <a:pt x="17532" y="82691"/>
                </a:moveTo>
                <a:lnTo>
                  <a:pt x="23343" y="71320"/>
                </a:lnTo>
                <a:lnTo>
                  <a:pt x="25574" y="59795"/>
                </a:lnTo>
                <a:lnTo>
                  <a:pt x="24871" y="48341"/>
                </a:lnTo>
                <a:lnTo>
                  <a:pt x="21881" y="37182"/>
                </a:lnTo>
                <a:lnTo>
                  <a:pt x="17253" y="26543"/>
                </a:lnTo>
                <a:lnTo>
                  <a:pt x="11631" y="16650"/>
                </a:lnTo>
                <a:lnTo>
                  <a:pt x="5665" y="7727"/>
                </a:lnTo>
                <a:lnTo>
                  <a:pt x="0" y="0"/>
                </a:lnTo>
              </a:path>
            </a:pathLst>
          </a:custGeom>
          <a:ln w="18072">
            <a:solidFill>
              <a:srgbClr val="F26522"/>
            </a:solidFill>
          </a:ln>
        </p:spPr>
        <p:txBody>
          <a:bodyPr wrap="square" lIns="0" tIns="0" rIns="0" bIns="0" rtlCol="0"/>
          <a:lstStyle/>
          <a:p>
            <a:endParaRPr lang="fr-FR" dirty="0"/>
          </a:p>
        </p:txBody>
      </p:sp>
      <p:sp>
        <p:nvSpPr>
          <p:cNvPr id="32" name="object 32"/>
          <p:cNvSpPr/>
          <p:nvPr/>
        </p:nvSpPr>
        <p:spPr>
          <a:xfrm>
            <a:off x="6227768" y="2668481"/>
            <a:ext cx="82550" cy="26034"/>
          </a:xfrm>
          <a:custGeom>
            <a:avLst/>
            <a:gdLst/>
            <a:ahLst/>
            <a:cxnLst/>
            <a:rect l="l" t="t" r="r" b="b"/>
            <a:pathLst>
              <a:path w="82550" h="26035">
                <a:moveTo>
                  <a:pt x="0" y="0"/>
                </a:moveTo>
                <a:lnTo>
                  <a:pt x="36945" y="21619"/>
                </a:lnTo>
                <a:lnTo>
                  <a:pt x="59528" y="25609"/>
                </a:lnTo>
                <a:lnTo>
                  <a:pt x="71036" y="23643"/>
                </a:lnTo>
                <a:lnTo>
                  <a:pt x="82378" y="18177"/>
                </a:lnTo>
              </a:path>
            </a:pathLst>
          </a:custGeom>
          <a:ln w="18072">
            <a:solidFill>
              <a:srgbClr val="F26522"/>
            </a:solidFill>
          </a:ln>
        </p:spPr>
        <p:txBody>
          <a:bodyPr wrap="square" lIns="0" tIns="0" rIns="0" bIns="0" rtlCol="0"/>
          <a:lstStyle/>
          <a:p>
            <a:endParaRPr lang="fr-FR" dirty="0"/>
          </a:p>
        </p:txBody>
      </p:sp>
      <p:sp>
        <p:nvSpPr>
          <p:cNvPr id="33" name="object 33"/>
          <p:cNvSpPr/>
          <p:nvPr/>
        </p:nvSpPr>
        <p:spPr>
          <a:xfrm>
            <a:off x="6535520" y="2639101"/>
            <a:ext cx="56515" cy="54610"/>
          </a:xfrm>
          <a:custGeom>
            <a:avLst/>
            <a:gdLst/>
            <a:ahLst/>
            <a:cxnLst/>
            <a:rect l="l" t="t" r="r" b="b"/>
            <a:pathLst>
              <a:path w="56515" h="54610">
                <a:moveTo>
                  <a:pt x="8242" y="47282"/>
                </a:moveTo>
                <a:lnTo>
                  <a:pt x="1555" y="36825"/>
                </a:lnTo>
                <a:lnTo>
                  <a:pt x="0" y="24927"/>
                </a:lnTo>
                <a:lnTo>
                  <a:pt x="3587" y="13371"/>
                </a:lnTo>
                <a:lnTo>
                  <a:pt x="15083" y="3961"/>
                </a:lnTo>
                <a:lnTo>
                  <a:pt x="26653" y="0"/>
                </a:lnTo>
                <a:lnTo>
                  <a:pt x="37502" y="991"/>
                </a:lnTo>
                <a:lnTo>
                  <a:pt x="46839" y="6440"/>
                </a:lnTo>
                <a:lnTo>
                  <a:pt x="53987" y="17145"/>
                </a:lnTo>
                <a:lnTo>
                  <a:pt x="55967" y="28973"/>
                </a:lnTo>
                <a:lnTo>
                  <a:pt x="52884" y="40381"/>
                </a:lnTo>
                <a:lnTo>
                  <a:pt x="41314" y="50163"/>
                </a:lnTo>
                <a:lnTo>
                  <a:pt x="29782" y="54435"/>
                </a:lnTo>
                <a:lnTo>
                  <a:pt x="19005" y="53742"/>
                </a:lnTo>
                <a:lnTo>
                  <a:pt x="9703" y="48628"/>
                </a:lnTo>
                <a:lnTo>
                  <a:pt x="8242" y="47282"/>
                </a:lnTo>
                <a:close/>
              </a:path>
            </a:pathLst>
          </a:custGeom>
          <a:ln w="18072">
            <a:solidFill>
              <a:srgbClr val="F26522"/>
            </a:solidFill>
          </a:ln>
        </p:spPr>
        <p:txBody>
          <a:bodyPr wrap="square" lIns="0" tIns="0" rIns="0" bIns="0" rtlCol="0"/>
          <a:lstStyle/>
          <a:p>
            <a:endParaRPr lang="fr-FR" dirty="0"/>
          </a:p>
        </p:txBody>
      </p:sp>
      <p:sp>
        <p:nvSpPr>
          <p:cNvPr id="34" name="object 34"/>
          <p:cNvSpPr/>
          <p:nvPr/>
        </p:nvSpPr>
        <p:spPr>
          <a:xfrm>
            <a:off x="6565093" y="2563266"/>
            <a:ext cx="26034" cy="83185"/>
          </a:xfrm>
          <a:custGeom>
            <a:avLst/>
            <a:gdLst/>
            <a:ahLst/>
            <a:cxnLst/>
            <a:rect l="l" t="t" r="r" b="b"/>
            <a:pathLst>
              <a:path w="26034" h="83185">
                <a:moveTo>
                  <a:pt x="17532" y="82691"/>
                </a:moveTo>
                <a:lnTo>
                  <a:pt x="23343" y="71320"/>
                </a:lnTo>
                <a:lnTo>
                  <a:pt x="25574" y="59795"/>
                </a:lnTo>
                <a:lnTo>
                  <a:pt x="24871" y="48341"/>
                </a:lnTo>
                <a:lnTo>
                  <a:pt x="21881" y="37182"/>
                </a:lnTo>
                <a:lnTo>
                  <a:pt x="17253" y="26543"/>
                </a:lnTo>
                <a:lnTo>
                  <a:pt x="11631" y="16650"/>
                </a:lnTo>
                <a:lnTo>
                  <a:pt x="5665" y="7727"/>
                </a:lnTo>
                <a:lnTo>
                  <a:pt x="0" y="0"/>
                </a:lnTo>
              </a:path>
            </a:pathLst>
          </a:custGeom>
          <a:ln w="18072">
            <a:solidFill>
              <a:srgbClr val="F26522"/>
            </a:solidFill>
          </a:ln>
        </p:spPr>
        <p:txBody>
          <a:bodyPr wrap="square" lIns="0" tIns="0" rIns="0" bIns="0" rtlCol="0"/>
          <a:lstStyle/>
          <a:p>
            <a:endParaRPr lang="fr-FR" dirty="0"/>
          </a:p>
        </p:txBody>
      </p:sp>
      <p:sp>
        <p:nvSpPr>
          <p:cNvPr id="35" name="object 35"/>
          <p:cNvSpPr/>
          <p:nvPr/>
        </p:nvSpPr>
        <p:spPr>
          <a:xfrm>
            <a:off x="6459558" y="2668481"/>
            <a:ext cx="82550" cy="26034"/>
          </a:xfrm>
          <a:custGeom>
            <a:avLst/>
            <a:gdLst/>
            <a:ahLst/>
            <a:cxnLst/>
            <a:rect l="l" t="t" r="r" b="b"/>
            <a:pathLst>
              <a:path w="82550" h="26035">
                <a:moveTo>
                  <a:pt x="0" y="0"/>
                </a:moveTo>
                <a:lnTo>
                  <a:pt x="36945" y="21619"/>
                </a:lnTo>
                <a:lnTo>
                  <a:pt x="59528" y="25609"/>
                </a:lnTo>
                <a:lnTo>
                  <a:pt x="71036" y="23643"/>
                </a:lnTo>
                <a:lnTo>
                  <a:pt x="82378" y="18177"/>
                </a:lnTo>
              </a:path>
            </a:pathLst>
          </a:custGeom>
          <a:ln w="18072">
            <a:solidFill>
              <a:srgbClr val="F26522"/>
            </a:solidFill>
          </a:ln>
        </p:spPr>
        <p:txBody>
          <a:bodyPr wrap="square" lIns="0" tIns="0" rIns="0" bIns="0" rtlCol="0"/>
          <a:lstStyle/>
          <a:p>
            <a:endParaRPr lang="fr-FR" dirty="0"/>
          </a:p>
        </p:txBody>
      </p:sp>
      <p:sp>
        <p:nvSpPr>
          <p:cNvPr id="36" name="object 36"/>
          <p:cNvSpPr/>
          <p:nvPr/>
        </p:nvSpPr>
        <p:spPr>
          <a:xfrm>
            <a:off x="5851768" y="2558297"/>
            <a:ext cx="55880" cy="55244"/>
          </a:xfrm>
          <a:custGeom>
            <a:avLst/>
            <a:gdLst/>
            <a:ahLst/>
            <a:cxnLst/>
            <a:rect l="l" t="t" r="r" b="b"/>
            <a:pathLst>
              <a:path w="55879" h="55244">
                <a:moveTo>
                  <a:pt x="0" y="28872"/>
                </a:moveTo>
                <a:lnTo>
                  <a:pt x="2913" y="15333"/>
                </a:lnTo>
                <a:lnTo>
                  <a:pt x="11587" y="5095"/>
                </a:lnTo>
                <a:lnTo>
                  <a:pt x="24307" y="0"/>
                </a:lnTo>
                <a:lnTo>
                  <a:pt x="39020" y="2457"/>
                </a:lnTo>
                <a:lnTo>
                  <a:pt x="49818" y="10268"/>
                </a:lnTo>
                <a:lnTo>
                  <a:pt x="55560" y="21932"/>
                </a:lnTo>
                <a:lnTo>
                  <a:pt x="53561" y="37458"/>
                </a:lnTo>
                <a:lnTo>
                  <a:pt x="46458" y="48688"/>
                </a:lnTo>
                <a:lnTo>
                  <a:pt x="35624" y="54914"/>
                </a:lnTo>
                <a:lnTo>
                  <a:pt x="19537" y="53321"/>
                </a:lnTo>
                <a:lnTo>
                  <a:pt x="7984" y="46774"/>
                </a:lnTo>
                <a:lnTo>
                  <a:pt x="1399" y="36571"/>
                </a:lnTo>
                <a:lnTo>
                  <a:pt x="0" y="28872"/>
                </a:lnTo>
                <a:close/>
              </a:path>
            </a:pathLst>
          </a:custGeom>
          <a:ln w="18072">
            <a:solidFill>
              <a:srgbClr val="F26522"/>
            </a:solidFill>
          </a:ln>
        </p:spPr>
        <p:txBody>
          <a:bodyPr wrap="square" lIns="0" tIns="0" rIns="0" bIns="0" rtlCol="0"/>
          <a:lstStyle/>
          <a:p>
            <a:endParaRPr lang="fr-FR" dirty="0"/>
          </a:p>
        </p:txBody>
      </p:sp>
      <p:sp>
        <p:nvSpPr>
          <p:cNvPr id="37" name="object 37"/>
          <p:cNvSpPr/>
          <p:nvPr/>
        </p:nvSpPr>
        <p:spPr>
          <a:xfrm>
            <a:off x="5907778" y="2519189"/>
            <a:ext cx="43180" cy="65405"/>
          </a:xfrm>
          <a:custGeom>
            <a:avLst/>
            <a:gdLst/>
            <a:ahLst/>
            <a:cxnLst/>
            <a:rect l="l" t="t" r="r" b="b"/>
            <a:pathLst>
              <a:path w="43179" h="65405">
                <a:moveTo>
                  <a:pt x="0" y="65141"/>
                </a:moveTo>
                <a:lnTo>
                  <a:pt x="32458" y="38948"/>
                </a:lnTo>
                <a:lnTo>
                  <a:pt x="41001" y="12623"/>
                </a:lnTo>
                <a:lnTo>
                  <a:pt x="43017" y="0"/>
                </a:lnTo>
              </a:path>
            </a:pathLst>
          </a:custGeom>
          <a:ln w="18072">
            <a:solidFill>
              <a:srgbClr val="F26522"/>
            </a:solidFill>
          </a:ln>
        </p:spPr>
        <p:txBody>
          <a:bodyPr wrap="square" lIns="0" tIns="0" rIns="0" bIns="0" rtlCol="0"/>
          <a:lstStyle/>
          <a:p>
            <a:endParaRPr lang="fr-FR" dirty="0"/>
          </a:p>
        </p:txBody>
      </p:sp>
      <p:sp>
        <p:nvSpPr>
          <p:cNvPr id="38" name="object 38"/>
          <p:cNvSpPr/>
          <p:nvPr/>
        </p:nvSpPr>
        <p:spPr>
          <a:xfrm>
            <a:off x="5802672" y="2516462"/>
            <a:ext cx="38735" cy="67310"/>
          </a:xfrm>
          <a:custGeom>
            <a:avLst/>
            <a:gdLst/>
            <a:ahLst/>
            <a:cxnLst/>
            <a:rect l="l" t="t" r="r" b="b"/>
            <a:pathLst>
              <a:path w="38735" h="67310">
                <a:moveTo>
                  <a:pt x="0" y="0"/>
                </a:moveTo>
                <a:lnTo>
                  <a:pt x="10230" y="37055"/>
                </a:lnTo>
                <a:lnTo>
                  <a:pt x="26124" y="59672"/>
                </a:lnTo>
                <a:lnTo>
                  <a:pt x="38229" y="67042"/>
                </a:lnTo>
              </a:path>
            </a:pathLst>
          </a:custGeom>
          <a:ln w="18072">
            <a:solidFill>
              <a:srgbClr val="F26522"/>
            </a:solidFill>
          </a:ln>
        </p:spPr>
        <p:txBody>
          <a:bodyPr wrap="square" lIns="0" tIns="0" rIns="0" bIns="0" rtlCol="0"/>
          <a:lstStyle/>
          <a:p>
            <a:endParaRPr lang="fr-FR" dirty="0"/>
          </a:p>
        </p:txBody>
      </p:sp>
      <p:sp>
        <p:nvSpPr>
          <p:cNvPr id="39" name="object 39"/>
          <p:cNvSpPr/>
          <p:nvPr/>
        </p:nvSpPr>
        <p:spPr>
          <a:xfrm>
            <a:off x="5109897" y="2645020"/>
            <a:ext cx="54610" cy="53340"/>
          </a:xfrm>
          <a:custGeom>
            <a:avLst/>
            <a:gdLst/>
            <a:ahLst/>
            <a:cxnLst/>
            <a:rect l="l" t="t" r="r" b="b"/>
            <a:pathLst>
              <a:path w="54610" h="53339">
                <a:moveTo>
                  <a:pt x="19668" y="601"/>
                </a:moveTo>
                <a:lnTo>
                  <a:pt x="32334" y="0"/>
                </a:lnTo>
                <a:lnTo>
                  <a:pt x="43625" y="4781"/>
                </a:lnTo>
                <a:lnTo>
                  <a:pt x="51873" y="14018"/>
                </a:lnTo>
                <a:lnTo>
                  <a:pt x="54138" y="28638"/>
                </a:lnTo>
                <a:lnTo>
                  <a:pt x="51484" y="40664"/>
                </a:lnTo>
                <a:lnTo>
                  <a:pt x="44769" y="49542"/>
                </a:lnTo>
                <a:lnTo>
                  <a:pt x="29213" y="53281"/>
                </a:lnTo>
                <a:lnTo>
                  <a:pt x="16725" y="52181"/>
                </a:lnTo>
                <a:lnTo>
                  <a:pt x="7449" y="47097"/>
                </a:lnTo>
                <a:lnTo>
                  <a:pt x="1533" y="38885"/>
                </a:lnTo>
                <a:lnTo>
                  <a:pt x="0" y="24974"/>
                </a:lnTo>
                <a:lnTo>
                  <a:pt x="3524" y="13247"/>
                </a:lnTo>
                <a:lnTo>
                  <a:pt x="11228" y="4619"/>
                </a:lnTo>
                <a:lnTo>
                  <a:pt x="19668" y="601"/>
                </a:lnTo>
                <a:close/>
              </a:path>
            </a:pathLst>
          </a:custGeom>
          <a:ln w="18072">
            <a:solidFill>
              <a:srgbClr val="F26522"/>
            </a:solidFill>
          </a:ln>
        </p:spPr>
        <p:txBody>
          <a:bodyPr wrap="square" lIns="0" tIns="0" rIns="0" bIns="0" rtlCol="0"/>
          <a:lstStyle/>
          <a:p>
            <a:endParaRPr lang="fr-FR" dirty="0"/>
          </a:p>
        </p:txBody>
      </p:sp>
      <p:sp>
        <p:nvSpPr>
          <p:cNvPr id="40" name="object 40"/>
          <p:cNvSpPr/>
          <p:nvPr/>
        </p:nvSpPr>
        <p:spPr>
          <a:xfrm>
            <a:off x="5145540" y="2699375"/>
            <a:ext cx="80010" cy="27940"/>
          </a:xfrm>
          <a:custGeom>
            <a:avLst/>
            <a:gdLst/>
            <a:ahLst/>
            <a:cxnLst/>
            <a:rect l="l" t="t" r="r" b="b"/>
            <a:pathLst>
              <a:path w="80010" h="27939">
                <a:moveTo>
                  <a:pt x="0" y="0"/>
                </a:moveTo>
                <a:lnTo>
                  <a:pt x="30444" y="24674"/>
                </a:lnTo>
                <a:lnTo>
                  <a:pt x="56261" y="27584"/>
                </a:lnTo>
                <a:lnTo>
                  <a:pt x="68613" y="26916"/>
                </a:lnTo>
                <a:lnTo>
                  <a:pt x="79610" y="25696"/>
                </a:lnTo>
              </a:path>
            </a:pathLst>
          </a:custGeom>
          <a:ln w="18072">
            <a:solidFill>
              <a:srgbClr val="F26522"/>
            </a:solidFill>
          </a:ln>
        </p:spPr>
        <p:txBody>
          <a:bodyPr wrap="square" lIns="0" tIns="0" rIns="0" bIns="0" rtlCol="0"/>
          <a:lstStyle/>
          <a:p>
            <a:endParaRPr lang="fr-FR" dirty="0"/>
          </a:p>
        </p:txBody>
      </p:sp>
      <p:sp>
        <p:nvSpPr>
          <p:cNvPr id="41" name="object 41"/>
          <p:cNvSpPr/>
          <p:nvPr/>
        </p:nvSpPr>
        <p:spPr>
          <a:xfrm>
            <a:off x="5130194" y="2581225"/>
            <a:ext cx="56515" cy="62230"/>
          </a:xfrm>
          <a:custGeom>
            <a:avLst/>
            <a:gdLst/>
            <a:ahLst/>
            <a:cxnLst/>
            <a:rect l="l" t="t" r="r" b="b"/>
            <a:pathLst>
              <a:path w="56514" h="62230">
                <a:moveTo>
                  <a:pt x="56500" y="0"/>
                </a:moveTo>
                <a:lnTo>
                  <a:pt x="14788" y="25783"/>
                </a:lnTo>
                <a:lnTo>
                  <a:pt x="1372" y="48064"/>
                </a:lnTo>
                <a:lnTo>
                  <a:pt x="0" y="62152"/>
                </a:lnTo>
              </a:path>
            </a:pathLst>
          </a:custGeom>
          <a:ln w="18072">
            <a:solidFill>
              <a:srgbClr val="F26522"/>
            </a:solidFill>
          </a:ln>
        </p:spPr>
        <p:txBody>
          <a:bodyPr wrap="square" lIns="0" tIns="0" rIns="0" bIns="0" rtlCol="0"/>
          <a:lstStyle/>
          <a:p>
            <a:endParaRPr lang="fr-FR" dirty="0"/>
          </a:p>
        </p:txBody>
      </p:sp>
      <p:sp>
        <p:nvSpPr>
          <p:cNvPr id="42" name="object 42"/>
          <p:cNvSpPr/>
          <p:nvPr/>
        </p:nvSpPr>
        <p:spPr>
          <a:xfrm>
            <a:off x="5317280" y="1922917"/>
            <a:ext cx="55880" cy="55880"/>
          </a:xfrm>
          <a:custGeom>
            <a:avLst/>
            <a:gdLst/>
            <a:ahLst/>
            <a:cxnLst/>
            <a:rect l="l" t="t" r="r" b="b"/>
            <a:pathLst>
              <a:path w="55879" h="55880">
                <a:moveTo>
                  <a:pt x="55856" y="27110"/>
                </a:moveTo>
                <a:lnTo>
                  <a:pt x="52567" y="40724"/>
                </a:lnTo>
                <a:lnTo>
                  <a:pt x="43479" y="50804"/>
                </a:lnTo>
                <a:lnTo>
                  <a:pt x="30413" y="55486"/>
                </a:lnTo>
                <a:lnTo>
                  <a:pt x="15799" y="52533"/>
                </a:lnTo>
                <a:lnTo>
                  <a:pt x="5237" y="44135"/>
                </a:lnTo>
                <a:lnTo>
                  <a:pt x="0" y="31915"/>
                </a:lnTo>
                <a:lnTo>
                  <a:pt x="2613" y="16604"/>
                </a:lnTo>
                <a:lnTo>
                  <a:pt x="10442" y="5672"/>
                </a:lnTo>
                <a:lnTo>
                  <a:pt x="21991" y="0"/>
                </a:lnTo>
                <a:lnTo>
                  <a:pt x="37816" y="2306"/>
                </a:lnTo>
                <a:lnTo>
                  <a:pt x="49029" y="9680"/>
                </a:lnTo>
                <a:lnTo>
                  <a:pt x="55015" y="20705"/>
                </a:lnTo>
                <a:lnTo>
                  <a:pt x="55856" y="27110"/>
                </a:lnTo>
                <a:close/>
              </a:path>
            </a:pathLst>
          </a:custGeom>
          <a:ln w="18072">
            <a:solidFill>
              <a:srgbClr val="F26522"/>
            </a:solidFill>
          </a:ln>
        </p:spPr>
        <p:txBody>
          <a:bodyPr wrap="square" lIns="0" tIns="0" rIns="0" bIns="0" rtlCol="0"/>
          <a:lstStyle/>
          <a:p>
            <a:endParaRPr lang="fr-FR" dirty="0"/>
          </a:p>
        </p:txBody>
      </p:sp>
      <p:sp>
        <p:nvSpPr>
          <p:cNvPr id="43" name="object 43"/>
          <p:cNvSpPr/>
          <p:nvPr/>
        </p:nvSpPr>
        <p:spPr>
          <a:xfrm>
            <a:off x="5272621" y="1951615"/>
            <a:ext cx="45085" cy="64769"/>
          </a:xfrm>
          <a:custGeom>
            <a:avLst/>
            <a:gdLst/>
            <a:ahLst/>
            <a:cxnLst/>
            <a:rect l="l" t="t" r="r" b="b"/>
            <a:pathLst>
              <a:path w="45085" h="64769">
                <a:moveTo>
                  <a:pt x="44462" y="0"/>
                </a:moveTo>
                <a:lnTo>
                  <a:pt x="11425" y="25457"/>
                </a:lnTo>
                <a:lnTo>
                  <a:pt x="2296" y="51585"/>
                </a:lnTo>
                <a:lnTo>
                  <a:pt x="0" y="64163"/>
                </a:lnTo>
              </a:path>
            </a:pathLst>
          </a:custGeom>
          <a:ln w="18072">
            <a:solidFill>
              <a:srgbClr val="F26522"/>
            </a:solidFill>
          </a:ln>
        </p:spPr>
        <p:txBody>
          <a:bodyPr wrap="square" lIns="0" tIns="0" rIns="0" bIns="0" rtlCol="0"/>
          <a:lstStyle/>
          <a:p>
            <a:endParaRPr lang="fr-FR" dirty="0"/>
          </a:p>
        </p:txBody>
      </p:sp>
      <p:sp>
        <p:nvSpPr>
          <p:cNvPr id="44" name="object 44"/>
          <p:cNvSpPr/>
          <p:nvPr/>
        </p:nvSpPr>
        <p:spPr>
          <a:xfrm>
            <a:off x="5383930" y="1953933"/>
            <a:ext cx="36830" cy="67945"/>
          </a:xfrm>
          <a:custGeom>
            <a:avLst/>
            <a:gdLst/>
            <a:ahLst/>
            <a:cxnLst/>
            <a:rect l="l" t="t" r="r" b="b"/>
            <a:pathLst>
              <a:path w="36829" h="67944">
                <a:moveTo>
                  <a:pt x="36713" y="67884"/>
                </a:moveTo>
                <a:lnTo>
                  <a:pt x="27310" y="30612"/>
                </a:lnTo>
                <a:lnTo>
                  <a:pt x="11931" y="7643"/>
                </a:lnTo>
                <a:lnTo>
                  <a:pt x="0" y="0"/>
                </a:lnTo>
              </a:path>
            </a:pathLst>
          </a:custGeom>
          <a:ln w="18072">
            <a:solidFill>
              <a:srgbClr val="F26522"/>
            </a:solidFill>
          </a:ln>
        </p:spPr>
        <p:txBody>
          <a:bodyPr wrap="square" lIns="0" tIns="0" rIns="0" bIns="0" rtlCol="0"/>
          <a:lstStyle/>
          <a:p>
            <a:endParaRPr lang="fr-FR" dirty="0"/>
          </a:p>
        </p:txBody>
      </p:sp>
      <p:sp>
        <p:nvSpPr>
          <p:cNvPr id="45" name="object 45"/>
          <p:cNvSpPr/>
          <p:nvPr/>
        </p:nvSpPr>
        <p:spPr>
          <a:xfrm>
            <a:off x="6488085" y="1294217"/>
            <a:ext cx="53340" cy="54610"/>
          </a:xfrm>
          <a:custGeom>
            <a:avLst/>
            <a:gdLst/>
            <a:ahLst/>
            <a:cxnLst/>
            <a:rect l="l" t="t" r="r" b="b"/>
            <a:pathLst>
              <a:path w="53340" h="54609">
                <a:moveTo>
                  <a:pt x="53342" y="20952"/>
                </a:moveTo>
                <a:lnTo>
                  <a:pt x="53266" y="33813"/>
                </a:lnTo>
                <a:lnTo>
                  <a:pt x="47738" y="44957"/>
                </a:lnTo>
                <a:lnTo>
                  <a:pt x="37816" y="52691"/>
                </a:lnTo>
                <a:lnTo>
                  <a:pt x="23047" y="54048"/>
                </a:lnTo>
                <a:lnTo>
                  <a:pt x="11130" y="50457"/>
                </a:lnTo>
                <a:lnTo>
                  <a:pt x="2670" y="42853"/>
                </a:lnTo>
                <a:lnTo>
                  <a:pt x="0" y="27088"/>
                </a:lnTo>
                <a:lnTo>
                  <a:pt x="2141" y="14657"/>
                </a:lnTo>
                <a:lnTo>
                  <a:pt x="8194" y="5733"/>
                </a:lnTo>
                <a:lnTo>
                  <a:pt x="17258" y="490"/>
                </a:lnTo>
                <a:lnTo>
                  <a:pt x="31003" y="0"/>
                </a:lnTo>
                <a:lnTo>
                  <a:pt x="42475" y="4702"/>
                </a:lnTo>
                <a:lnTo>
                  <a:pt x="50530" y="13605"/>
                </a:lnTo>
                <a:lnTo>
                  <a:pt x="53342" y="20952"/>
                </a:lnTo>
                <a:close/>
              </a:path>
            </a:pathLst>
          </a:custGeom>
          <a:ln w="18072">
            <a:solidFill>
              <a:srgbClr val="F26522"/>
            </a:solidFill>
          </a:ln>
        </p:spPr>
        <p:txBody>
          <a:bodyPr wrap="square" lIns="0" tIns="0" rIns="0" bIns="0" rtlCol="0"/>
          <a:lstStyle/>
          <a:p>
            <a:endParaRPr lang="fr-FR" dirty="0"/>
          </a:p>
        </p:txBody>
      </p:sp>
      <p:sp>
        <p:nvSpPr>
          <p:cNvPr id="46" name="object 46"/>
          <p:cNvSpPr/>
          <p:nvPr/>
        </p:nvSpPr>
        <p:spPr>
          <a:xfrm>
            <a:off x="6456533" y="1328440"/>
            <a:ext cx="30480" cy="80645"/>
          </a:xfrm>
          <a:custGeom>
            <a:avLst/>
            <a:gdLst/>
            <a:ahLst/>
            <a:cxnLst/>
            <a:rect l="l" t="t" r="r" b="b"/>
            <a:pathLst>
              <a:path w="30479" h="80644">
                <a:moveTo>
                  <a:pt x="30412" y="0"/>
                </a:moveTo>
                <a:lnTo>
                  <a:pt x="3926" y="30151"/>
                </a:lnTo>
                <a:lnTo>
                  <a:pt x="0" y="56490"/>
                </a:lnTo>
                <a:lnTo>
                  <a:pt x="179" y="69037"/>
                </a:lnTo>
                <a:lnTo>
                  <a:pt x="908" y="80060"/>
                </a:lnTo>
              </a:path>
            </a:pathLst>
          </a:custGeom>
          <a:ln w="18072">
            <a:solidFill>
              <a:srgbClr val="F26522"/>
            </a:solidFill>
          </a:ln>
        </p:spPr>
        <p:txBody>
          <a:bodyPr wrap="square" lIns="0" tIns="0" rIns="0" bIns="0" rtlCol="0"/>
          <a:lstStyle/>
          <a:p>
            <a:endParaRPr lang="fr-FR" dirty="0"/>
          </a:p>
        </p:txBody>
      </p:sp>
      <p:sp>
        <p:nvSpPr>
          <p:cNvPr id="47" name="object 47"/>
          <p:cNvSpPr/>
          <p:nvPr/>
        </p:nvSpPr>
        <p:spPr>
          <a:xfrm>
            <a:off x="6555502" y="1317350"/>
            <a:ext cx="47625" cy="58419"/>
          </a:xfrm>
          <a:custGeom>
            <a:avLst/>
            <a:gdLst/>
            <a:ahLst/>
            <a:cxnLst/>
            <a:rect l="l" t="t" r="r" b="b"/>
            <a:pathLst>
              <a:path w="47625" h="58419">
                <a:moveTo>
                  <a:pt x="47389" y="58094"/>
                </a:moveTo>
                <a:lnTo>
                  <a:pt x="22741" y="14085"/>
                </a:lnTo>
                <a:lnTo>
                  <a:pt x="12438" y="5494"/>
                </a:lnTo>
                <a:lnTo>
                  <a:pt x="0" y="0"/>
                </a:lnTo>
              </a:path>
            </a:pathLst>
          </a:custGeom>
          <a:ln w="18072">
            <a:solidFill>
              <a:srgbClr val="F26522"/>
            </a:solidFill>
          </a:ln>
        </p:spPr>
        <p:txBody>
          <a:bodyPr wrap="square" lIns="0" tIns="0" rIns="0" bIns="0" rtlCol="0"/>
          <a:lstStyle/>
          <a:p>
            <a:endParaRPr lang="fr-FR" dirty="0"/>
          </a:p>
        </p:txBody>
      </p:sp>
      <p:sp>
        <p:nvSpPr>
          <p:cNvPr id="48" name="object 48"/>
          <p:cNvSpPr/>
          <p:nvPr/>
        </p:nvSpPr>
        <p:spPr>
          <a:xfrm>
            <a:off x="6355820" y="1503808"/>
            <a:ext cx="53340" cy="54610"/>
          </a:xfrm>
          <a:custGeom>
            <a:avLst/>
            <a:gdLst/>
            <a:ahLst/>
            <a:cxnLst/>
            <a:rect l="l" t="t" r="r" b="b"/>
            <a:pathLst>
              <a:path w="53339" h="54609">
                <a:moveTo>
                  <a:pt x="22395" y="0"/>
                </a:moveTo>
                <a:lnTo>
                  <a:pt x="35644" y="1585"/>
                </a:lnTo>
                <a:lnTo>
                  <a:pt x="46363" y="8792"/>
                </a:lnTo>
                <a:lnTo>
                  <a:pt x="52790" y="20231"/>
                </a:lnTo>
                <a:lnTo>
                  <a:pt x="52106" y="35128"/>
                </a:lnTo>
                <a:lnTo>
                  <a:pt x="46319" y="46593"/>
                </a:lnTo>
                <a:lnTo>
                  <a:pt x="36601" y="53813"/>
                </a:lnTo>
                <a:lnTo>
                  <a:pt x="20689" y="54002"/>
                </a:lnTo>
                <a:lnTo>
                  <a:pt x="8678" y="49327"/>
                </a:lnTo>
                <a:lnTo>
                  <a:pt x="906" y="40865"/>
                </a:lnTo>
                <a:lnTo>
                  <a:pt x="0" y="24381"/>
                </a:lnTo>
                <a:lnTo>
                  <a:pt x="3865" y="12022"/>
                </a:lnTo>
                <a:lnTo>
                  <a:pt x="11470" y="3888"/>
                </a:lnTo>
                <a:lnTo>
                  <a:pt x="21781" y="80"/>
                </a:lnTo>
                <a:lnTo>
                  <a:pt x="22395" y="0"/>
                </a:lnTo>
                <a:close/>
              </a:path>
            </a:pathLst>
          </a:custGeom>
          <a:ln w="18072">
            <a:solidFill>
              <a:srgbClr val="F26522"/>
            </a:solidFill>
          </a:ln>
        </p:spPr>
        <p:txBody>
          <a:bodyPr wrap="square" lIns="0" tIns="0" rIns="0" bIns="0" rtlCol="0"/>
          <a:lstStyle/>
          <a:p>
            <a:endParaRPr lang="fr-FR" dirty="0"/>
          </a:p>
        </p:txBody>
      </p:sp>
      <p:sp>
        <p:nvSpPr>
          <p:cNvPr id="49" name="object 49"/>
          <p:cNvSpPr/>
          <p:nvPr/>
        </p:nvSpPr>
        <p:spPr>
          <a:xfrm>
            <a:off x="6385710" y="1559380"/>
            <a:ext cx="68580" cy="37465"/>
          </a:xfrm>
          <a:custGeom>
            <a:avLst/>
            <a:gdLst/>
            <a:ahLst/>
            <a:cxnLst/>
            <a:rect l="l" t="t" r="r" b="b"/>
            <a:pathLst>
              <a:path w="68579" h="37465">
                <a:moveTo>
                  <a:pt x="0" y="0"/>
                </a:moveTo>
                <a:lnTo>
                  <a:pt x="28801" y="30163"/>
                </a:lnTo>
                <a:lnTo>
                  <a:pt x="55748" y="36484"/>
                </a:lnTo>
                <a:lnTo>
                  <a:pt x="68498" y="37441"/>
                </a:lnTo>
              </a:path>
            </a:pathLst>
          </a:custGeom>
          <a:ln w="18072">
            <a:solidFill>
              <a:srgbClr val="F26522"/>
            </a:solidFill>
          </a:ln>
        </p:spPr>
        <p:txBody>
          <a:bodyPr wrap="square" lIns="0" tIns="0" rIns="0" bIns="0" rtlCol="0"/>
          <a:lstStyle/>
          <a:p>
            <a:endParaRPr lang="fr-FR" dirty="0"/>
          </a:p>
        </p:txBody>
      </p:sp>
      <p:sp>
        <p:nvSpPr>
          <p:cNvPr id="50" name="object 50"/>
          <p:cNvSpPr/>
          <p:nvPr/>
        </p:nvSpPr>
        <p:spPr>
          <a:xfrm>
            <a:off x="6380957" y="1448988"/>
            <a:ext cx="64135" cy="43815"/>
          </a:xfrm>
          <a:custGeom>
            <a:avLst/>
            <a:gdLst/>
            <a:ahLst/>
            <a:cxnLst/>
            <a:rect l="l" t="t" r="r" b="b"/>
            <a:pathLst>
              <a:path w="64135" h="43815">
                <a:moveTo>
                  <a:pt x="63633" y="0"/>
                </a:moveTo>
                <a:lnTo>
                  <a:pt x="27558" y="13281"/>
                </a:lnTo>
                <a:lnTo>
                  <a:pt x="6339" y="31000"/>
                </a:lnTo>
                <a:lnTo>
                  <a:pt x="0" y="43672"/>
                </a:lnTo>
              </a:path>
            </a:pathLst>
          </a:custGeom>
          <a:ln w="18072">
            <a:solidFill>
              <a:srgbClr val="F26522"/>
            </a:solidFill>
          </a:ln>
        </p:spPr>
        <p:txBody>
          <a:bodyPr wrap="square" lIns="0" tIns="0" rIns="0" bIns="0" rtlCol="0"/>
          <a:lstStyle/>
          <a:p>
            <a:endParaRPr lang="fr-FR" dirty="0"/>
          </a:p>
        </p:txBody>
      </p:sp>
      <p:sp>
        <p:nvSpPr>
          <p:cNvPr id="51" name="object 51"/>
          <p:cNvSpPr/>
          <p:nvPr/>
        </p:nvSpPr>
        <p:spPr>
          <a:xfrm>
            <a:off x="6577905" y="1612022"/>
            <a:ext cx="55880" cy="53975"/>
          </a:xfrm>
          <a:custGeom>
            <a:avLst/>
            <a:gdLst/>
            <a:ahLst/>
            <a:cxnLst/>
            <a:rect l="l" t="t" r="r" b="b"/>
            <a:pathLst>
              <a:path w="55879" h="53975">
                <a:moveTo>
                  <a:pt x="655" y="34580"/>
                </a:moveTo>
                <a:lnTo>
                  <a:pt x="0" y="21933"/>
                </a:lnTo>
                <a:lnTo>
                  <a:pt x="4721" y="10634"/>
                </a:lnTo>
                <a:lnTo>
                  <a:pt x="13899" y="2342"/>
                </a:lnTo>
                <a:lnTo>
                  <a:pt x="28508" y="0"/>
                </a:lnTo>
                <a:lnTo>
                  <a:pt x="40541" y="2577"/>
                </a:lnTo>
                <a:lnTo>
                  <a:pt x="49449" y="9219"/>
                </a:lnTo>
                <a:lnTo>
                  <a:pt x="54682" y="19072"/>
                </a:lnTo>
                <a:lnTo>
                  <a:pt x="55355" y="31735"/>
                </a:lnTo>
                <a:lnTo>
                  <a:pt x="50650" y="43036"/>
                </a:lnTo>
                <a:lnTo>
                  <a:pt x="41490" y="51327"/>
                </a:lnTo>
                <a:lnTo>
                  <a:pt x="26871" y="53683"/>
                </a:lnTo>
                <a:lnTo>
                  <a:pt x="14836" y="51121"/>
                </a:lnTo>
                <a:lnTo>
                  <a:pt x="5925" y="44495"/>
                </a:lnTo>
                <a:lnTo>
                  <a:pt x="678" y="34660"/>
                </a:lnTo>
                <a:close/>
              </a:path>
            </a:pathLst>
          </a:custGeom>
          <a:ln w="18072">
            <a:solidFill>
              <a:srgbClr val="F26522"/>
            </a:solidFill>
          </a:ln>
        </p:spPr>
        <p:txBody>
          <a:bodyPr wrap="square" lIns="0" tIns="0" rIns="0" bIns="0" rtlCol="0"/>
          <a:lstStyle/>
          <a:p>
            <a:endParaRPr lang="fr-FR" dirty="0"/>
          </a:p>
        </p:txBody>
      </p:sp>
      <p:sp>
        <p:nvSpPr>
          <p:cNvPr id="52" name="object 52"/>
          <p:cNvSpPr/>
          <p:nvPr/>
        </p:nvSpPr>
        <p:spPr>
          <a:xfrm>
            <a:off x="6632250" y="1550834"/>
            <a:ext cx="27940" cy="80010"/>
          </a:xfrm>
          <a:custGeom>
            <a:avLst/>
            <a:gdLst/>
            <a:ahLst/>
            <a:cxnLst/>
            <a:rect l="l" t="t" r="r" b="b"/>
            <a:pathLst>
              <a:path w="27940" h="80010">
                <a:moveTo>
                  <a:pt x="0" y="79572"/>
                </a:moveTo>
                <a:lnTo>
                  <a:pt x="24529" y="49101"/>
                </a:lnTo>
                <a:lnTo>
                  <a:pt x="27357" y="23325"/>
                </a:lnTo>
                <a:lnTo>
                  <a:pt x="26650" y="10991"/>
                </a:lnTo>
                <a:lnTo>
                  <a:pt x="25392" y="0"/>
                </a:lnTo>
              </a:path>
            </a:pathLst>
          </a:custGeom>
          <a:ln w="18072">
            <a:solidFill>
              <a:srgbClr val="F26522"/>
            </a:solidFill>
          </a:ln>
        </p:spPr>
        <p:txBody>
          <a:bodyPr wrap="square" lIns="0" tIns="0" rIns="0" bIns="0" rtlCol="0"/>
          <a:lstStyle/>
          <a:p>
            <a:endParaRPr lang="fr-FR" dirty="0"/>
          </a:p>
        </p:txBody>
      </p:sp>
      <p:sp>
        <p:nvSpPr>
          <p:cNvPr id="53" name="object 53"/>
          <p:cNvSpPr/>
          <p:nvPr/>
        </p:nvSpPr>
        <p:spPr>
          <a:xfrm>
            <a:off x="6513934" y="1589738"/>
            <a:ext cx="62230" cy="56515"/>
          </a:xfrm>
          <a:custGeom>
            <a:avLst/>
            <a:gdLst/>
            <a:ahLst/>
            <a:cxnLst/>
            <a:rect l="l" t="t" r="r" b="b"/>
            <a:pathLst>
              <a:path w="62229" h="56514">
                <a:moveTo>
                  <a:pt x="0" y="0"/>
                </a:moveTo>
                <a:lnTo>
                  <a:pt x="25862" y="41526"/>
                </a:lnTo>
                <a:lnTo>
                  <a:pt x="48108" y="54885"/>
                </a:lnTo>
                <a:lnTo>
                  <a:pt x="62140" y="56258"/>
                </a:lnTo>
              </a:path>
            </a:pathLst>
          </a:custGeom>
          <a:ln w="18072">
            <a:solidFill>
              <a:srgbClr val="F26522"/>
            </a:solidFill>
          </a:ln>
        </p:spPr>
        <p:txBody>
          <a:bodyPr wrap="square" lIns="0" tIns="0" rIns="0" bIns="0" rtlCol="0"/>
          <a:lstStyle/>
          <a:p>
            <a:endParaRPr lang="fr-FR" dirty="0"/>
          </a:p>
        </p:txBody>
      </p:sp>
      <p:sp>
        <p:nvSpPr>
          <p:cNvPr id="54" name="object 54"/>
          <p:cNvSpPr/>
          <p:nvPr/>
        </p:nvSpPr>
        <p:spPr>
          <a:xfrm>
            <a:off x="6728983" y="1394519"/>
            <a:ext cx="52705" cy="55880"/>
          </a:xfrm>
          <a:custGeom>
            <a:avLst/>
            <a:gdLst/>
            <a:ahLst/>
            <a:cxnLst/>
            <a:rect l="l" t="t" r="r" b="b"/>
            <a:pathLst>
              <a:path w="52704" h="55880">
                <a:moveTo>
                  <a:pt x="38159" y="53081"/>
                </a:moveTo>
                <a:lnTo>
                  <a:pt x="26160" y="55761"/>
                </a:lnTo>
                <a:lnTo>
                  <a:pt x="14554" y="53232"/>
                </a:lnTo>
                <a:lnTo>
                  <a:pt x="4966" y="46078"/>
                </a:lnTo>
                <a:lnTo>
                  <a:pt x="2" y="32233"/>
                </a:lnTo>
                <a:lnTo>
                  <a:pt x="0" y="20160"/>
                </a:lnTo>
                <a:lnTo>
                  <a:pt x="4255" y="10365"/>
                </a:lnTo>
                <a:lnTo>
                  <a:pt x="12066" y="3355"/>
                </a:lnTo>
                <a:lnTo>
                  <a:pt x="24749" y="0"/>
                </a:lnTo>
                <a:lnTo>
                  <a:pt x="36498" y="1716"/>
                </a:lnTo>
                <a:lnTo>
                  <a:pt x="46150" y="7884"/>
                </a:lnTo>
                <a:lnTo>
                  <a:pt x="51720" y="22033"/>
                </a:lnTo>
                <a:lnTo>
                  <a:pt x="52322" y="34210"/>
                </a:lnTo>
                <a:lnTo>
                  <a:pt x="48681" y="44054"/>
                </a:lnTo>
                <a:lnTo>
                  <a:pt x="41524" y="51205"/>
                </a:lnTo>
                <a:lnTo>
                  <a:pt x="38159" y="53081"/>
                </a:lnTo>
                <a:close/>
              </a:path>
            </a:pathLst>
          </a:custGeom>
          <a:ln w="18072">
            <a:solidFill>
              <a:srgbClr val="F26522"/>
            </a:solidFill>
          </a:ln>
        </p:spPr>
        <p:txBody>
          <a:bodyPr wrap="square" lIns="0" tIns="0" rIns="0" bIns="0" rtlCol="0"/>
          <a:lstStyle/>
          <a:p>
            <a:endParaRPr lang="fr-FR" dirty="0"/>
          </a:p>
        </p:txBody>
      </p:sp>
      <p:sp>
        <p:nvSpPr>
          <p:cNvPr id="55" name="object 55"/>
          <p:cNvSpPr/>
          <p:nvPr/>
        </p:nvSpPr>
        <p:spPr>
          <a:xfrm>
            <a:off x="6664412" y="1377487"/>
            <a:ext cx="78740" cy="20320"/>
          </a:xfrm>
          <a:custGeom>
            <a:avLst/>
            <a:gdLst/>
            <a:ahLst/>
            <a:cxnLst/>
            <a:rect l="l" t="t" r="r" b="b"/>
            <a:pathLst>
              <a:path w="78740" h="20319">
                <a:moveTo>
                  <a:pt x="78142" y="19713"/>
                </a:moveTo>
                <a:lnTo>
                  <a:pt x="68951" y="9937"/>
                </a:lnTo>
                <a:lnTo>
                  <a:pt x="58255" y="3807"/>
                </a:lnTo>
                <a:lnTo>
                  <a:pt x="46564" y="702"/>
                </a:lnTo>
                <a:lnTo>
                  <a:pt x="34384" y="0"/>
                </a:lnTo>
                <a:lnTo>
                  <a:pt x="22225" y="1079"/>
                </a:lnTo>
                <a:lnTo>
                  <a:pt x="10594" y="3320"/>
                </a:lnTo>
                <a:lnTo>
                  <a:pt x="0" y="6100"/>
                </a:lnTo>
              </a:path>
            </a:pathLst>
          </a:custGeom>
          <a:ln w="18072">
            <a:solidFill>
              <a:srgbClr val="F26522"/>
            </a:solidFill>
          </a:ln>
        </p:spPr>
        <p:txBody>
          <a:bodyPr wrap="square" lIns="0" tIns="0" rIns="0" bIns="0" rtlCol="0"/>
          <a:lstStyle/>
          <a:p>
            <a:endParaRPr lang="fr-FR" dirty="0"/>
          </a:p>
        </p:txBody>
      </p:sp>
      <p:sp>
        <p:nvSpPr>
          <p:cNvPr id="56" name="object 56"/>
          <p:cNvSpPr/>
          <p:nvPr/>
        </p:nvSpPr>
        <p:spPr>
          <a:xfrm>
            <a:off x="6721378" y="1456771"/>
            <a:ext cx="46990" cy="64135"/>
          </a:xfrm>
          <a:custGeom>
            <a:avLst/>
            <a:gdLst/>
            <a:ahLst/>
            <a:cxnLst/>
            <a:rect l="l" t="t" r="r" b="b"/>
            <a:pathLst>
              <a:path w="46990" h="64134">
                <a:moveTo>
                  <a:pt x="0" y="63738"/>
                </a:moveTo>
                <a:lnTo>
                  <a:pt x="34785" y="34306"/>
                </a:lnTo>
                <a:lnTo>
                  <a:pt x="45634" y="12609"/>
                </a:lnTo>
                <a:lnTo>
                  <a:pt x="46565" y="0"/>
                </a:lnTo>
              </a:path>
            </a:pathLst>
          </a:custGeom>
          <a:ln w="18072">
            <a:solidFill>
              <a:srgbClr val="F26522"/>
            </a:solidFill>
          </a:ln>
        </p:spPr>
        <p:txBody>
          <a:bodyPr wrap="square" lIns="0" tIns="0" rIns="0" bIns="0" rtlCol="0"/>
          <a:lstStyle/>
          <a:p>
            <a:endParaRPr lang="fr-FR" dirty="0"/>
          </a:p>
        </p:txBody>
      </p:sp>
      <p:sp>
        <p:nvSpPr>
          <p:cNvPr id="57" name="object 57"/>
          <p:cNvSpPr/>
          <p:nvPr/>
        </p:nvSpPr>
        <p:spPr>
          <a:xfrm>
            <a:off x="5489818" y="1996405"/>
            <a:ext cx="81280" cy="50165"/>
          </a:xfrm>
          <a:custGeom>
            <a:avLst/>
            <a:gdLst/>
            <a:ahLst/>
            <a:cxnLst/>
            <a:rect l="l" t="t" r="r" b="b"/>
            <a:pathLst>
              <a:path w="81279" h="50164">
                <a:moveTo>
                  <a:pt x="40436" y="0"/>
                </a:moveTo>
                <a:lnTo>
                  <a:pt x="35750" y="50"/>
                </a:lnTo>
                <a:lnTo>
                  <a:pt x="30556" y="330"/>
                </a:lnTo>
                <a:lnTo>
                  <a:pt x="25095" y="1003"/>
                </a:lnTo>
                <a:lnTo>
                  <a:pt x="10883" y="2743"/>
                </a:lnTo>
                <a:lnTo>
                  <a:pt x="5308" y="6108"/>
                </a:lnTo>
                <a:lnTo>
                  <a:pt x="3009" y="7670"/>
                </a:lnTo>
                <a:lnTo>
                  <a:pt x="723" y="9232"/>
                </a:lnTo>
                <a:lnTo>
                  <a:pt x="0" y="12319"/>
                </a:lnTo>
                <a:lnTo>
                  <a:pt x="2095" y="14897"/>
                </a:lnTo>
                <a:lnTo>
                  <a:pt x="11469" y="25212"/>
                </a:lnTo>
                <a:lnTo>
                  <a:pt x="19291" y="33604"/>
                </a:lnTo>
                <a:lnTo>
                  <a:pt x="30568" y="45986"/>
                </a:lnTo>
                <a:lnTo>
                  <a:pt x="33070" y="49009"/>
                </a:lnTo>
                <a:lnTo>
                  <a:pt x="33578" y="49174"/>
                </a:lnTo>
                <a:lnTo>
                  <a:pt x="33858" y="49263"/>
                </a:lnTo>
                <a:lnTo>
                  <a:pt x="37185" y="49644"/>
                </a:lnTo>
                <a:lnTo>
                  <a:pt x="40436" y="49580"/>
                </a:lnTo>
                <a:lnTo>
                  <a:pt x="43688" y="49644"/>
                </a:lnTo>
                <a:lnTo>
                  <a:pt x="47015" y="49263"/>
                </a:lnTo>
                <a:lnTo>
                  <a:pt x="47294" y="49174"/>
                </a:lnTo>
                <a:lnTo>
                  <a:pt x="47802" y="49009"/>
                </a:lnTo>
                <a:lnTo>
                  <a:pt x="50304" y="45986"/>
                </a:lnTo>
                <a:lnTo>
                  <a:pt x="61582" y="33604"/>
                </a:lnTo>
                <a:lnTo>
                  <a:pt x="75064" y="19171"/>
                </a:lnTo>
                <a:lnTo>
                  <a:pt x="78775" y="14900"/>
                </a:lnTo>
                <a:lnTo>
                  <a:pt x="80873" y="12319"/>
                </a:lnTo>
                <a:lnTo>
                  <a:pt x="80149" y="9232"/>
                </a:lnTo>
                <a:lnTo>
                  <a:pt x="77851" y="7670"/>
                </a:lnTo>
                <a:lnTo>
                  <a:pt x="75565"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58" name="object 58"/>
          <p:cNvSpPr/>
          <p:nvPr/>
        </p:nvSpPr>
        <p:spPr>
          <a:xfrm>
            <a:off x="5489818" y="2046001"/>
            <a:ext cx="81280" cy="50165"/>
          </a:xfrm>
          <a:custGeom>
            <a:avLst/>
            <a:gdLst/>
            <a:ahLst/>
            <a:cxnLst/>
            <a:rect l="l" t="t" r="r" b="b"/>
            <a:pathLst>
              <a:path w="81279" h="50164">
                <a:moveTo>
                  <a:pt x="40436" y="0"/>
                </a:moveTo>
                <a:lnTo>
                  <a:pt x="35750" y="50"/>
                </a:lnTo>
                <a:lnTo>
                  <a:pt x="30556" y="330"/>
                </a:lnTo>
                <a:lnTo>
                  <a:pt x="25095" y="1003"/>
                </a:lnTo>
                <a:lnTo>
                  <a:pt x="10883" y="2743"/>
                </a:lnTo>
                <a:lnTo>
                  <a:pt x="5308" y="6108"/>
                </a:lnTo>
                <a:lnTo>
                  <a:pt x="3009" y="7670"/>
                </a:lnTo>
                <a:lnTo>
                  <a:pt x="723" y="9232"/>
                </a:lnTo>
                <a:lnTo>
                  <a:pt x="0" y="12319"/>
                </a:lnTo>
                <a:lnTo>
                  <a:pt x="2095" y="14897"/>
                </a:lnTo>
                <a:lnTo>
                  <a:pt x="11469" y="25212"/>
                </a:lnTo>
                <a:lnTo>
                  <a:pt x="19291" y="33604"/>
                </a:lnTo>
                <a:lnTo>
                  <a:pt x="30568" y="45986"/>
                </a:lnTo>
                <a:lnTo>
                  <a:pt x="33070" y="49009"/>
                </a:lnTo>
                <a:lnTo>
                  <a:pt x="33578" y="49174"/>
                </a:lnTo>
                <a:lnTo>
                  <a:pt x="33858" y="49263"/>
                </a:lnTo>
                <a:lnTo>
                  <a:pt x="37185" y="49644"/>
                </a:lnTo>
                <a:lnTo>
                  <a:pt x="40436" y="49580"/>
                </a:lnTo>
                <a:lnTo>
                  <a:pt x="43688" y="49644"/>
                </a:lnTo>
                <a:lnTo>
                  <a:pt x="47015" y="49263"/>
                </a:lnTo>
                <a:lnTo>
                  <a:pt x="47294" y="49174"/>
                </a:lnTo>
                <a:lnTo>
                  <a:pt x="47802" y="49009"/>
                </a:lnTo>
                <a:lnTo>
                  <a:pt x="50304" y="45986"/>
                </a:lnTo>
                <a:lnTo>
                  <a:pt x="61582" y="33604"/>
                </a:lnTo>
                <a:lnTo>
                  <a:pt x="75064" y="19171"/>
                </a:lnTo>
                <a:lnTo>
                  <a:pt x="78775" y="14900"/>
                </a:lnTo>
                <a:lnTo>
                  <a:pt x="80873" y="12319"/>
                </a:lnTo>
                <a:lnTo>
                  <a:pt x="80149" y="9232"/>
                </a:lnTo>
                <a:lnTo>
                  <a:pt x="77851" y="7670"/>
                </a:lnTo>
                <a:lnTo>
                  <a:pt x="75565"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59" name="object 59"/>
          <p:cNvSpPr/>
          <p:nvPr/>
        </p:nvSpPr>
        <p:spPr>
          <a:xfrm>
            <a:off x="5489818" y="2095595"/>
            <a:ext cx="81280" cy="50165"/>
          </a:xfrm>
          <a:custGeom>
            <a:avLst/>
            <a:gdLst/>
            <a:ahLst/>
            <a:cxnLst/>
            <a:rect l="l" t="t" r="r" b="b"/>
            <a:pathLst>
              <a:path w="81279" h="50164">
                <a:moveTo>
                  <a:pt x="40436" y="0"/>
                </a:moveTo>
                <a:lnTo>
                  <a:pt x="35750" y="50"/>
                </a:lnTo>
                <a:lnTo>
                  <a:pt x="30556" y="330"/>
                </a:lnTo>
                <a:lnTo>
                  <a:pt x="25095" y="1003"/>
                </a:lnTo>
                <a:lnTo>
                  <a:pt x="10883" y="2743"/>
                </a:lnTo>
                <a:lnTo>
                  <a:pt x="5308" y="6108"/>
                </a:lnTo>
                <a:lnTo>
                  <a:pt x="3009" y="7670"/>
                </a:lnTo>
                <a:lnTo>
                  <a:pt x="723" y="9232"/>
                </a:lnTo>
                <a:lnTo>
                  <a:pt x="0" y="12319"/>
                </a:lnTo>
                <a:lnTo>
                  <a:pt x="2095" y="14897"/>
                </a:lnTo>
                <a:lnTo>
                  <a:pt x="11469" y="25212"/>
                </a:lnTo>
                <a:lnTo>
                  <a:pt x="19291" y="33604"/>
                </a:lnTo>
                <a:lnTo>
                  <a:pt x="30568" y="45986"/>
                </a:lnTo>
                <a:lnTo>
                  <a:pt x="33070" y="49009"/>
                </a:lnTo>
                <a:lnTo>
                  <a:pt x="33578" y="49174"/>
                </a:lnTo>
                <a:lnTo>
                  <a:pt x="33858" y="49263"/>
                </a:lnTo>
                <a:lnTo>
                  <a:pt x="37185" y="49644"/>
                </a:lnTo>
                <a:lnTo>
                  <a:pt x="40436" y="49593"/>
                </a:lnTo>
                <a:lnTo>
                  <a:pt x="43688" y="49644"/>
                </a:lnTo>
                <a:lnTo>
                  <a:pt x="47015" y="49263"/>
                </a:lnTo>
                <a:lnTo>
                  <a:pt x="47294" y="49174"/>
                </a:lnTo>
                <a:lnTo>
                  <a:pt x="47802" y="49009"/>
                </a:lnTo>
                <a:lnTo>
                  <a:pt x="50304" y="45986"/>
                </a:lnTo>
                <a:lnTo>
                  <a:pt x="61582" y="33604"/>
                </a:lnTo>
                <a:lnTo>
                  <a:pt x="75064" y="19171"/>
                </a:lnTo>
                <a:lnTo>
                  <a:pt x="78775" y="14900"/>
                </a:lnTo>
                <a:lnTo>
                  <a:pt x="80873" y="12319"/>
                </a:lnTo>
                <a:lnTo>
                  <a:pt x="80149" y="9232"/>
                </a:lnTo>
                <a:lnTo>
                  <a:pt x="77851" y="7670"/>
                </a:lnTo>
                <a:lnTo>
                  <a:pt x="75565"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0" name="object 60"/>
          <p:cNvSpPr/>
          <p:nvPr/>
        </p:nvSpPr>
        <p:spPr>
          <a:xfrm>
            <a:off x="5345203" y="2554907"/>
            <a:ext cx="81280" cy="50165"/>
          </a:xfrm>
          <a:custGeom>
            <a:avLst/>
            <a:gdLst/>
            <a:ahLst/>
            <a:cxnLst/>
            <a:rect l="l" t="t" r="r" b="b"/>
            <a:pathLst>
              <a:path w="81279" h="50164">
                <a:moveTo>
                  <a:pt x="40436" y="0"/>
                </a:moveTo>
                <a:lnTo>
                  <a:pt x="35750" y="50"/>
                </a:lnTo>
                <a:lnTo>
                  <a:pt x="30556" y="330"/>
                </a:lnTo>
                <a:lnTo>
                  <a:pt x="25095" y="1003"/>
                </a:lnTo>
                <a:lnTo>
                  <a:pt x="10883" y="2743"/>
                </a:lnTo>
                <a:lnTo>
                  <a:pt x="5321" y="6108"/>
                </a:lnTo>
                <a:lnTo>
                  <a:pt x="3022" y="7670"/>
                </a:lnTo>
                <a:lnTo>
                  <a:pt x="723" y="9232"/>
                </a:lnTo>
                <a:lnTo>
                  <a:pt x="0" y="12319"/>
                </a:lnTo>
                <a:lnTo>
                  <a:pt x="2095" y="14897"/>
                </a:lnTo>
                <a:lnTo>
                  <a:pt x="11469" y="25212"/>
                </a:lnTo>
                <a:lnTo>
                  <a:pt x="19291" y="33604"/>
                </a:lnTo>
                <a:lnTo>
                  <a:pt x="30568" y="45986"/>
                </a:lnTo>
                <a:lnTo>
                  <a:pt x="33070" y="49009"/>
                </a:lnTo>
                <a:lnTo>
                  <a:pt x="33578" y="49174"/>
                </a:lnTo>
                <a:lnTo>
                  <a:pt x="33858" y="49263"/>
                </a:lnTo>
                <a:lnTo>
                  <a:pt x="37185" y="49644"/>
                </a:lnTo>
                <a:lnTo>
                  <a:pt x="40436" y="49580"/>
                </a:lnTo>
                <a:lnTo>
                  <a:pt x="43688" y="49644"/>
                </a:lnTo>
                <a:lnTo>
                  <a:pt x="47015" y="49263"/>
                </a:lnTo>
                <a:lnTo>
                  <a:pt x="47294" y="49174"/>
                </a:lnTo>
                <a:lnTo>
                  <a:pt x="47802" y="49009"/>
                </a:lnTo>
                <a:lnTo>
                  <a:pt x="50317" y="45986"/>
                </a:lnTo>
                <a:lnTo>
                  <a:pt x="61582" y="33604"/>
                </a:lnTo>
                <a:lnTo>
                  <a:pt x="75063" y="19174"/>
                </a:lnTo>
                <a:lnTo>
                  <a:pt x="78786" y="14902"/>
                </a:lnTo>
                <a:lnTo>
                  <a:pt x="80873" y="12319"/>
                </a:lnTo>
                <a:lnTo>
                  <a:pt x="80149" y="9232"/>
                </a:lnTo>
                <a:lnTo>
                  <a:pt x="77863" y="7670"/>
                </a:lnTo>
                <a:lnTo>
                  <a:pt x="75565" y="6108"/>
                </a:lnTo>
                <a:lnTo>
                  <a:pt x="69989" y="2743"/>
                </a:lnTo>
                <a:lnTo>
                  <a:pt x="55778" y="1003"/>
                </a:lnTo>
                <a:lnTo>
                  <a:pt x="50330"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1" name="object 61"/>
          <p:cNvSpPr/>
          <p:nvPr/>
        </p:nvSpPr>
        <p:spPr>
          <a:xfrm>
            <a:off x="5345203" y="2604501"/>
            <a:ext cx="81280" cy="50165"/>
          </a:xfrm>
          <a:custGeom>
            <a:avLst/>
            <a:gdLst/>
            <a:ahLst/>
            <a:cxnLst/>
            <a:rect l="l" t="t" r="r" b="b"/>
            <a:pathLst>
              <a:path w="81279" h="50164">
                <a:moveTo>
                  <a:pt x="40436" y="0"/>
                </a:moveTo>
                <a:lnTo>
                  <a:pt x="35750" y="50"/>
                </a:lnTo>
                <a:lnTo>
                  <a:pt x="30556" y="330"/>
                </a:lnTo>
                <a:lnTo>
                  <a:pt x="25095" y="1003"/>
                </a:lnTo>
                <a:lnTo>
                  <a:pt x="10883" y="2743"/>
                </a:lnTo>
                <a:lnTo>
                  <a:pt x="5321" y="6108"/>
                </a:lnTo>
                <a:lnTo>
                  <a:pt x="3022" y="7670"/>
                </a:lnTo>
                <a:lnTo>
                  <a:pt x="723" y="9232"/>
                </a:lnTo>
                <a:lnTo>
                  <a:pt x="0" y="12319"/>
                </a:lnTo>
                <a:lnTo>
                  <a:pt x="2095" y="14897"/>
                </a:lnTo>
                <a:lnTo>
                  <a:pt x="11469" y="25212"/>
                </a:lnTo>
                <a:lnTo>
                  <a:pt x="19291" y="33604"/>
                </a:lnTo>
                <a:lnTo>
                  <a:pt x="30568" y="45986"/>
                </a:lnTo>
                <a:lnTo>
                  <a:pt x="33070" y="49009"/>
                </a:lnTo>
                <a:lnTo>
                  <a:pt x="33578" y="49174"/>
                </a:lnTo>
                <a:lnTo>
                  <a:pt x="33858" y="49263"/>
                </a:lnTo>
                <a:lnTo>
                  <a:pt x="37185" y="49644"/>
                </a:lnTo>
                <a:lnTo>
                  <a:pt x="40436" y="49580"/>
                </a:lnTo>
                <a:lnTo>
                  <a:pt x="43688" y="49644"/>
                </a:lnTo>
                <a:lnTo>
                  <a:pt x="47015" y="49263"/>
                </a:lnTo>
                <a:lnTo>
                  <a:pt x="47294" y="49174"/>
                </a:lnTo>
                <a:lnTo>
                  <a:pt x="47802" y="49009"/>
                </a:lnTo>
                <a:lnTo>
                  <a:pt x="50317" y="45986"/>
                </a:lnTo>
                <a:lnTo>
                  <a:pt x="61582" y="33604"/>
                </a:lnTo>
                <a:lnTo>
                  <a:pt x="75063" y="19174"/>
                </a:lnTo>
                <a:lnTo>
                  <a:pt x="78786" y="14902"/>
                </a:lnTo>
                <a:lnTo>
                  <a:pt x="80873" y="12319"/>
                </a:lnTo>
                <a:lnTo>
                  <a:pt x="80149" y="9232"/>
                </a:lnTo>
                <a:lnTo>
                  <a:pt x="77863" y="7670"/>
                </a:lnTo>
                <a:lnTo>
                  <a:pt x="75565" y="6108"/>
                </a:lnTo>
                <a:lnTo>
                  <a:pt x="69989" y="2743"/>
                </a:lnTo>
                <a:lnTo>
                  <a:pt x="55778" y="1003"/>
                </a:lnTo>
                <a:lnTo>
                  <a:pt x="50330"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2" name="object 62"/>
          <p:cNvSpPr/>
          <p:nvPr/>
        </p:nvSpPr>
        <p:spPr>
          <a:xfrm>
            <a:off x="5839418" y="2374447"/>
            <a:ext cx="81280" cy="50165"/>
          </a:xfrm>
          <a:custGeom>
            <a:avLst/>
            <a:gdLst/>
            <a:ahLst/>
            <a:cxnLst/>
            <a:rect l="l" t="t" r="r" b="b"/>
            <a:pathLst>
              <a:path w="81279" h="50164">
                <a:moveTo>
                  <a:pt x="40436" y="0"/>
                </a:moveTo>
                <a:lnTo>
                  <a:pt x="35750" y="50"/>
                </a:lnTo>
                <a:lnTo>
                  <a:pt x="30556" y="330"/>
                </a:lnTo>
                <a:lnTo>
                  <a:pt x="25095" y="1003"/>
                </a:lnTo>
                <a:lnTo>
                  <a:pt x="10883" y="2730"/>
                </a:lnTo>
                <a:lnTo>
                  <a:pt x="5308" y="6108"/>
                </a:lnTo>
                <a:lnTo>
                  <a:pt x="3009" y="7670"/>
                </a:lnTo>
                <a:lnTo>
                  <a:pt x="723" y="9232"/>
                </a:lnTo>
                <a:lnTo>
                  <a:pt x="0" y="12306"/>
                </a:lnTo>
                <a:lnTo>
                  <a:pt x="2095" y="14897"/>
                </a:lnTo>
                <a:lnTo>
                  <a:pt x="11469" y="25212"/>
                </a:lnTo>
                <a:lnTo>
                  <a:pt x="19291" y="33604"/>
                </a:lnTo>
                <a:lnTo>
                  <a:pt x="30568" y="45986"/>
                </a:lnTo>
                <a:lnTo>
                  <a:pt x="33070" y="48996"/>
                </a:lnTo>
                <a:lnTo>
                  <a:pt x="33578" y="49161"/>
                </a:lnTo>
                <a:lnTo>
                  <a:pt x="33858" y="49250"/>
                </a:lnTo>
                <a:lnTo>
                  <a:pt x="37185" y="49644"/>
                </a:lnTo>
                <a:lnTo>
                  <a:pt x="40436" y="49580"/>
                </a:lnTo>
                <a:lnTo>
                  <a:pt x="43688" y="49644"/>
                </a:lnTo>
                <a:lnTo>
                  <a:pt x="47015" y="49250"/>
                </a:lnTo>
                <a:lnTo>
                  <a:pt x="47294" y="49161"/>
                </a:lnTo>
                <a:lnTo>
                  <a:pt x="47802" y="48996"/>
                </a:lnTo>
                <a:lnTo>
                  <a:pt x="50304" y="45986"/>
                </a:lnTo>
                <a:lnTo>
                  <a:pt x="61582" y="33604"/>
                </a:lnTo>
                <a:lnTo>
                  <a:pt x="75064" y="19171"/>
                </a:lnTo>
                <a:lnTo>
                  <a:pt x="78775" y="14900"/>
                </a:lnTo>
                <a:lnTo>
                  <a:pt x="80873" y="12306"/>
                </a:lnTo>
                <a:lnTo>
                  <a:pt x="80149" y="9232"/>
                </a:lnTo>
                <a:lnTo>
                  <a:pt x="77851" y="7670"/>
                </a:lnTo>
                <a:lnTo>
                  <a:pt x="75565" y="6108"/>
                </a:lnTo>
                <a:lnTo>
                  <a:pt x="69989" y="2730"/>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3" name="object 63"/>
          <p:cNvSpPr/>
          <p:nvPr/>
        </p:nvSpPr>
        <p:spPr>
          <a:xfrm>
            <a:off x="5839418" y="2424042"/>
            <a:ext cx="81280" cy="50165"/>
          </a:xfrm>
          <a:custGeom>
            <a:avLst/>
            <a:gdLst/>
            <a:ahLst/>
            <a:cxnLst/>
            <a:rect l="l" t="t" r="r" b="b"/>
            <a:pathLst>
              <a:path w="81279" h="50164">
                <a:moveTo>
                  <a:pt x="40436" y="0"/>
                </a:moveTo>
                <a:lnTo>
                  <a:pt x="35750" y="50"/>
                </a:lnTo>
                <a:lnTo>
                  <a:pt x="30556" y="330"/>
                </a:lnTo>
                <a:lnTo>
                  <a:pt x="25095" y="1003"/>
                </a:lnTo>
                <a:lnTo>
                  <a:pt x="10883" y="2743"/>
                </a:lnTo>
                <a:lnTo>
                  <a:pt x="5308" y="6108"/>
                </a:lnTo>
                <a:lnTo>
                  <a:pt x="3009" y="7670"/>
                </a:lnTo>
                <a:lnTo>
                  <a:pt x="723" y="9232"/>
                </a:lnTo>
                <a:lnTo>
                  <a:pt x="0" y="12306"/>
                </a:lnTo>
                <a:lnTo>
                  <a:pt x="2095" y="14897"/>
                </a:lnTo>
                <a:lnTo>
                  <a:pt x="11469" y="25212"/>
                </a:lnTo>
                <a:lnTo>
                  <a:pt x="19291" y="33604"/>
                </a:lnTo>
                <a:lnTo>
                  <a:pt x="30568" y="45986"/>
                </a:lnTo>
                <a:lnTo>
                  <a:pt x="33070" y="48996"/>
                </a:lnTo>
                <a:lnTo>
                  <a:pt x="33578" y="49161"/>
                </a:lnTo>
                <a:lnTo>
                  <a:pt x="33858" y="49250"/>
                </a:lnTo>
                <a:lnTo>
                  <a:pt x="37185" y="49644"/>
                </a:lnTo>
                <a:lnTo>
                  <a:pt x="40436" y="49580"/>
                </a:lnTo>
                <a:lnTo>
                  <a:pt x="43688" y="49644"/>
                </a:lnTo>
                <a:lnTo>
                  <a:pt x="47015" y="49250"/>
                </a:lnTo>
                <a:lnTo>
                  <a:pt x="47294" y="49161"/>
                </a:lnTo>
                <a:lnTo>
                  <a:pt x="47802" y="48996"/>
                </a:lnTo>
                <a:lnTo>
                  <a:pt x="50304" y="45986"/>
                </a:lnTo>
                <a:lnTo>
                  <a:pt x="61582" y="33604"/>
                </a:lnTo>
                <a:lnTo>
                  <a:pt x="75064" y="19171"/>
                </a:lnTo>
                <a:lnTo>
                  <a:pt x="78775" y="14900"/>
                </a:lnTo>
                <a:lnTo>
                  <a:pt x="80873" y="12306"/>
                </a:lnTo>
                <a:lnTo>
                  <a:pt x="80149" y="9232"/>
                </a:lnTo>
                <a:lnTo>
                  <a:pt x="77851" y="7670"/>
                </a:lnTo>
                <a:lnTo>
                  <a:pt x="75565"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4" name="object 64"/>
          <p:cNvSpPr/>
          <p:nvPr/>
        </p:nvSpPr>
        <p:spPr>
          <a:xfrm>
            <a:off x="6445486" y="1534582"/>
            <a:ext cx="81280" cy="50165"/>
          </a:xfrm>
          <a:custGeom>
            <a:avLst/>
            <a:gdLst/>
            <a:ahLst/>
            <a:cxnLst/>
            <a:rect l="l" t="t" r="r" b="b"/>
            <a:pathLst>
              <a:path w="81279" h="50165">
                <a:moveTo>
                  <a:pt x="40436" y="0"/>
                </a:moveTo>
                <a:lnTo>
                  <a:pt x="35750" y="50"/>
                </a:lnTo>
                <a:lnTo>
                  <a:pt x="30556" y="330"/>
                </a:lnTo>
                <a:lnTo>
                  <a:pt x="25095" y="1003"/>
                </a:lnTo>
                <a:lnTo>
                  <a:pt x="10883" y="2743"/>
                </a:lnTo>
                <a:lnTo>
                  <a:pt x="5308" y="6108"/>
                </a:lnTo>
                <a:lnTo>
                  <a:pt x="3022" y="7670"/>
                </a:lnTo>
                <a:lnTo>
                  <a:pt x="723" y="9232"/>
                </a:lnTo>
                <a:lnTo>
                  <a:pt x="0" y="12306"/>
                </a:lnTo>
                <a:lnTo>
                  <a:pt x="2095" y="14897"/>
                </a:lnTo>
                <a:lnTo>
                  <a:pt x="11469" y="25212"/>
                </a:lnTo>
                <a:lnTo>
                  <a:pt x="19291" y="33604"/>
                </a:lnTo>
                <a:lnTo>
                  <a:pt x="30568" y="45986"/>
                </a:lnTo>
                <a:lnTo>
                  <a:pt x="33070" y="49009"/>
                </a:lnTo>
                <a:lnTo>
                  <a:pt x="33578" y="49174"/>
                </a:lnTo>
                <a:lnTo>
                  <a:pt x="33858" y="49250"/>
                </a:lnTo>
                <a:lnTo>
                  <a:pt x="37185" y="49644"/>
                </a:lnTo>
                <a:lnTo>
                  <a:pt x="40436" y="49593"/>
                </a:lnTo>
                <a:lnTo>
                  <a:pt x="43687" y="49644"/>
                </a:lnTo>
                <a:lnTo>
                  <a:pt x="47015" y="49250"/>
                </a:lnTo>
                <a:lnTo>
                  <a:pt x="47294" y="49174"/>
                </a:lnTo>
                <a:lnTo>
                  <a:pt x="47802" y="49009"/>
                </a:lnTo>
                <a:lnTo>
                  <a:pt x="50304" y="45986"/>
                </a:lnTo>
                <a:lnTo>
                  <a:pt x="61582" y="33604"/>
                </a:lnTo>
                <a:lnTo>
                  <a:pt x="75064" y="19171"/>
                </a:lnTo>
                <a:lnTo>
                  <a:pt x="78775" y="14900"/>
                </a:lnTo>
                <a:lnTo>
                  <a:pt x="80873" y="12306"/>
                </a:lnTo>
                <a:lnTo>
                  <a:pt x="80149" y="9232"/>
                </a:lnTo>
                <a:lnTo>
                  <a:pt x="77863" y="7670"/>
                </a:lnTo>
                <a:lnTo>
                  <a:pt x="75564"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5" name="object 65"/>
          <p:cNvSpPr/>
          <p:nvPr/>
        </p:nvSpPr>
        <p:spPr>
          <a:xfrm>
            <a:off x="6480649" y="1453886"/>
            <a:ext cx="81280" cy="50165"/>
          </a:xfrm>
          <a:custGeom>
            <a:avLst/>
            <a:gdLst/>
            <a:ahLst/>
            <a:cxnLst/>
            <a:rect l="l" t="t" r="r" b="b"/>
            <a:pathLst>
              <a:path w="81279" h="50165">
                <a:moveTo>
                  <a:pt x="40436" y="0"/>
                </a:moveTo>
                <a:lnTo>
                  <a:pt x="35750" y="50"/>
                </a:lnTo>
                <a:lnTo>
                  <a:pt x="30556" y="330"/>
                </a:lnTo>
                <a:lnTo>
                  <a:pt x="25095" y="1003"/>
                </a:lnTo>
                <a:lnTo>
                  <a:pt x="10883" y="2743"/>
                </a:lnTo>
                <a:lnTo>
                  <a:pt x="5308" y="6108"/>
                </a:lnTo>
                <a:lnTo>
                  <a:pt x="3022" y="7670"/>
                </a:lnTo>
                <a:lnTo>
                  <a:pt x="723" y="9232"/>
                </a:lnTo>
                <a:lnTo>
                  <a:pt x="0" y="12306"/>
                </a:lnTo>
                <a:lnTo>
                  <a:pt x="2095" y="14897"/>
                </a:lnTo>
                <a:lnTo>
                  <a:pt x="11469" y="25212"/>
                </a:lnTo>
                <a:lnTo>
                  <a:pt x="19291" y="33604"/>
                </a:lnTo>
                <a:lnTo>
                  <a:pt x="30568" y="45986"/>
                </a:lnTo>
                <a:lnTo>
                  <a:pt x="33070" y="48996"/>
                </a:lnTo>
                <a:lnTo>
                  <a:pt x="33578" y="49174"/>
                </a:lnTo>
                <a:lnTo>
                  <a:pt x="33858" y="49250"/>
                </a:lnTo>
                <a:lnTo>
                  <a:pt x="37185" y="49644"/>
                </a:lnTo>
                <a:lnTo>
                  <a:pt x="40436" y="49580"/>
                </a:lnTo>
                <a:lnTo>
                  <a:pt x="43687" y="49644"/>
                </a:lnTo>
                <a:lnTo>
                  <a:pt x="47015" y="49250"/>
                </a:lnTo>
                <a:lnTo>
                  <a:pt x="47294" y="49174"/>
                </a:lnTo>
                <a:lnTo>
                  <a:pt x="47802" y="48996"/>
                </a:lnTo>
                <a:lnTo>
                  <a:pt x="50317" y="45986"/>
                </a:lnTo>
                <a:lnTo>
                  <a:pt x="61582" y="33604"/>
                </a:lnTo>
                <a:lnTo>
                  <a:pt x="75063" y="19174"/>
                </a:lnTo>
                <a:lnTo>
                  <a:pt x="78786" y="14902"/>
                </a:lnTo>
                <a:lnTo>
                  <a:pt x="80873" y="12306"/>
                </a:lnTo>
                <a:lnTo>
                  <a:pt x="80149" y="9232"/>
                </a:lnTo>
                <a:lnTo>
                  <a:pt x="77863" y="7670"/>
                </a:lnTo>
                <a:lnTo>
                  <a:pt x="75564" y="6108"/>
                </a:lnTo>
                <a:lnTo>
                  <a:pt x="69989" y="2743"/>
                </a:lnTo>
                <a:lnTo>
                  <a:pt x="55778" y="1003"/>
                </a:lnTo>
                <a:lnTo>
                  <a:pt x="50330"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6" name="object 66"/>
          <p:cNvSpPr/>
          <p:nvPr/>
        </p:nvSpPr>
        <p:spPr>
          <a:xfrm>
            <a:off x="6569541" y="1397373"/>
            <a:ext cx="81280" cy="50165"/>
          </a:xfrm>
          <a:custGeom>
            <a:avLst/>
            <a:gdLst/>
            <a:ahLst/>
            <a:cxnLst/>
            <a:rect l="l" t="t" r="r" b="b"/>
            <a:pathLst>
              <a:path w="81279" h="50165">
                <a:moveTo>
                  <a:pt x="40436" y="0"/>
                </a:moveTo>
                <a:lnTo>
                  <a:pt x="35763" y="50"/>
                </a:lnTo>
                <a:lnTo>
                  <a:pt x="30556" y="330"/>
                </a:lnTo>
                <a:lnTo>
                  <a:pt x="25095" y="1003"/>
                </a:lnTo>
                <a:lnTo>
                  <a:pt x="10883" y="2743"/>
                </a:lnTo>
                <a:lnTo>
                  <a:pt x="5308" y="6108"/>
                </a:lnTo>
                <a:lnTo>
                  <a:pt x="3022" y="7670"/>
                </a:lnTo>
                <a:lnTo>
                  <a:pt x="723" y="9232"/>
                </a:lnTo>
                <a:lnTo>
                  <a:pt x="0" y="12306"/>
                </a:lnTo>
                <a:lnTo>
                  <a:pt x="2095" y="14897"/>
                </a:lnTo>
                <a:lnTo>
                  <a:pt x="11472" y="25208"/>
                </a:lnTo>
                <a:lnTo>
                  <a:pt x="19303" y="33604"/>
                </a:lnTo>
                <a:lnTo>
                  <a:pt x="30568" y="45986"/>
                </a:lnTo>
                <a:lnTo>
                  <a:pt x="33070" y="49009"/>
                </a:lnTo>
                <a:lnTo>
                  <a:pt x="33578" y="49161"/>
                </a:lnTo>
                <a:lnTo>
                  <a:pt x="33858" y="49250"/>
                </a:lnTo>
                <a:lnTo>
                  <a:pt x="37185" y="49644"/>
                </a:lnTo>
                <a:lnTo>
                  <a:pt x="40436" y="49580"/>
                </a:lnTo>
                <a:lnTo>
                  <a:pt x="43687" y="49644"/>
                </a:lnTo>
                <a:lnTo>
                  <a:pt x="47028" y="49250"/>
                </a:lnTo>
                <a:lnTo>
                  <a:pt x="47294" y="49161"/>
                </a:lnTo>
                <a:lnTo>
                  <a:pt x="47802" y="49009"/>
                </a:lnTo>
                <a:lnTo>
                  <a:pt x="50317" y="45986"/>
                </a:lnTo>
                <a:lnTo>
                  <a:pt x="61582" y="33604"/>
                </a:lnTo>
                <a:lnTo>
                  <a:pt x="75063" y="19174"/>
                </a:lnTo>
                <a:lnTo>
                  <a:pt x="78786" y="14902"/>
                </a:lnTo>
                <a:lnTo>
                  <a:pt x="80873" y="12306"/>
                </a:lnTo>
                <a:lnTo>
                  <a:pt x="80149" y="9232"/>
                </a:lnTo>
                <a:lnTo>
                  <a:pt x="77863" y="7670"/>
                </a:lnTo>
                <a:lnTo>
                  <a:pt x="75564" y="6108"/>
                </a:lnTo>
                <a:lnTo>
                  <a:pt x="69989" y="2743"/>
                </a:lnTo>
                <a:lnTo>
                  <a:pt x="55778" y="1003"/>
                </a:lnTo>
                <a:lnTo>
                  <a:pt x="50330"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7" name="object 67"/>
          <p:cNvSpPr/>
          <p:nvPr/>
        </p:nvSpPr>
        <p:spPr>
          <a:xfrm>
            <a:off x="6591813" y="1495713"/>
            <a:ext cx="81280" cy="50165"/>
          </a:xfrm>
          <a:custGeom>
            <a:avLst/>
            <a:gdLst/>
            <a:ahLst/>
            <a:cxnLst/>
            <a:rect l="l" t="t" r="r" b="b"/>
            <a:pathLst>
              <a:path w="81279" h="50165">
                <a:moveTo>
                  <a:pt x="40436" y="0"/>
                </a:moveTo>
                <a:lnTo>
                  <a:pt x="35750" y="50"/>
                </a:lnTo>
                <a:lnTo>
                  <a:pt x="30556" y="330"/>
                </a:lnTo>
                <a:lnTo>
                  <a:pt x="25095" y="1003"/>
                </a:lnTo>
                <a:lnTo>
                  <a:pt x="10883" y="2743"/>
                </a:lnTo>
                <a:lnTo>
                  <a:pt x="5308" y="6108"/>
                </a:lnTo>
                <a:lnTo>
                  <a:pt x="3022" y="7670"/>
                </a:lnTo>
                <a:lnTo>
                  <a:pt x="723" y="9232"/>
                </a:lnTo>
                <a:lnTo>
                  <a:pt x="0" y="12306"/>
                </a:lnTo>
                <a:lnTo>
                  <a:pt x="2095" y="14897"/>
                </a:lnTo>
                <a:lnTo>
                  <a:pt x="11472" y="25208"/>
                </a:lnTo>
                <a:lnTo>
                  <a:pt x="19303" y="33604"/>
                </a:lnTo>
                <a:lnTo>
                  <a:pt x="30568" y="45986"/>
                </a:lnTo>
                <a:lnTo>
                  <a:pt x="33070" y="49009"/>
                </a:lnTo>
                <a:lnTo>
                  <a:pt x="33578" y="49174"/>
                </a:lnTo>
                <a:lnTo>
                  <a:pt x="33858" y="49250"/>
                </a:lnTo>
                <a:lnTo>
                  <a:pt x="37185" y="49644"/>
                </a:lnTo>
                <a:lnTo>
                  <a:pt x="40436" y="49580"/>
                </a:lnTo>
                <a:lnTo>
                  <a:pt x="43687" y="49644"/>
                </a:lnTo>
                <a:lnTo>
                  <a:pt x="47015" y="49250"/>
                </a:lnTo>
                <a:lnTo>
                  <a:pt x="47294" y="49174"/>
                </a:lnTo>
                <a:lnTo>
                  <a:pt x="47802" y="49009"/>
                </a:lnTo>
                <a:lnTo>
                  <a:pt x="50317" y="45986"/>
                </a:lnTo>
                <a:lnTo>
                  <a:pt x="61582" y="33604"/>
                </a:lnTo>
                <a:lnTo>
                  <a:pt x="75063" y="19174"/>
                </a:lnTo>
                <a:lnTo>
                  <a:pt x="78786" y="14902"/>
                </a:lnTo>
                <a:lnTo>
                  <a:pt x="80873" y="12306"/>
                </a:lnTo>
                <a:lnTo>
                  <a:pt x="80149" y="9232"/>
                </a:lnTo>
                <a:lnTo>
                  <a:pt x="77863" y="7670"/>
                </a:lnTo>
                <a:lnTo>
                  <a:pt x="75564" y="6108"/>
                </a:lnTo>
                <a:lnTo>
                  <a:pt x="69989" y="2743"/>
                </a:lnTo>
                <a:lnTo>
                  <a:pt x="55778" y="1003"/>
                </a:lnTo>
                <a:lnTo>
                  <a:pt x="50330"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8" name="object 68"/>
          <p:cNvSpPr/>
          <p:nvPr/>
        </p:nvSpPr>
        <p:spPr>
          <a:xfrm>
            <a:off x="6382364" y="2498078"/>
            <a:ext cx="81280" cy="50165"/>
          </a:xfrm>
          <a:custGeom>
            <a:avLst/>
            <a:gdLst/>
            <a:ahLst/>
            <a:cxnLst/>
            <a:rect l="l" t="t" r="r" b="b"/>
            <a:pathLst>
              <a:path w="81279" h="50164">
                <a:moveTo>
                  <a:pt x="40436" y="0"/>
                </a:moveTo>
                <a:lnTo>
                  <a:pt x="35750" y="50"/>
                </a:lnTo>
                <a:lnTo>
                  <a:pt x="30543" y="330"/>
                </a:lnTo>
                <a:lnTo>
                  <a:pt x="25095" y="1003"/>
                </a:lnTo>
                <a:lnTo>
                  <a:pt x="10883" y="2743"/>
                </a:lnTo>
                <a:lnTo>
                  <a:pt x="5308" y="6108"/>
                </a:lnTo>
                <a:lnTo>
                  <a:pt x="3009" y="7670"/>
                </a:lnTo>
                <a:lnTo>
                  <a:pt x="723" y="9232"/>
                </a:lnTo>
                <a:lnTo>
                  <a:pt x="0" y="12319"/>
                </a:lnTo>
                <a:lnTo>
                  <a:pt x="2082" y="14897"/>
                </a:lnTo>
                <a:lnTo>
                  <a:pt x="11464" y="25208"/>
                </a:lnTo>
                <a:lnTo>
                  <a:pt x="19291" y="33604"/>
                </a:lnTo>
                <a:lnTo>
                  <a:pt x="30556" y="45986"/>
                </a:lnTo>
                <a:lnTo>
                  <a:pt x="33070" y="49009"/>
                </a:lnTo>
                <a:lnTo>
                  <a:pt x="33578" y="49174"/>
                </a:lnTo>
                <a:lnTo>
                  <a:pt x="33858" y="49263"/>
                </a:lnTo>
                <a:lnTo>
                  <a:pt x="37185" y="49644"/>
                </a:lnTo>
                <a:lnTo>
                  <a:pt x="40436" y="49580"/>
                </a:lnTo>
                <a:lnTo>
                  <a:pt x="43687" y="49644"/>
                </a:lnTo>
                <a:lnTo>
                  <a:pt x="47015" y="49263"/>
                </a:lnTo>
                <a:lnTo>
                  <a:pt x="47294" y="49174"/>
                </a:lnTo>
                <a:lnTo>
                  <a:pt x="47802" y="49009"/>
                </a:lnTo>
                <a:lnTo>
                  <a:pt x="50304" y="45986"/>
                </a:lnTo>
                <a:lnTo>
                  <a:pt x="61569" y="33604"/>
                </a:lnTo>
                <a:lnTo>
                  <a:pt x="75060" y="19174"/>
                </a:lnTo>
                <a:lnTo>
                  <a:pt x="78773" y="14902"/>
                </a:lnTo>
                <a:lnTo>
                  <a:pt x="80873" y="12319"/>
                </a:lnTo>
                <a:lnTo>
                  <a:pt x="80149" y="9232"/>
                </a:lnTo>
                <a:lnTo>
                  <a:pt x="77850" y="7670"/>
                </a:lnTo>
                <a:lnTo>
                  <a:pt x="75564"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69" name="object 69"/>
          <p:cNvSpPr/>
          <p:nvPr/>
        </p:nvSpPr>
        <p:spPr>
          <a:xfrm>
            <a:off x="6382364" y="2547674"/>
            <a:ext cx="81280" cy="50165"/>
          </a:xfrm>
          <a:custGeom>
            <a:avLst/>
            <a:gdLst/>
            <a:ahLst/>
            <a:cxnLst/>
            <a:rect l="l" t="t" r="r" b="b"/>
            <a:pathLst>
              <a:path w="81279" h="50164">
                <a:moveTo>
                  <a:pt x="40436" y="0"/>
                </a:moveTo>
                <a:lnTo>
                  <a:pt x="35750" y="50"/>
                </a:lnTo>
                <a:lnTo>
                  <a:pt x="30543" y="330"/>
                </a:lnTo>
                <a:lnTo>
                  <a:pt x="25095" y="1003"/>
                </a:lnTo>
                <a:lnTo>
                  <a:pt x="10883" y="2743"/>
                </a:lnTo>
                <a:lnTo>
                  <a:pt x="5308" y="6108"/>
                </a:lnTo>
                <a:lnTo>
                  <a:pt x="3009" y="7670"/>
                </a:lnTo>
                <a:lnTo>
                  <a:pt x="723" y="9232"/>
                </a:lnTo>
                <a:lnTo>
                  <a:pt x="0" y="12319"/>
                </a:lnTo>
                <a:lnTo>
                  <a:pt x="2082" y="14897"/>
                </a:lnTo>
                <a:lnTo>
                  <a:pt x="11464" y="25208"/>
                </a:lnTo>
                <a:lnTo>
                  <a:pt x="19291" y="33604"/>
                </a:lnTo>
                <a:lnTo>
                  <a:pt x="30556" y="45986"/>
                </a:lnTo>
                <a:lnTo>
                  <a:pt x="33070" y="49009"/>
                </a:lnTo>
                <a:lnTo>
                  <a:pt x="33578" y="49174"/>
                </a:lnTo>
                <a:lnTo>
                  <a:pt x="33858" y="49263"/>
                </a:lnTo>
                <a:lnTo>
                  <a:pt x="37185" y="49644"/>
                </a:lnTo>
                <a:lnTo>
                  <a:pt x="40436" y="49580"/>
                </a:lnTo>
                <a:lnTo>
                  <a:pt x="43687" y="49644"/>
                </a:lnTo>
                <a:lnTo>
                  <a:pt x="47015" y="49263"/>
                </a:lnTo>
                <a:lnTo>
                  <a:pt x="47294" y="49174"/>
                </a:lnTo>
                <a:lnTo>
                  <a:pt x="47802" y="49009"/>
                </a:lnTo>
                <a:lnTo>
                  <a:pt x="50304" y="45986"/>
                </a:lnTo>
                <a:lnTo>
                  <a:pt x="61569" y="33604"/>
                </a:lnTo>
                <a:lnTo>
                  <a:pt x="75060" y="19174"/>
                </a:lnTo>
                <a:lnTo>
                  <a:pt x="78773" y="14902"/>
                </a:lnTo>
                <a:lnTo>
                  <a:pt x="80873" y="12319"/>
                </a:lnTo>
                <a:lnTo>
                  <a:pt x="80149" y="9232"/>
                </a:lnTo>
                <a:lnTo>
                  <a:pt x="77850" y="7670"/>
                </a:lnTo>
                <a:lnTo>
                  <a:pt x="75564" y="6108"/>
                </a:lnTo>
                <a:lnTo>
                  <a:pt x="69989" y="2743"/>
                </a:lnTo>
                <a:lnTo>
                  <a:pt x="55778" y="1003"/>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70" name="object 70"/>
          <p:cNvSpPr/>
          <p:nvPr/>
        </p:nvSpPr>
        <p:spPr>
          <a:xfrm>
            <a:off x="6458230" y="1929744"/>
            <a:ext cx="81280" cy="50165"/>
          </a:xfrm>
          <a:custGeom>
            <a:avLst/>
            <a:gdLst/>
            <a:ahLst/>
            <a:cxnLst/>
            <a:rect l="l" t="t" r="r" b="b"/>
            <a:pathLst>
              <a:path w="81279" h="50164">
                <a:moveTo>
                  <a:pt x="40436" y="0"/>
                </a:moveTo>
                <a:lnTo>
                  <a:pt x="3009" y="7670"/>
                </a:lnTo>
                <a:lnTo>
                  <a:pt x="0" y="12306"/>
                </a:lnTo>
                <a:lnTo>
                  <a:pt x="2095" y="14897"/>
                </a:lnTo>
                <a:lnTo>
                  <a:pt x="11469" y="25212"/>
                </a:lnTo>
                <a:lnTo>
                  <a:pt x="19291" y="33604"/>
                </a:lnTo>
                <a:lnTo>
                  <a:pt x="30568" y="45986"/>
                </a:lnTo>
                <a:lnTo>
                  <a:pt x="33070" y="48996"/>
                </a:lnTo>
                <a:lnTo>
                  <a:pt x="33578" y="49161"/>
                </a:lnTo>
                <a:lnTo>
                  <a:pt x="33858" y="49250"/>
                </a:lnTo>
                <a:lnTo>
                  <a:pt x="37185" y="49644"/>
                </a:lnTo>
                <a:lnTo>
                  <a:pt x="40436" y="49580"/>
                </a:lnTo>
                <a:lnTo>
                  <a:pt x="43687" y="49644"/>
                </a:lnTo>
                <a:lnTo>
                  <a:pt x="47015" y="49250"/>
                </a:lnTo>
                <a:lnTo>
                  <a:pt x="47294" y="49161"/>
                </a:lnTo>
                <a:lnTo>
                  <a:pt x="47802" y="48996"/>
                </a:lnTo>
                <a:lnTo>
                  <a:pt x="50304" y="45986"/>
                </a:lnTo>
                <a:lnTo>
                  <a:pt x="61582" y="33604"/>
                </a:lnTo>
                <a:lnTo>
                  <a:pt x="75064" y="19171"/>
                </a:lnTo>
                <a:lnTo>
                  <a:pt x="78775" y="14900"/>
                </a:lnTo>
                <a:lnTo>
                  <a:pt x="80873" y="12306"/>
                </a:lnTo>
                <a:lnTo>
                  <a:pt x="80149" y="9232"/>
                </a:lnTo>
                <a:lnTo>
                  <a:pt x="77850" y="7670"/>
                </a:lnTo>
                <a:lnTo>
                  <a:pt x="75564" y="6108"/>
                </a:lnTo>
                <a:lnTo>
                  <a:pt x="69989" y="2730"/>
                </a:lnTo>
                <a:lnTo>
                  <a:pt x="55778" y="990"/>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71" name="object 71"/>
          <p:cNvSpPr/>
          <p:nvPr/>
        </p:nvSpPr>
        <p:spPr>
          <a:xfrm>
            <a:off x="6458230" y="1979339"/>
            <a:ext cx="81280" cy="50165"/>
          </a:xfrm>
          <a:custGeom>
            <a:avLst/>
            <a:gdLst/>
            <a:ahLst/>
            <a:cxnLst/>
            <a:rect l="l" t="t" r="r" b="b"/>
            <a:pathLst>
              <a:path w="81279" h="50164">
                <a:moveTo>
                  <a:pt x="40436" y="0"/>
                </a:moveTo>
                <a:lnTo>
                  <a:pt x="3009" y="7670"/>
                </a:lnTo>
                <a:lnTo>
                  <a:pt x="0" y="12306"/>
                </a:lnTo>
                <a:lnTo>
                  <a:pt x="2095" y="14897"/>
                </a:lnTo>
                <a:lnTo>
                  <a:pt x="11469" y="25212"/>
                </a:lnTo>
                <a:lnTo>
                  <a:pt x="19291" y="33604"/>
                </a:lnTo>
                <a:lnTo>
                  <a:pt x="30568" y="45986"/>
                </a:lnTo>
                <a:lnTo>
                  <a:pt x="33070" y="48996"/>
                </a:lnTo>
                <a:lnTo>
                  <a:pt x="33578" y="49161"/>
                </a:lnTo>
                <a:lnTo>
                  <a:pt x="33858" y="49250"/>
                </a:lnTo>
                <a:lnTo>
                  <a:pt x="37185" y="49644"/>
                </a:lnTo>
                <a:lnTo>
                  <a:pt x="40436" y="49580"/>
                </a:lnTo>
                <a:lnTo>
                  <a:pt x="43687" y="49644"/>
                </a:lnTo>
                <a:lnTo>
                  <a:pt x="47015" y="49250"/>
                </a:lnTo>
                <a:lnTo>
                  <a:pt x="47294" y="49161"/>
                </a:lnTo>
                <a:lnTo>
                  <a:pt x="47802" y="48996"/>
                </a:lnTo>
                <a:lnTo>
                  <a:pt x="50304" y="45986"/>
                </a:lnTo>
                <a:lnTo>
                  <a:pt x="61582" y="33604"/>
                </a:lnTo>
                <a:lnTo>
                  <a:pt x="75064" y="19171"/>
                </a:lnTo>
                <a:lnTo>
                  <a:pt x="78775" y="14900"/>
                </a:lnTo>
                <a:lnTo>
                  <a:pt x="80873" y="12306"/>
                </a:lnTo>
                <a:lnTo>
                  <a:pt x="80149" y="9232"/>
                </a:lnTo>
                <a:lnTo>
                  <a:pt x="77850" y="7670"/>
                </a:lnTo>
                <a:lnTo>
                  <a:pt x="75564" y="6108"/>
                </a:lnTo>
                <a:lnTo>
                  <a:pt x="69989" y="2730"/>
                </a:lnTo>
                <a:lnTo>
                  <a:pt x="55778" y="990"/>
                </a:lnTo>
                <a:lnTo>
                  <a:pt x="50317" y="330"/>
                </a:lnTo>
                <a:lnTo>
                  <a:pt x="45123" y="50"/>
                </a:lnTo>
                <a:lnTo>
                  <a:pt x="40436" y="0"/>
                </a:lnTo>
                <a:close/>
              </a:path>
            </a:pathLst>
          </a:custGeom>
          <a:ln w="18072">
            <a:solidFill>
              <a:srgbClr val="00AEE6"/>
            </a:solidFill>
          </a:ln>
        </p:spPr>
        <p:txBody>
          <a:bodyPr wrap="square" lIns="0" tIns="0" rIns="0" bIns="0" rtlCol="0"/>
          <a:lstStyle/>
          <a:p>
            <a:endParaRPr lang="fr-FR" dirty="0"/>
          </a:p>
        </p:txBody>
      </p:sp>
      <p:sp>
        <p:nvSpPr>
          <p:cNvPr id="72" name="object 72"/>
          <p:cNvSpPr/>
          <p:nvPr/>
        </p:nvSpPr>
        <p:spPr>
          <a:xfrm>
            <a:off x="5054036" y="2044247"/>
            <a:ext cx="30480" cy="36830"/>
          </a:xfrm>
          <a:custGeom>
            <a:avLst/>
            <a:gdLst/>
            <a:ahLst/>
            <a:cxnLst/>
            <a:rect l="l" t="t" r="r" b="b"/>
            <a:pathLst>
              <a:path w="30479" h="36830">
                <a:moveTo>
                  <a:pt x="0" y="18021"/>
                </a:moveTo>
                <a:lnTo>
                  <a:pt x="8001" y="21513"/>
                </a:lnTo>
                <a:lnTo>
                  <a:pt x="8775" y="27431"/>
                </a:lnTo>
                <a:lnTo>
                  <a:pt x="9575" y="30264"/>
                </a:lnTo>
                <a:lnTo>
                  <a:pt x="10388" y="33108"/>
                </a:lnTo>
                <a:lnTo>
                  <a:pt x="11442" y="35852"/>
                </a:lnTo>
                <a:lnTo>
                  <a:pt x="17487" y="36588"/>
                </a:lnTo>
                <a:lnTo>
                  <a:pt x="24815" y="35737"/>
                </a:lnTo>
                <a:lnTo>
                  <a:pt x="29883" y="22720"/>
                </a:lnTo>
                <a:lnTo>
                  <a:pt x="19494" y="14109"/>
                </a:lnTo>
                <a:lnTo>
                  <a:pt x="21361" y="6603"/>
                </a:lnTo>
                <a:lnTo>
                  <a:pt x="23355" y="3213"/>
                </a:lnTo>
                <a:lnTo>
                  <a:pt x="18529" y="330"/>
                </a:lnTo>
                <a:lnTo>
                  <a:pt x="16840" y="0"/>
                </a:lnTo>
              </a:path>
            </a:pathLst>
          </a:custGeom>
          <a:ln w="6019">
            <a:solidFill>
              <a:srgbClr val="414042"/>
            </a:solidFill>
          </a:ln>
        </p:spPr>
        <p:txBody>
          <a:bodyPr wrap="square" lIns="0" tIns="0" rIns="0" bIns="0" rtlCol="0"/>
          <a:lstStyle/>
          <a:p>
            <a:endParaRPr lang="fr-FR" dirty="0"/>
          </a:p>
        </p:txBody>
      </p:sp>
      <p:sp>
        <p:nvSpPr>
          <p:cNvPr id="73" name="object 73"/>
          <p:cNvSpPr/>
          <p:nvPr/>
        </p:nvSpPr>
        <p:spPr>
          <a:xfrm>
            <a:off x="5062039" y="2058351"/>
            <a:ext cx="12065" cy="7620"/>
          </a:xfrm>
          <a:custGeom>
            <a:avLst/>
            <a:gdLst/>
            <a:ahLst/>
            <a:cxnLst/>
            <a:rect l="l" t="t" r="r" b="b"/>
            <a:pathLst>
              <a:path w="12064" h="7619">
                <a:moveTo>
                  <a:pt x="11493" y="0"/>
                </a:moveTo>
                <a:lnTo>
                  <a:pt x="3695" y="4064"/>
                </a:lnTo>
                <a:lnTo>
                  <a:pt x="0" y="7404"/>
                </a:lnTo>
              </a:path>
            </a:pathLst>
          </a:custGeom>
          <a:ln w="6019">
            <a:solidFill>
              <a:srgbClr val="414042"/>
            </a:solidFill>
          </a:ln>
        </p:spPr>
        <p:txBody>
          <a:bodyPr wrap="square" lIns="0" tIns="0" rIns="0" bIns="0" rtlCol="0"/>
          <a:lstStyle/>
          <a:p>
            <a:endParaRPr lang="fr-FR" dirty="0"/>
          </a:p>
        </p:txBody>
      </p:sp>
      <p:sp>
        <p:nvSpPr>
          <p:cNvPr id="74" name="object 74"/>
          <p:cNvSpPr/>
          <p:nvPr/>
        </p:nvSpPr>
        <p:spPr>
          <a:xfrm>
            <a:off x="5077395" y="2044532"/>
            <a:ext cx="24130" cy="22860"/>
          </a:xfrm>
          <a:custGeom>
            <a:avLst/>
            <a:gdLst/>
            <a:ahLst/>
            <a:cxnLst/>
            <a:rect l="l" t="t" r="r" b="b"/>
            <a:pathLst>
              <a:path w="24129" h="22860">
                <a:moveTo>
                  <a:pt x="0" y="2933"/>
                </a:moveTo>
                <a:lnTo>
                  <a:pt x="9398" y="0"/>
                </a:lnTo>
                <a:lnTo>
                  <a:pt x="13741" y="723"/>
                </a:lnTo>
                <a:lnTo>
                  <a:pt x="21361" y="5270"/>
                </a:lnTo>
                <a:lnTo>
                  <a:pt x="23914" y="9143"/>
                </a:lnTo>
                <a:lnTo>
                  <a:pt x="20358" y="20002"/>
                </a:lnTo>
                <a:lnTo>
                  <a:pt x="6426" y="22669"/>
                </a:lnTo>
              </a:path>
            </a:pathLst>
          </a:custGeom>
          <a:ln w="6019">
            <a:solidFill>
              <a:srgbClr val="414042"/>
            </a:solidFill>
          </a:ln>
        </p:spPr>
        <p:txBody>
          <a:bodyPr wrap="square" lIns="0" tIns="0" rIns="0" bIns="0" rtlCol="0"/>
          <a:lstStyle/>
          <a:p>
            <a:endParaRPr lang="fr-FR" dirty="0"/>
          </a:p>
        </p:txBody>
      </p:sp>
      <p:sp>
        <p:nvSpPr>
          <p:cNvPr id="75" name="object 75"/>
          <p:cNvSpPr/>
          <p:nvPr/>
        </p:nvSpPr>
        <p:spPr>
          <a:xfrm>
            <a:off x="5091138" y="2041349"/>
            <a:ext cx="635" cy="4445"/>
          </a:xfrm>
          <a:custGeom>
            <a:avLst/>
            <a:gdLst/>
            <a:ahLst/>
            <a:cxnLst/>
            <a:rect l="l" t="t" r="r" b="b"/>
            <a:pathLst>
              <a:path w="635" h="4444">
                <a:moveTo>
                  <a:pt x="419" y="0"/>
                </a:moveTo>
                <a:lnTo>
                  <a:pt x="0" y="3898"/>
                </a:lnTo>
              </a:path>
            </a:pathLst>
          </a:custGeom>
          <a:ln w="6019">
            <a:solidFill>
              <a:srgbClr val="414042"/>
            </a:solidFill>
          </a:ln>
        </p:spPr>
        <p:txBody>
          <a:bodyPr wrap="square" lIns="0" tIns="0" rIns="0" bIns="0" rtlCol="0"/>
          <a:lstStyle/>
          <a:p>
            <a:endParaRPr lang="fr-FR" dirty="0"/>
          </a:p>
        </p:txBody>
      </p:sp>
      <p:sp>
        <p:nvSpPr>
          <p:cNvPr id="76" name="object 76"/>
          <p:cNvSpPr/>
          <p:nvPr/>
        </p:nvSpPr>
        <p:spPr>
          <a:xfrm>
            <a:off x="5101301" y="2053627"/>
            <a:ext cx="11430" cy="3810"/>
          </a:xfrm>
          <a:custGeom>
            <a:avLst/>
            <a:gdLst/>
            <a:ahLst/>
            <a:cxnLst/>
            <a:rect l="l" t="t" r="r" b="b"/>
            <a:pathLst>
              <a:path w="11429" h="3810">
                <a:moveTo>
                  <a:pt x="11404" y="571"/>
                </a:moveTo>
                <a:lnTo>
                  <a:pt x="10172" y="3721"/>
                </a:lnTo>
                <a:lnTo>
                  <a:pt x="3987" y="0"/>
                </a:lnTo>
                <a:lnTo>
                  <a:pt x="0" y="50"/>
                </a:lnTo>
              </a:path>
            </a:pathLst>
          </a:custGeom>
          <a:ln w="6019">
            <a:solidFill>
              <a:srgbClr val="414042"/>
            </a:solidFill>
          </a:ln>
        </p:spPr>
        <p:txBody>
          <a:bodyPr wrap="square" lIns="0" tIns="0" rIns="0" bIns="0" rtlCol="0"/>
          <a:lstStyle/>
          <a:p>
            <a:endParaRPr lang="fr-FR" dirty="0"/>
          </a:p>
        </p:txBody>
      </p:sp>
      <p:sp>
        <p:nvSpPr>
          <p:cNvPr id="77" name="object 77"/>
          <p:cNvSpPr/>
          <p:nvPr/>
        </p:nvSpPr>
        <p:spPr>
          <a:xfrm>
            <a:off x="5111479" y="2057350"/>
            <a:ext cx="7620" cy="22225"/>
          </a:xfrm>
          <a:custGeom>
            <a:avLst/>
            <a:gdLst/>
            <a:ahLst/>
            <a:cxnLst/>
            <a:rect l="l" t="t" r="r" b="b"/>
            <a:pathLst>
              <a:path w="7620" h="22225">
                <a:moveTo>
                  <a:pt x="7454" y="22148"/>
                </a:moveTo>
                <a:lnTo>
                  <a:pt x="4648" y="14998"/>
                </a:lnTo>
                <a:lnTo>
                  <a:pt x="3327" y="13690"/>
                </a:lnTo>
                <a:lnTo>
                  <a:pt x="3035" y="8153"/>
                </a:lnTo>
                <a:lnTo>
                  <a:pt x="2146" y="5842"/>
                </a:lnTo>
                <a:lnTo>
                  <a:pt x="1269" y="3530"/>
                </a:lnTo>
                <a:lnTo>
                  <a:pt x="825" y="901"/>
                </a:lnTo>
                <a:lnTo>
                  <a:pt x="0" y="0"/>
                </a:lnTo>
              </a:path>
            </a:pathLst>
          </a:custGeom>
          <a:ln w="6019">
            <a:solidFill>
              <a:srgbClr val="414042"/>
            </a:solidFill>
          </a:ln>
        </p:spPr>
        <p:txBody>
          <a:bodyPr wrap="square" lIns="0" tIns="0" rIns="0" bIns="0" rtlCol="0"/>
          <a:lstStyle/>
          <a:p>
            <a:endParaRPr lang="fr-FR" dirty="0"/>
          </a:p>
        </p:txBody>
      </p:sp>
      <p:sp>
        <p:nvSpPr>
          <p:cNvPr id="78" name="object 78"/>
          <p:cNvSpPr/>
          <p:nvPr/>
        </p:nvSpPr>
        <p:spPr>
          <a:xfrm>
            <a:off x="5097755" y="2064539"/>
            <a:ext cx="17145" cy="11430"/>
          </a:xfrm>
          <a:custGeom>
            <a:avLst/>
            <a:gdLst/>
            <a:ahLst/>
            <a:cxnLst/>
            <a:rect l="l" t="t" r="r" b="b"/>
            <a:pathLst>
              <a:path w="17145" h="11430">
                <a:moveTo>
                  <a:pt x="17056" y="6502"/>
                </a:moveTo>
                <a:lnTo>
                  <a:pt x="13169" y="9055"/>
                </a:lnTo>
                <a:lnTo>
                  <a:pt x="11938" y="9537"/>
                </a:lnTo>
                <a:lnTo>
                  <a:pt x="10718" y="10020"/>
                </a:lnTo>
                <a:lnTo>
                  <a:pt x="8978" y="10845"/>
                </a:lnTo>
                <a:lnTo>
                  <a:pt x="8724" y="10858"/>
                </a:lnTo>
                <a:lnTo>
                  <a:pt x="8470" y="10858"/>
                </a:lnTo>
                <a:lnTo>
                  <a:pt x="0" y="0"/>
                </a:lnTo>
              </a:path>
            </a:pathLst>
          </a:custGeom>
          <a:ln w="6019">
            <a:solidFill>
              <a:srgbClr val="414042"/>
            </a:solidFill>
          </a:ln>
        </p:spPr>
        <p:txBody>
          <a:bodyPr wrap="square" lIns="0" tIns="0" rIns="0" bIns="0" rtlCol="0"/>
          <a:lstStyle/>
          <a:p>
            <a:endParaRPr lang="fr-FR" dirty="0"/>
          </a:p>
        </p:txBody>
      </p:sp>
      <p:sp>
        <p:nvSpPr>
          <p:cNvPr id="79" name="object 79"/>
          <p:cNvSpPr/>
          <p:nvPr/>
        </p:nvSpPr>
        <p:spPr>
          <a:xfrm>
            <a:off x="5101461" y="2075394"/>
            <a:ext cx="12700" cy="22225"/>
          </a:xfrm>
          <a:custGeom>
            <a:avLst/>
            <a:gdLst/>
            <a:ahLst/>
            <a:cxnLst/>
            <a:rect l="l" t="t" r="r" b="b"/>
            <a:pathLst>
              <a:path w="12700" h="22225">
                <a:moveTo>
                  <a:pt x="5016" y="0"/>
                </a:moveTo>
                <a:lnTo>
                  <a:pt x="2311" y="9690"/>
                </a:lnTo>
                <a:lnTo>
                  <a:pt x="0" y="12852"/>
                </a:lnTo>
                <a:lnTo>
                  <a:pt x="1993" y="16268"/>
                </a:lnTo>
                <a:lnTo>
                  <a:pt x="2374" y="17386"/>
                </a:lnTo>
                <a:lnTo>
                  <a:pt x="2768" y="18503"/>
                </a:lnTo>
                <a:lnTo>
                  <a:pt x="3835" y="21628"/>
                </a:lnTo>
                <a:lnTo>
                  <a:pt x="7746" y="20370"/>
                </a:lnTo>
                <a:lnTo>
                  <a:pt x="9258" y="19431"/>
                </a:lnTo>
                <a:lnTo>
                  <a:pt x="10769" y="18478"/>
                </a:lnTo>
                <a:lnTo>
                  <a:pt x="12306" y="17373"/>
                </a:lnTo>
              </a:path>
            </a:pathLst>
          </a:custGeom>
          <a:ln w="6019">
            <a:solidFill>
              <a:srgbClr val="414042"/>
            </a:solidFill>
          </a:ln>
        </p:spPr>
        <p:txBody>
          <a:bodyPr wrap="square" lIns="0" tIns="0" rIns="0" bIns="0" rtlCol="0"/>
          <a:lstStyle/>
          <a:p>
            <a:endParaRPr lang="fr-FR" dirty="0"/>
          </a:p>
        </p:txBody>
      </p:sp>
      <p:sp>
        <p:nvSpPr>
          <p:cNvPr id="80" name="object 80"/>
          <p:cNvSpPr/>
          <p:nvPr/>
        </p:nvSpPr>
        <p:spPr>
          <a:xfrm>
            <a:off x="5093205" y="2097015"/>
            <a:ext cx="12700" cy="10160"/>
          </a:xfrm>
          <a:custGeom>
            <a:avLst/>
            <a:gdLst/>
            <a:ahLst/>
            <a:cxnLst/>
            <a:rect l="l" t="t" r="r" b="b"/>
            <a:pathLst>
              <a:path w="12700" h="10160">
                <a:moveTo>
                  <a:pt x="0" y="9855"/>
                </a:moveTo>
                <a:lnTo>
                  <a:pt x="622" y="8267"/>
                </a:lnTo>
                <a:lnTo>
                  <a:pt x="5816" y="5549"/>
                </a:lnTo>
                <a:lnTo>
                  <a:pt x="7480" y="4216"/>
                </a:lnTo>
                <a:lnTo>
                  <a:pt x="9156" y="2857"/>
                </a:lnTo>
                <a:lnTo>
                  <a:pt x="11074" y="1435"/>
                </a:lnTo>
                <a:lnTo>
                  <a:pt x="12090" y="0"/>
                </a:lnTo>
              </a:path>
            </a:pathLst>
          </a:custGeom>
          <a:ln w="6019">
            <a:solidFill>
              <a:srgbClr val="414042"/>
            </a:solidFill>
          </a:ln>
        </p:spPr>
        <p:txBody>
          <a:bodyPr wrap="square" lIns="0" tIns="0" rIns="0" bIns="0" rtlCol="0"/>
          <a:lstStyle/>
          <a:p>
            <a:endParaRPr lang="fr-FR" dirty="0"/>
          </a:p>
        </p:txBody>
      </p:sp>
      <p:sp>
        <p:nvSpPr>
          <p:cNvPr id="81" name="object 81"/>
          <p:cNvSpPr/>
          <p:nvPr/>
        </p:nvSpPr>
        <p:spPr>
          <a:xfrm>
            <a:off x="5082950" y="2088250"/>
            <a:ext cx="19050" cy="17145"/>
          </a:xfrm>
          <a:custGeom>
            <a:avLst/>
            <a:gdLst/>
            <a:ahLst/>
            <a:cxnLst/>
            <a:rect l="l" t="t" r="r" b="b"/>
            <a:pathLst>
              <a:path w="19050" h="17144">
                <a:moveTo>
                  <a:pt x="18516" y="0"/>
                </a:moveTo>
                <a:lnTo>
                  <a:pt x="11887" y="2235"/>
                </a:lnTo>
                <a:lnTo>
                  <a:pt x="9525" y="2527"/>
                </a:lnTo>
                <a:lnTo>
                  <a:pt x="7137" y="2806"/>
                </a:lnTo>
                <a:lnTo>
                  <a:pt x="2781" y="8966"/>
                </a:lnTo>
                <a:lnTo>
                  <a:pt x="1536" y="11328"/>
                </a:lnTo>
                <a:lnTo>
                  <a:pt x="0" y="13335"/>
                </a:lnTo>
                <a:lnTo>
                  <a:pt x="2578" y="14592"/>
                </a:lnTo>
                <a:lnTo>
                  <a:pt x="4089" y="15151"/>
                </a:lnTo>
                <a:lnTo>
                  <a:pt x="5588" y="15684"/>
                </a:lnTo>
                <a:lnTo>
                  <a:pt x="9867" y="17043"/>
                </a:lnTo>
                <a:lnTo>
                  <a:pt x="10871" y="17030"/>
                </a:lnTo>
              </a:path>
            </a:pathLst>
          </a:custGeom>
          <a:ln w="6019">
            <a:solidFill>
              <a:srgbClr val="414042"/>
            </a:solidFill>
          </a:ln>
        </p:spPr>
        <p:txBody>
          <a:bodyPr wrap="square" lIns="0" tIns="0" rIns="0" bIns="0" rtlCol="0"/>
          <a:lstStyle/>
          <a:p>
            <a:endParaRPr lang="fr-FR" dirty="0"/>
          </a:p>
        </p:txBody>
      </p:sp>
      <p:sp>
        <p:nvSpPr>
          <p:cNvPr id="82" name="object 82"/>
          <p:cNvSpPr/>
          <p:nvPr/>
        </p:nvSpPr>
        <p:spPr>
          <a:xfrm>
            <a:off x="5069151" y="2100921"/>
            <a:ext cx="13970" cy="2540"/>
          </a:xfrm>
          <a:custGeom>
            <a:avLst/>
            <a:gdLst/>
            <a:ahLst/>
            <a:cxnLst/>
            <a:rect l="l" t="t" r="r" b="b"/>
            <a:pathLst>
              <a:path w="13970" h="2539">
                <a:moveTo>
                  <a:pt x="0" y="2349"/>
                </a:moveTo>
                <a:lnTo>
                  <a:pt x="914" y="0"/>
                </a:lnTo>
                <a:lnTo>
                  <a:pt x="4343" y="698"/>
                </a:lnTo>
                <a:lnTo>
                  <a:pt x="5372" y="698"/>
                </a:lnTo>
                <a:lnTo>
                  <a:pt x="6400" y="711"/>
                </a:lnTo>
                <a:lnTo>
                  <a:pt x="12217" y="1142"/>
                </a:lnTo>
                <a:lnTo>
                  <a:pt x="13982" y="571"/>
                </a:lnTo>
              </a:path>
            </a:pathLst>
          </a:custGeom>
          <a:ln w="6019">
            <a:solidFill>
              <a:srgbClr val="414042"/>
            </a:solidFill>
          </a:ln>
        </p:spPr>
        <p:txBody>
          <a:bodyPr wrap="square" lIns="0" tIns="0" rIns="0" bIns="0" rtlCol="0"/>
          <a:lstStyle/>
          <a:p>
            <a:endParaRPr lang="fr-FR" dirty="0"/>
          </a:p>
        </p:txBody>
      </p:sp>
      <p:sp>
        <p:nvSpPr>
          <p:cNvPr id="83" name="object 83"/>
          <p:cNvSpPr/>
          <p:nvPr/>
        </p:nvSpPr>
        <p:spPr>
          <a:xfrm>
            <a:off x="5078855" y="2079986"/>
            <a:ext cx="9525" cy="11430"/>
          </a:xfrm>
          <a:custGeom>
            <a:avLst/>
            <a:gdLst/>
            <a:ahLst/>
            <a:cxnLst/>
            <a:rect l="l" t="t" r="r" b="b"/>
            <a:pathLst>
              <a:path w="9525" h="11430">
                <a:moveTo>
                  <a:pt x="8991" y="11163"/>
                </a:moveTo>
                <a:lnTo>
                  <a:pt x="723" y="2324"/>
                </a:lnTo>
                <a:lnTo>
                  <a:pt x="0" y="0"/>
                </a:lnTo>
              </a:path>
            </a:pathLst>
          </a:custGeom>
          <a:ln w="6019">
            <a:solidFill>
              <a:srgbClr val="414042"/>
            </a:solidFill>
          </a:ln>
        </p:spPr>
        <p:txBody>
          <a:bodyPr wrap="square" lIns="0" tIns="0" rIns="0" bIns="0" rtlCol="0"/>
          <a:lstStyle/>
          <a:p>
            <a:endParaRPr lang="fr-FR" dirty="0"/>
          </a:p>
        </p:txBody>
      </p:sp>
      <p:sp>
        <p:nvSpPr>
          <p:cNvPr id="84" name="object 84"/>
          <p:cNvSpPr/>
          <p:nvPr/>
        </p:nvSpPr>
        <p:spPr>
          <a:xfrm>
            <a:off x="5061162" y="2080099"/>
            <a:ext cx="8890" cy="20955"/>
          </a:xfrm>
          <a:custGeom>
            <a:avLst/>
            <a:gdLst/>
            <a:ahLst/>
            <a:cxnLst/>
            <a:rect l="l" t="t" r="r" b="b"/>
            <a:pathLst>
              <a:path w="8889" h="20955">
                <a:moveTo>
                  <a:pt x="4317" y="0"/>
                </a:moveTo>
                <a:lnTo>
                  <a:pt x="2463" y="2324"/>
                </a:lnTo>
                <a:lnTo>
                  <a:pt x="1435" y="5346"/>
                </a:lnTo>
                <a:lnTo>
                  <a:pt x="393" y="8369"/>
                </a:lnTo>
                <a:lnTo>
                  <a:pt x="0" y="10033"/>
                </a:lnTo>
                <a:lnTo>
                  <a:pt x="1981" y="13881"/>
                </a:lnTo>
                <a:lnTo>
                  <a:pt x="4356" y="16332"/>
                </a:lnTo>
                <a:lnTo>
                  <a:pt x="6718" y="18783"/>
                </a:lnTo>
                <a:lnTo>
                  <a:pt x="7924" y="20256"/>
                </a:lnTo>
                <a:lnTo>
                  <a:pt x="8902" y="20815"/>
                </a:lnTo>
              </a:path>
            </a:pathLst>
          </a:custGeom>
          <a:ln w="6019">
            <a:solidFill>
              <a:srgbClr val="414042"/>
            </a:solidFill>
          </a:ln>
        </p:spPr>
        <p:txBody>
          <a:bodyPr wrap="square" lIns="0" tIns="0" rIns="0" bIns="0" rtlCol="0"/>
          <a:lstStyle/>
          <a:p>
            <a:endParaRPr lang="fr-FR" dirty="0"/>
          </a:p>
        </p:txBody>
      </p:sp>
      <p:sp>
        <p:nvSpPr>
          <p:cNvPr id="85" name="object 85"/>
          <p:cNvSpPr/>
          <p:nvPr/>
        </p:nvSpPr>
        <p:spPr>
          <a:xfrm>
            <a:off x="5055188" y="2087586"/>
            <a:ext cx="6350" cy="3175"/>
          </a:xfrm>
          <a:custGeom>
            <a:avLst/>
            <a:gdLst/>
            <a:ahLst/>
            <a:cxnLst/>
            <a:rect l="l" t="t" r="r" b="b"/>
            <a:pathLst>
              <a:path w="6350" h="3175">
                <a:moveTo>
                  <a:pt x="0" y="0"/>
                </a:moveTo>
                <a:lnTo>
                  <a:pt x="5969" y="2552"/>
                </a:lnTo>
              </a:path>
            </a:pathLst>
          </a:custGeom>
          <a:ln w="6019">
            <a:solidFill>
              <a:srgbClr val="414042"/>
            </a:solidFill>
          </a:ln>
        </p:spPr>
        <p:txBody>
          <a:bodyPr wrap="square" lIns="0" tIns="0" rIns="0" bIns="0" rtlCol="0"/>
          <a:lstStyle/>
          <a:p>
            <a:endParaRPr lang="fr-FR" dirty="0"/>
          </a:p>
        </p:txBody>
      </p:sp>
      <p:sp>
        <p:nvSpPr>
          <p:cNvPr id="86" name="object 86"/>
          <p:cNvSpPr/>
          <p:nvPr/>
        </p:nvSpPr>
        <p:spPr>
          <a:xfrm>
            <a:off x="5052281" y="2040925"/>
            <a:ext cx="67310" cy="67310"/>
          </a:xfrm>
          <a:custGeom>
            <a:avLst/>
            <a:gdLst/>
            <a:ahLst/>
            <a:cxnLst/>
            <a:rect l="l" t="t" r="r" b="b"/>
            <a:pathLst>
              <a:path w="67310" h="67310">
                <a:moveTo>
                  <a:pt x="64723" y="45773"/>
                </a:moveTo>
                <a:lnTo>
                  <a:pt x="58114" y="56383"/>
                </a:lnTo>
                <a:lnTo>
                  <a:pt x="48482" y="63652"/>
                </a:lnTo>
                <a:lnTo>
                  <a:pt x="36958" y="67081"/>
                </a:lnTo>
                <a:lnTo>
                  <a:pt x="24673" y="66176"/>
                </a:lnTo>
                <a:lnTo>
                  <a:pt x="12634" y="59388"/>
                </a:lnTo>
                <a:lnTo>
                  <a:pt x="4387" y="50123"/>
                </a:lnTo>
                <a:lnTo>
                  <a:pt x="115" y="39255"/>
                </a:lnTo>
                <a:lnTo>
                  <a:pt x="0" y="27659"/>
                </a:lnTo>
                <a:lnTo>
                  <a:pt x="6792" y="14602"/>
                </a:lnTo>
                <a:lnTo>
                  <a:pt x="15786" y="5633"/>
                </a:lnTo>
                <a:lnTo>
                  <a:pt x="26233" y="763"/>
                </a:lnTo>
                <a:lnTo>
                  <a:pt x="37384" y="0"/>
                </a:lnTo>
                <a:lnTo>
                  <a:pt x="51062" y="6740"/>
                </a:lnTo>
                <a:lnTo>
                  <a:pt x="60477" y="15556"/>
                </a:lnTo>
                <a:lnTo>
                  <a:pt x="65711" y="25759"/>
                </a:lnTo>
                <a:lnTo>
                  <a:pt x="66845" y="36662"/>
                </a:lnTo>
                <a:lnTo>
                  <a:pt x="64723" y="45773"/>
                </a:lnTo>
                <a:close/>
              </a:path>
            </a:pathLst>
          </a:custGeom>
          <a:ln w="6019">
            <a:solidFill>
              <a:srgbClr val="414042"/>
            </a:solidFill>
          </a:ln>
        </p:spPr>
        <p:txBody>
          <a:bodyPr wrap="square" lIns="0" tIns="0" rIns="0" bIns="0" rtlCol="0"/>
          <a:lstStyle/>
          <a:p>
            <a:endParaRPr lang="fr-FR" dirty="0"/>
          </a:p>
        </p:txBody>
      </p:sp>
      <p:sp>
        <p:nvSpPr>
          <p:cNvPr id="87" name="object 87"/>
          <p:cNvSpPr/>
          <p:nvPr/>
        </p:nvSpPr>
        <p:spPr>
          <a:xfrm>
            <a:off x="6098619" y="1993393"/>
            <a:ext cx="30480" cy="36830"/>
          </a:xfrm>
          <a:custGeom>
            <a:avLst/>
            <a:gdLst/>
            <a:ahLst/>
            <a:cxnLst/>
            <a:rect l="l" t="t" r="r" b="b"/>
            <a:pathLst>
              <a:path w="30479" h="36830">
                <a:moveTo>
                  <a:pt x="0" y="18021"/>
                </a:moveTo>
                <a:lnTo>
                  <a:pt x="8001" y="21526"/>
                </a:lnTo>
                <a:lnTo>
                  <a:pt x="8775" y="27444"/>
                </a:lnTo>
                <a:lnTo>
                  <a:pt x="9575" y="30264"/>
                </a:lnTo>
                <a:lnTo>
                  <a:pt x="10388" y="33108"/>
                </a:lnTo>
                <a:lnTo>
                  <a:pt x="11442" y="35852"/>
                </a:lnTo>
                <a:lnTo>
                  <a:pt x="17487" y="36588"/>
                </a:lnTo>
                <a:lnTo>
                  <a:pt x="24815" y="35737"/>
                </a:lnTo>
                <a:lnTo>
                  <a:pt x="29895" y="22720"/>
                </a:lnTo>
                <a:lnTo>
                  <a:pt x="19494" y="14109"/>
                </a:lnTo>
                <a:lnTo>
                  <a:pt x="21361" y="6603"/>
                </a:lnTo>
                <a:lnTo>
                  <a:pt x="23368" y="3213"/>
                </a:lnTo>
                <a:lnTo>
                  <a:pt x="18529" y="330"/>
                </a:lnTo>
                <a:lnTo>
                  <a:pt x="16840" y="0"/>
                </a:lnTo>
              </a:path>
            </a:pathLst>
          </a:custGeom>
          <a:ln w="6019">
            <a:solidFill>
              <a:srgbClr val="414042"/>
            </a:solidFill>
          </a:ln>
        </p:spPr>
        <p:txBody>
          <a:bodyPr wrap="square" lIns="0" tIns="0" rIns="0" bIns="0" rtlCol="0"/>
          <a:lstStyle/>
          <a:p>
            <a:endParaRPr lang="fr-FR" dirty="0"/>
          </a:p>
        </p:txBody>
      </p:sp>
      <p:sp>
        <p:nvSpPr>
          <p:cNvPr id="88" name="object 88"/>
          <p:cNvSpPr/>
          <p:nvPr/>
        </p:nvSpPr>
        <p:spPr>
          <a:xfrm>
            <a:off x="6106615" y="2007502"/>
            <a:ext cx="12065" cy="7620"/>
          </a:xfrm>
          <a:custGeom>
            <a:avLst/>
            <a:gdLst/>
            <a:ahLst/>
            <a:cxnLst/>
            <a:rect l="l" t="t" r="r" b="b"/>
            <a:pathLst>
              <a:path w="12064" h="7619">
                <a:moveTo>
                  <a:pt x="11506" y="0"/>
                </a:moveTo>
                <a:lnTo>
                  <a:pt x="3708" y="4064"/>
                </a:lnTo>
                <a:lnTo>
                  <a:pt x="0" y="7404"/>
                </a:lnTo>
              </a:path>
            </a:pathLst>
          </a:custGeom>
          <a:ln w="6019">
            <a:solidFill>
              <a:srgbClr val="414042"/>
            </a:solidFill>
          </a:ln>
        </p:spPr>
        <p:txBody>
          <a:bodyPr wrap="square" lIns="0" tIns="0" rIns="0" bIns="0" rtlCol="0"/>
          <a:lstStyle/>
          <a:p>
            <a:endParaRPr lang="fr-FR" dirty="0"/>
          </a:p>
        </p:txBody>
      </p:sp>
      <p:sp>
        <p:nvSpPr>
          <p:cNvPr id="89" name="object 89"/>
          <p:cNvSpPr/>
          <p:nvPr/>
        </p:nvSpPr>
        <p:spPr>
          <a:xfrm>
            <a:off x="6121984" y="1993677"/>
            <a:ext cx="24130" cy="22860"/>
          </a:xfrm>
          <a:custGeom>
            <a:avLst/>
            <a:gdLst/>
            <a:ahLst/>
            <a:cxnLst/>
            <a:rect l="l" t="t" r="r" b="b"/>
            <a:pathLst>
              <a:path w="24129" h="22860">
                <a:moveTo>
                  <a:pt x="0" y="2933"/>
                </a:moveTo>
                <a:lnTo>
                  <a:pt x="9385" y="0"/>
                </a:lnTo>
                <a:lnTo>
                  <a:pt x="13741" y="723"/>
                </a:lnTo>
                <a:lnTo>
                  <a:pt x="21361" y="5270"/>
                </a:lnTo>
                <a:lnTo>
                  <a:pt x="23914" y="9143"/>
                </a:lnTo>
                <a:lnTo>
                  <a:pt x="20358" y="20002"/>
                </a:lnTo>
                <a:lnTo>
                  <a:pt x="6426" y="22669"/>
                </a:lnTo>
              </a:path>
            </a:pathLst>
          </a:custGeom>
          <a:ln w="6019">
            <a:solidFill>
              <a:srgbClr val="414042"/>
            </a:solidFill>
          </a:ln>
        </p:spPr>
        <p:txBody>
          <a:bodyPr wrap="square" lIns="0" tIns="0" rIns="0" bIns="0" rtlCol="0"/>
          <a:lstStyle/>
          <a:p>
            <a:endParaRPr lang="fr-FR" dirty="0"/>
          </a:p>
        </p:txBody>
      </p:sp>
      <p:sp>
        <p:nvSpPr>
          <p:cNvPr id="90" name="object 90"/>
          <p:cNvSpPr/>
          <p:nvPr/>
        </p:nvSpPr>
        <p:spPr>
          <a:xfrm>
            <a:off x="6135734" y="1990501"/>
            <a:ext cx="635" cy="4445"/>
          </a:xfrm>
          <a:custGeom>
            <a:avLst/>
            <a:gdLst/>
            <a:ahLst/>
            <a:cxnLst/>
            <a:rect l="l" t="t" r="r" b="b"/>
            <a:pathLst>
              <a:path w="635" h="4444">
                <a:moveTo>
                  <a:pt x="406" y="0"/>
                </a:moveTo>
                <a:lnTo>
                  <a:pt x="0" y="3898"/>
                </a:lnTo>
              </a:path>
            </a:pathLst>
          </a:custGeom>
          <a:ln w="6019">
            <a:solidFill>
              <a:srgbClr val="414042"/>
            </a:solidFill>
          </a:ln>
        </p:spPr>
        <p:txBody>
          <a:bodyPr wrap="square" lIns="0" tIns="0" rIns="0" bIns="0" rtlCol="0"/>
          <a:lstStyle/>
          <a:p>
            <a:endParaRPr lang="fr-FR" dirty="0"/>
          </a:p>
        </p:txBody>
      </p:sp>
      <p:sp>
        <p:nvSpPr>
          <p:cNvPr id="91" name="object 91"/>
          <p:cNvSpPr/>
          <p:nvPr/>
        </p:nvSpPr>
        <p:spPr>
          <a:xfrm>
            <a:off x="6145889" y="2002774"/>
            <a:ext cx="11430" cy="3810"/>
          </a:xfrm>
          <a:custGeom>
            <a:avLst/>
            <a:gdLst/>
            <a:ahLst/>
            <a:cxnLst/>
            <a:rect l="l" t="t" r="r" b="b"/>
            <a:pathLst>
              <a:path w="11429" h="3810">
                <a:moveTo>
                  <a:pt x="11404" y="571"/>
                </a:moveTo>
                <a:lnTo>
                  <a:pt x="10172" y="3733"/>
                </a:lnTo>
                <a:lnTo>
                  <a:pt x="3987" y="0"/>
                </a:lnTo>
                <a:lnTo>
                  <a:pt x="0" y="50"/>
                </a:lnTo>
              </a:path>
            </a:pathLst>
          </a:custGeom>
          <a:ln w="6019">
            <a:solidFill>
              <a:srgbClr val="414042"/>
            </a:solidFill>
          </a:ln>
        </p:spPr>
        <p:txBody>
          <a:bodyPr wrap="square" lIns="0" tIns="0" rIns="0" bIns="0" rtlCol="0"/>
          <a:lstStyle/>
          <a:p>
            <a:endParaRPr lang="fr-FR" dirty="0"/>
          </a:p>
        </p:txBody>
      </p:sp>
      <p:sp>
        <p:nvSpPr>
          <p:cNvPr id="92" name="object 92"/>
          <p:cNvSpPr/>
          <p:nvPr/>
        </p:nvSpPr>
        <p:spPr>
          <a:xfrm>
            <a:off x="6156055" y="2006502"/>
            <a:ext cx="7620" cy="22225"/>
          </a:xfrm>
          <a:custGeom>
            <a:avLst/>
            <a:gdLst/>
            <a:ahLst/>
            <a:cxnLst/>
            <a:rect l="l" t="t" r="r" b="b"/>
            <a:pathLst>
              <a:path w="7620" h="22225">
                <a:moveTo>
                  <a:pt x="7467" y="22148"/>
                </a:moveTo>
                <a:lnTo>
                  <a:pt x="4660" y="14986"/>
                </a:lnTo>
                <a:lnTo>
                  <a:pt x="3340" y="13690"/>
                </a:lnTo>
                <a:lnTo>
                  <a:pt x="3035" y="8153"/>
                </a:lnTo>
                <a:lnTo>
                  <a:pt x="2159" y="5842"/>
                </a:lnTo>
                <a:lnTo>
                  <a:pt x="1270" y="3530"/>
                </a:lnTo>
                <a:lnTo>
                  <a:pt x="825" y="901"/>
                </a:lnTo>
                <a:lnTo>
                  <a:pt x="0" y="0"/>
                </a:lnTo>
              </a:path>
            </a:pathLst>
          </a:custGeom>
          <a:ln w="6019">
            <a:solidFill>
              <a:srgbClr val="414042"/>
            </a:solidFill>
          </a:ln>
        </p:spPr>
        <p:txBody>
          <a:bodyPr wrap="square" lIns="0" tIns="0" rIns="0" bIns="0" rtlCol="0"/>
          <a:lstStyle/>
          <a:p>
            <a:endParaRPr lang="fr-FR" dirty="0"/>
          </a:p>
        </p:txBody>
      </p:sp>
      <p:sp>
        <p:nvSpPr>
          <p:cNvPr id="93" name="object 93"/>
          <p:cNvSpPr/>
          <p:nvPr/>
        </p:nvSpPr>
        <p:spPr>
          <a:xfrm>
            <a:off x="6142337" y="2013686"/>
            <a:ext cx="17145" cy="11430"/>
          </a:xfrm>
          <a:custGeom>
            <a:avLst/>
            <a:gdLst/>
            <a:ahLst/>
            <a:cxnLst/>
            <a:rect l="l" t="t" r="r" b="b"/>
            <a:pathLst>
              <a:path w="17145" h="11430">
                <a:moveTo>
                  <a:pt x="17056" y="6502"/>
                </a:moveTo>
                <a:lnTo>
                  <a:pt x="13169" y="9067"/>
                </a:lnTo>
                <a:lnTo>
                  <a:pt x="11950" y="9550"/>
                </a:lnTo>
                <a:lnTo>
                  <a:pt x="10718" y="10032"/>
                </a:lnTo>
                <a:lnTo>
                  <a:pt x="8978" y="10845"/>
                </a:lnTo>
                <a:lnTo>
                  <a:pt x="8724" y="10858"/>
                </a:lnTo>
                <a:lnTo>
                  <a:pt x="8470" y="10871"/>
                </a:lnTo>
                <a:lnTo>
                  <a:pt x="0" y="0"/>
                </a:lnTo>
              </a:path>
            </a:pathLst>
          </a:custGeom>
          <a:ln w="6019">
            <a:solidFill>
              <a:srgbClr val="414042"/>
            </a:solidFill>
          </a:ln>
        </p:spPr>
        <p:txBody>
          <a:bodyPr wrap="square" lIns="0" tIns="0" rIns="0" bIns="0" rtlCol="0"/>
          <a:lstStyle/>
          <a:p>
            <a:endParaRPr lang="fr-FR" dirty="0"/>
          </a:p>
        </p:txBody>
      </p:sp>
      <p:sp>
        <p:nvSpPr>
          <p:cNvPr id="94" name="object 94"/>
          <p:cNvSpPr/>
          <p:nvPr/>
        </p:nvSpPr>
        <p:spPr>
          <a:xfrm>
            <a:off x="6146043" y="2024541"/>
            <a:ext cx="12700" cy="22225"/>
          </a:xfrm>
          <a:custGeom>
            <a:avLst/>
            <a:gdLst/>
            <a:ahLst/>
            <a:cxnLst/>
            <a:rect l="l" t="t" r="r" b="b"/>
            <a:pathLst>
              <a:path w="12700" h="22225">
                <a:moveTo>
                  <a:pt x="5016" y="0"/>
                </a:moveTo>
                <a:lnTo>
                  <a:pt x="2311" y="9690"/>
                </a:lnTo>
                <a:lnTo>
                  <a:pt x="0" y="12852"/>
                </a:lnTo>
                <a:lnTo>
                  <a:pt x="1993" y="16268"/>
                </a:lnTo>
                <a:lnTo>
                  <a:pt x="2387" y="17386"/>
                </a:lnTo>
                <a:lnTo>
                  <a:pt x="2768" y="18503"/>
                </a:lnTo>
                <a:lnTo>
                  <a:pt x="3835" y="21628"/>
                </a:lnTo>
                <a:lnTo>
                  <a:pt x="7746" y="20370"/>
                </a:lnTo>
                <a:lnTo>
                  <a:pt x="9258" y="19431"/>
                </a:lnTo>
                <a:lnTo>
                  <a:pt x="10769" y="18478"/>
                </a:lnTo>
                <a:lnTo>
                  <a:pt x="12306" y="17373"/>
                </a:lnTo>
              </a:path>
            </a:pathLst>
          </a:custGeom>
          <a:ln w="6019">
            <a:solidFill>
              <a:srgbClr val="414042"/>
            </a:solidFill>
          </a:ln>
        </p:spPr>
        <p:txBody>
          <a:bodyPr wrap="square" lIns="0" tIns="0" rIns="0" bIns="0" rtlCol="0"/>
          <a:lstStyle/>
          <a:p>
            <a:endParaRPr lang="fr-FR" dirty="0"/>
          </a:p>
        </p:txBody>
      </p:sp>
      <p:sp>
        <p:nvSpPr>
          <p:cNvPr id="95" name="object 95"/>
          <p:cNvSpPr/>
          <p:nvPr/>
        </p:nvSpPr>
        <p:spPr>
          <a:xfrm>
            <a:off x="6137793" y="2046174"/>
            <a:ext cx="12700" cy="10160"/>
          </a:xfrm>
          <a:custGeom>
            <a:avLst/>
            <a:gdLst/>
            <a:ahLst/>
            <a:cxnLst/>
            <a:rect l="l" t="t" r="r" b="b"/>
            <a:pathLst>
              <a:path w="12700" h="10160">
                <a:moveTo>
                  <a:pt x="0" y="9842"/>
                </a:moveTo>
                <a:lnTo>
                  <a:pt x="622" y="8267"/>
                </a:lnTo>
                <a:lnTo>
                  <a:pt x="5816" y="5537"/>
                </a:lnTo>
                <a:lnTo>
                  <a:pt x="7480" y="4203"/>
                </a:lnTo>
                <a:lnTo>
                  <a:pt x="9156" y="2844"/>
                </a:lnTo>
                <a:lnTo>
                  <a:pt x="11061" y="1422"/>
                </a:lnTo>
                <a:lnTo>
                  <a:pt x="12090" y="0"/>
                </a:lnTo>
              </a:path>
            </a:pathLst>
          </a:custGeom>
          <a:ln w="6019">
            <a:solidFill>
              <a:srgbClr val="414042"/>
            </a:solidFill>
          </a:ln>
        </p:spPr>
        <p:txBody>
          <a:bodyPr wrap="square" lIns="0" tIns="0" rIns="0" bIns="0" rtlCol="0"/>
          <a:lstStyle/>
          <a:p>
            <a:endParaRPr lang="fr-FR" dirty="0"/>
          </a:p>
        </p:txBody>
      </p:sp>
      <p:sp>
        <p:nvSpPr>
          <p:cNvPr id="96" name="object 96"/>
          <p:cNvSpPr/>
          <p:nvPr/>
        </p:nvSpPr>
        <p:spPr>
          <a:xfrm>
            <a:off x="6127546" y="2037397"/>
            <a:ext cx="19050" cy="17145"/>
          </a:xfrm>
          <a:custGeom>
            <a:avLst/>
            <a:gdLst/>
            <a:ahLst/>
            <a:cxnLst/>
            <a:rect l="l" t="t" r="r" b="b"/>
            <a:pathLst>
              <a:path w="19050" h="17144">
                <a:moveTo>
                  <a:pt x="18503" y="0"/>
                </a:moveTo>
                <a:lnTo>
                  <a:pt x="11887" y="2235"/>
                </a:lnTo>
                <a:lnTo>
                  <a:pt x="9512" y="2527"/>
                </a:lnTo>
                <a:lnTo>
                  <a:pt x="7124" y="2806"/>
                </a:lnTo>
                <a:lnTo>
                  <a:pt x="2768" y="8966"/>
                </a:lnTo>
                <a:lnTo>
                  <a:pt x="1523" y="11328"/>
                </a:lnTo>
                <a:lnTo>
                  <a:pt x="0" y="13335"/>
                </a:lnTo>
                <a:lnTo>
                  <a:pt x="2565" y="14592"/>
                </a:lnTo>
                <a:lnTo>
                  <a:pt x="4076" y="15151"/>
                </a:lnTo>
                <a:lnTo>
                  <a:pt x="5575" y="15684"/>
                </a:lnTo>
                <a:lnTo>
                  <a:pt x="9867" y="17043"/>
                </a:lnTo>
                <a:lnTo>
                  <a:pt x="10858" y="17043"/>
                </a:lnTo>
              </a:path>
            </a:pathLst>
          </a:custGeom>
          <a:ln w="6019">
            <a:solidFill>
              <a:srgbClr val="414042"/>
            </a:solidFill>
          </a:ln>
        </p:spPr>
        <p:txBody>
          <a:bodyPr wrap="square" lIns="0" tIns="0" rIns="0" bIns="0" rtlCol="0"/>
          <a:lstStyle/>
          <a:p>
            <a:endParaRPr lang="fr-FR" dirty="0"/>
          </a:p>
        </p:txBody>
      </p:sp>
      <p:sp>
        <p:nvSpPr>
          <p:cNvPr id="97" name="object 97"/>
          <p:cNvSpPr/>
          <p:nvPr/>
        </p:nvSpPr>
        <p:spPr>
          <a:xfrm>
            <a:off x="6113733" y="2050060"/>
            <a:ext cx="13970" cy="2540"/>
          </a:xfrm>
          <a:custGeom>
            <a:avLst/>
            <a:gdLst/>
            <a:ahLst/>
            <a:cxnLst/>
            <a:rect l="l" t="t" r="r" b="b"/>
            <a:pathLst>
              <a:path w="13970" h="2539">
                <a:moveTo>
                  <a:pt x="0" y="2362"/>
                </a:moveTo>
                <a:lnTo>
                  <a:pt x="914" y="0"/>
                </a:lnTo>
                <a:lnTo>
                  <a:pt x="4343" y="698"/>
                </a:lnTo>
                <a:lnTo>
                  <a:pt x="5372" y="711"/>
                </a:lnTo>
                <a:lnTo>
                  <a:pt x="6400" y="723"/>
                </a:lnTo>
                <a:lnTo>
                  <a:pt x="12217" y="1155"/>
                </a:lnTo>
                <a:lnTo>
                  <a:pt x="13982" y="584"/>
                </a:lnTo>
              </a:path>
            </a:pathLst>
          </a:custGeom>
          <a:ln w="6019">
            <a:solidFill>
              <a:srgbClr val="414042"/>
            </a:solidFill>
          </a:ln>
        </p:spPr>
        <p:txBody>
          <a:bodyPr wrap="square" lIns="0" tIns="0" rIns="0" bIns="0" rtlCol="0"/>
          <a:lstStyle/>
          <a:p>
            <a:endParaRPr lang="fr-FR" dirty="0"/>
          </a:p>
        </p:txBody>
      </p:sp>
      <p:sp>
        <p:nvSpPr>
          <p:cNvPr id="98" name="object 98"/>
          <p:cNvSpPr/>
          <p:nvPr/>
        </p:nvSpPr>
        <p:spPr>
          <a:xfrm>
            <a:off x="6123439" y="2029133"/>
            <a:ext cx="9525" cy="11430"/>
          </a:xfrm>
          <a:custGeom>
            <a:avLst/>
            <a:gdLst/>
            <a:ahLst/>
            <a:cxnLst/>
            <a:rect l="l" t="t" r="r" b="b"/>
            <a:pathLst>
              <a:path w="9525" h="11430">
                <a:moveTo>
                  <a:pt x="8991" y="11163"/>
                </a:moveTo>
                <a:lnTo>
                  <a:pt x="736" y="2324"/>
                </a:lnTo>
                <a:lnTo>
                  <a:pt x="0" y="0"/>
                </a:lnTo>
              </a:path>
            </a:pathLst>
          </a:custGeom>
          <a:ln w="6019">
            <a:solidFill>
              <a:srgbClr val="414042"/>
            </a:solidFill>
          </a:ln>
        </p:spPr>
        <p:txBody>
          <a:bodyPr wrap="square" lIns="0" tIns="0" rIns="0" bIns="0" rtlCol="0"/>
          <a:lstStyle/>
          <a:p>
            <a:endParaRPr lang="fr-FR" dirty="0"/>
          </a:p>
        </p:txBody>
      </p:sp>
      <p:sp>
        <p:nvSpPr>
          <p:cNvPr id="99" name="object 99"/>
          <p:cNvSpPr/>
          <p:nvPr/>
        </p:nvSpPr>
        <p:spPr>
          <a:xfrm>
            <a:off x="6105751" y="2029246"/>
            <a:ext cx="8890" cy="20955"/>
          </a:xfrm>
          <a:custGeom>
            <a:avLst/>
            <a:gdLst/>
            <a:ahLst/>
            <a:cxnLst/>
            <a:rect l="l" t="t" r="r" b="b"/>
            <a:pathLst>
              <a:path w="8889" h="20955">
                <a:moveTo>
                  <a:pt x="4317" y="0"/>
                </a:moveTo>
                <a:lnTo>
                  <a:pt x="2451" y="2324"/>
                </a:lnTo>
                <a:lnTo>
                  <a:pt x="1422" y="5346"/>
                </a:lnTo>
                <a:lnTo>
                  <a:pt x="393" y="8369"/>
                </a:lnTo>
                <a:lnTo>
                  <a:pt x="0" y="10033"/>
                </a:lnTo>
                <a:lnTo>
                  <a:pt x="1981" y="13881"/>
                </a:lnTo>
                <a:lnTo>
                  <a:pt x="4343" y="16332"/>
                </a:lnTo>
                <a:lnTo>
                  <a:pt x="6705" y="18783"/>
                </a:lnTo>
                <a:lnTo>
                  <a:pt x="7924" y="20256"/>
                </a:lnTo>
                <a:lnTo>
                  <a:pt x="8902" y="20815"/>
                </a:lnTo>
              </a:path>
            </a:pathLst>
          </a:custGeom>
          <a:ln w="6019">
            <a:solidFill>
              <a:srgbClr val="414042"/>
            </a:solidFill>
          </a:ln>
        </p:spPr>
        <p:txBody>
          <a:bodyPr wrap="square" lIns="0" tIns="0" rIns="0" bIns="0" rtlCol="0"/>
          <a:lstStyle/>
          <a:p>
            <a:endParaRPr lang="fr-FR" dirty="0"/>
          </a:p>
        </p:txBody>
      </p:sp>
      <p:sp>
        <p:nvSpPr>
          <p:cNvPr id="100" name="object 100"/>
          <p:cNvSpPr/>
          <p:nvPr/>
        </p:nvSpPr>
        <p:spPr>
          <a:xfrm>
            <a:off x="6099777" y="2036738"/>
            <a:ext cx="6350" cy="2540"/>
          </a:xfrm>
          <a:custGeom>
            <a:avLst/>
            <a:gdLst/>
            <a:ahLst/>
            <a:cxnLst/>
            <a:rect l="l" t="t" r="r" b="b"/>
            <a:pathLst>
              <a:path w="6350" h="2539">
                <a:moveTo>
                  <a:pt x="0" y="0"/>
                </a:moveTo>
                <a:lnTo>
                  <a:pt x="5969" y="2540"/>
                </a:lnTo>
              </a:path>
            </a:pathLst>
          </a:custGeom>
          <a:ln w="6019">
            <a:solidFill>
              <a:srgbClr val="414042"/>
            </a:solidFill>
          </a:ln>
        </p:spPr>
        <p:txBody>
          <a:bodyPr wrap="square" lIns="0" tIns="0" rIns="0" bIns="0" rtlCol="0"/>
          <a:lstStyle/>
          <a:p>
            <a:endParaRPr lang="fr-FR" dirty="0"/>
          </a:p>
        </p:txBody>
      </p:sp>
      <p:sp>
        <p:nvSpPr>
          <p:cNvPr id="101" name="object 101"/>
          <p:cNvSpPr/>
          <p:nvPr/>
        </p:nvSpPr>
        <p:spPr>
          <a:xfrm>
            <a:off x="6096866" y="1990069"/>
            <a:ext cx="67310" cy="67310"/>
          </a:xfrm>
          <a:custGeom>
            <a:avLst/>
            <a:gdLst/>
            <a:ahLst/>
            <a:cxnLst/>
            <a:rect l="l" t="t" r="r" b="b"/>
            <a:pathLst>
              <a:path w="67310" h="67310">
                <a:moveTo>
                  <a:pt x="64727" y="45774"/>
                </a:moveTo>
                <a:lnTo>
                  <a:pt x="58116" y="56384"/>
                </a:lnTo>
                <a:lnTo>
                  <a:pt x="48481" y="63653"/>
                </a:lnTo>
                <a:lnTo>
                  <a:pt x="36956" y="67082"/>
                </a:lnTo>
                <a:lnTo>
                  <a:pt x="24675" y="66177"/>
                </a:lnTo>
                <a:lnTo>
                  <a:pt x="12637" y="59390"/>
                </a:lnTo>
                <a:lnTo>
                  <a:pt x="4388" y="50126"/>
                </a:lnTo>
                <a:lnTo>
                  <a:pt x="114" y="39262"/>
                </a:lnTo>
                <a:lnTo>
                  <a:pt x="0" y="27673"/>
                </a:lnTo>
                <a:lnTo>
                  <a:pt x="6787" y="14611"/>
                </a:lnTo>
                <a:lnTo>
                  <a:pt x="15780" y="5639"/>
                </a:lnTo>
                <a:lnTo>
                  <a:pt x="26227" y="766"/>
                </a:lnTo>
                <a:lnTo>
                  <a:pt x="37379" y="0"/>
                </a:lnTo>
                <a:lnTo>
                  <a:pt x="51061" y="6740"/>
                </a:lnTo>
                <a:lnTo>
                  <a:pt x="60478" y="15555"/>
                </a:lnTo>
                <a:lnTo>
                  <a:pt x="65713" y="25757"/>
                </a:lnTo>
                <a:lnTo>
                  <a:pt x="66849" y="36658"/>
                </a:lnTo>
                <a:lnTo>
                  <a:pt x="64727" y="45774"/>
                </a:lnTo>
                <a:close/>
              </a:path>
            </a:pathLst>
          </a:custGeom>
          <a:ln w="6019">
            <a:solidFill>
              <a:srgbClr val="414042"/>
            </a:solidFill>
          </a:ln>
        </p:spPr>
        <p:txBody>
          <a:bodyPr wrap="square" lIns="0" tIns="0" rIns="0" bIns="0" rtlCol="0"/>
          <a:lstStyle/>
          <a:p>
            <a:endParaRPr lang="fr-FR" dirty="0"/>
          </a:p>
        </p:txBody>
      </p:sp>
      <p:sp>
        <p:nvSpPr>
          <p:cNvPr id="102" name="object 102"/>
          <p:cNvSpPr/>
          <p:nvPr/>
        </p:nvSpPr>
        <p:spPr>
          <a:xfrm>
            <a:off x="5953162" y="1428668"/>
            <a:ext cx="254635" cy="41910"/>
          </a:xfrm>
          <a:custGeom>
            <a:avLst/>
            <a:gdLst/>
            <a:ahLst/>
            <a:cxnLst/>
            <a:rect l="l" t="t" r="r" b="b"/>
            <a:pathLst>
              <a:path w="254635" h="41909">
                <a:moveTo>
                  <a:pt x="0" y="0"/>
                </a:moveTo>
                <a:lnTo>
                  <a:pt x="254330" y="41821"/>
                </a:lnTo>
              </a:path>
            </a:pathLst>
          </a:custGeom>
          <a:ln w="10172">
            <a:solidFill>
              <a:srgbClr val="BCBEC0"/>
            </a:solidFill>
          </a:ln>
        </p:spPr>
        <p:txBody>
          <a:bodyPr wrap="square" lIns="0" tIns="0" rIns="0" bIns="0" rtlCol="0"/>
          <a:lstStyle/>
          <a:p>
            <a:endParaRPr lang="fr-FR" dirty="0"/>
          </a:p>
        </p:txBody>
      </p:sp>
      <p:sp>
        <p:nvSpPr>
          <p:cNvPr id="103" name="object 103"/>
          <p:cNvSpPr/>
          <p:nvPr/>
        </p:nvSpPr>
        <p:spPr>
          <a:xfrm>
            <a:off x="6198940" y="1434022"/>
            <a:ext cx="40640" cy="76835"/>
          </a:xfrm>
          <a:custGeom>
            <a:avLst/>
            <a:gdLst/>
            <a:ahLst/>
            <a:cxnLst/>
            <a:rect l="l" t="t" r="r" b="b"/>
            <a:pathLst>
              <a:path w="40639" h="76834">
                <a:moveTo>
                  <a:pt x="4673" y="0"/>
                </a:moveTo>
                <a:lnTo>
                  <a:pt x="40589" y="40589"/>
                </a:lnTo>
                <a:lnTo>
                  <a:pt x="0" y="76504"/>
                </a:lnTo>
              </a:path>
            </a:pathLst>
          </a:custGeom>
          <a:ln w="10172">
            <a:solidFill>
              <a:srgbClr val="BCBEC0"/>
            </a:solidFill>
          </a:ln>
        </p:spPr>
        <p:txBody>
          <a:bodyPr wrap="square" lIns="0" tIns="0" rIns="0" bIns="0" rtlCol="0"/>
          <a:lstStyle/>
          <a:p>
            <a:endParaRPr lang="fr-FR" dirty="0"/>
          </a:p>
        </p:txBody>
      </p:sp>
      <p:sp>
        <p:nvSpPr>
          <p:cNvPr id="104" name="object 104"/>
          <p:cNvSpPr/>
          <p:nvPr/>
        </p:nvSpPr>
        <p:spPr>
          <a:xfrm>
            <a:off x="4735677" y="2849522"/>
            <a:ext cx="81280" cy="50165"/>
          </a:xfrm>
          <a:custGeom>
            <a:avLst/>
            <a:gdLst/>
            <a:ahLst/>
            <a:cxnLst/>
            <a:rect l="l" t="t" r="r" b="b"/>
            <a:pathLst>
              <a:path w="81279" h="50164">
                <a:moveTo>
                  <a:pt x="40436" y="49644"/>
                </a:moveTo>
                <a:lnTo>
                  <a:pt x="45123" y="49593"/>
                </a:lnTo>
                <a:lnTo>
                  <a:pt x="50330" y="49314"/>
                </a:lnTo>
                <a:lnTo>
                  <a:pt x="55778" y="48640"/>
                </a:lnTo>
                <a:lnTo>
                  <a:pt x="69989" y="46901"/>
                </a:lnTo>
                <a:lnTo>
                  <a:pt x="75565" y="43535"/>
                </a:lnTo>
                <a:lnTo>
                  <a:pt x="77863" y="41973"/>
                </a:lnTo>
                <a:lnTo>
                  <a:pt x="80149" y="40411"/>
                </a:lnTo>
                <a:lnTo>
                  <a:pt x="80873" y="37325"/>
                </a:lnTo>
                <a:lnTo>
                  <a:pt x="78790" y="34747"/>
                </a:lnTo>
                <a:lnTo>
                  <a:pt x="69409" y="24436"/>
                </a:lnTo>
                <a:lnTo>
                  <a:pt x="61582" y="16040"/>
                </a:lnTo>
                <a:lnTo>
                  <a:pt x="50317" y="3657"/>
                </a:lnTo>
                <a:lnTo>
                  <a:pt x="47802" y="647"/>
                </a:lnTo>
                <a:lnTo>
                  <a:pt x="47294" y="482"/>
                </a:lnTo>
                <a:lnTo>
                  <a:pt x="47015" y="393"/>
                </a:lnTo>
                <a:lnTo>
                  <a:pt x="43688"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25"/>
                </a:lnTo>
                <a:lnTo>
                  <a:pt x="723" y="40411"/>
                </a:lnTo>
                <a:lnTo>
                  <a:pt x="3022" y="41973"/>
                </a:lnTo>
                <a:lnTo>
                  <a:pt x="5308"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05" name="object 105"/>
          <p:cNvSpPr/>
          <p:nvPr/>
        </p:nvSpPr>
        <p:spPr>
          <a:xfrm>
            <a:off x="5170753" y="2849522"/>
            <a:ext cx="81280" cy="50165"/>
          </a:xfrm>
          <a:custGeom>
            <a:avLst/>
            <a:gdLst/>
            <a:ahLst/>
            <a:cxnLst/>
            <a:rect l="l" t="t" r="r" b="b"/>
            <a:pathLst>
              <a:path w="81279" h="50164">
                <a:moveTo>
                  <a:pt x="40436" y="49644"/>
                </a:moveTo>
                <a:lnTo>
                  <a:pt x="45123" y="49593"/>
                </a:lnTo>
                <a:lnTo>
                  <a:pt x="50317" y="49314"/>
                </a:lnTo>
                <a:lnTo>
                  <a:pt x="55778" y="48640"/>
                </a:lnTo>
                <a:lnTo>
                  <a:pt x="69989" y="46901"/>
                </a:lnTo>
                <a:lnTo>
                  <a:pt x="75565" y="43535"/>
                </a:lnTo>
                <a:lnTo>
                  <a:pt x="77851" y="41973"/>
                </a:lnTo>
                <a:lnTo>
                  <a:pt x="80149" y="40411"/>
                </a:lnTo>
                <a:lnTo>
                  <a:pt x="80873" y="37325"/>
                </a:lnTo>
                <a:lnTo>
                  <a:pt x="78778" y="34747"/>
                </a:lnTo>
                <a:lnTo>
                  <a:pt x="69403" y="24431"/>
                </a:lnTo>
                <a:lnTo>
                  <a:pt x="61582" y="16040"/>
                </a:lnTo>
                <a:lnTo>
                  <a:pt x="50304" y="3657"/>
                </a:lnTo>
                <a:lnTo>
                  <a:pt x="47802" y="647"/>
                </a:lnTo>
                <a:lnTo>
                  <a:pt x="47294" y="482"/>
                </a:lnTo>
                <a:lnTo>
                  <a:pt x="47015" y="393"/>
                </a:lnTo>
                <a:lnTo>
                  <a:pt x="43688" y="0"/>
                </a:lnTo>
                <a:lnTo>
                  <a:pt x="40436" y="63"/>
                </a:lnTo>
                <a:lnTo>
                  <a:pt x="37185" y="0"/>
                </a:lnTo>
                <a:lnTo>
                  <a:pt x="33858" y="393"/>
                </a:lnTo>
                <a:lnTo>
                  <a:pt x="33578" y="482"/>
                </a:lnTo>
                <a:lnTo>
                  <a:pt x="33070" y="647"/>
                </a:lnTo>
                <a:lnTo>
                  <a:pt x="30556" y="3657"/>
                </a:lnTo>
                <a:lnTo>
                  <a:pt x="19291" y="16040"/>
                </a:lnTo>
                <a:lnTo>
                  <a:pt x="5809" y="30472"/>
                </a:lnTo>
                <a:lnTo>
                  <a:pt x="2097" y="34744"/>
                </a:lnTo>
                <a:lnTo>
                  <a:pt x="0" y="37325"/>
                </a:lnTo>
                <a:lnTo>
                  <a:pt x="723" y="40411"/>
                </a:lnTo>
                <a:lnTo>
                  <a:pt x="3009" y="41973"/>
                </a:lnTo>
                <a:lnTo>
                  <a:pt x="5308"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06" name="object 106"/>
          <p:cNvSpPr/>
          <p:nvPr/>
        </p:nvSpPr>
        <p:spPr>
          <a:xfrm>
            <a:off x="5605822" y="2849522"/>
            <a:ext cx="81280" cy="50165"/>
          </a:xfrm>
          <a:custGeom>
            <a:avLst/>
            <a:gdLst/>
            <a:ahLst/>
            <a:cxnLst/>
            <a:rect l="l" t="t" r="r" b="b"/>
            <a:pathLst>
              <a:path w="81279" h="50164">
                <a:moveTo>
                  <a:pt x="40436" y="49644"/>
                </a:moveTo>
                <a:lnTo>
                  <a:pt x="45123" y="49593"/>
                </a:lnTo>
                <a:lnTo>
                  <a:pt x="50330" y="49314"/>
                </a:lnTo>
                <a:lnTo>
                  <a:pt x="55778" y="48640"/>
                </a:lnTo>
                <a:lnTo>
                  <a:pt x="69989" y="46901"/>
                </a:lnTo>
                <a:lnTo>
                  <a:pt x="75565" y="43535"/>
                </a:lnTo>
                <a:lnTo>
                  <a:pt x="77863" y="41973"/>
                </a:lnTo>
                <a:lnTo>
                  <a:pt x="80149" y="40411"/>
                </a:lnTo>
                <a:lnTo>
                  <a:pt x="80873" y="37325"/>
                </a:lnTo>
                <a:lnTo>
                  <a:pt x="78790" y="34747"/>
                </a:lnTo>
                <a:lnTo>
                  <a:pt x="69409" y="24436"/>
                </a:lnTo>
                <a:lnTo>
                  <a:pt x="61582" y="16040"/>
                </a:lnTo>
                <a:lnTo>
                  <a:pt x="50317" y="3657"/>
                </a:lnTo>
                <a:lnTo>
                  <a:pt x="47802" y="647"/>
                </a:lnTo>
                <a:lnTo>
                  <a:pt x="47294" y="482"/>
                </a:lnTo>
                <a:lnTo>
                  <a:pt x="47028" y="393"/>
                </a:lnTo>
                <a:lnTo>
                  <a:pt x="43688" y="0"/>
                </a:lnTo>
                <a:lnTo>
                  <a:pt x="40436" y="63"/>
                </a:lnTo>
                <a:lnTo>
                  <a:pt x="37185" y="0"/>
                </a:lnTo>
                <a:lnTo>
                  <a:pt x="33858" y="393"/>
                </a:lnTo>
                <a:lnTo>
                  <a:pt x="33578" y="482"/>
                </a:lnTo>
                <a:lnTo>
                  <a:pt x="33070" y="647"/>
                </a:lnTo>
                <a:lnTo>
                  <a:pt x="30568" y="3657"/>
                </a:lnTo>
                <a:lnTo>
                  <a:pt x="19304" y="16040"/>
                </a:lnTo>
                <a:lnTo>
                  <a:pt x="5813" y="30470"/>
                </a:lnTo>
                <a:lnTo>
                  <a:pt x="2099" y="34741"/>
                </a:lnTo>
                <a:lnTo>
                  <a:pt x="0" y="37325"/>
                </a:lnTo>
                <a:lnTo>
                  <a:pt x="723" y="40411"/>
                </a:lnTo>
                <a:lnTo>
                  <a:pt x="3022" y="41973"/>
                </a:lnTo>
                <a:lnTo>
                  <a:pt x="5321"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07" name="object 107"/>
          <p:cNvSpPr/>
          <p:nvPr/>
        </p:nvSpPr>
        <p:spPr>
          <a:xfrm>
            <a:off x="6040897" y="2849522"/>
            <a:ext cx="81280" cy="50165"/>
          </a:xfrm>
          <a:custGeom>
            <a:avLst/>
            <a:gdLst/>
            <a:ahLst/>
            <a:cxnLst/>
            <a:rect l="l" t="t" r="r" b="b"/>
            <a:pathLst>
              <a:path w="81279" h="50164">
                <a:moveTo>
                  <a:pt x="40436" y="49644"/>
                </a:moveTo>
                <a:lnTo>
                  <a:pt x="45123" y="49593"/>
                </a:lnTo>
                <a:lnTo>
                  <a:pt x="50317" y="49314"/>
                </a:lnTo>
                <a:lnTo>
                  <a:pt x="55778" y="48640"/>
                </a:lnTo>
                <a:lnTo>
                  <a:pt x="69989" y="46901"/>
                </a:lnTo>
                <a:lnTo>
                  <a:pt x="75565" y="43535"/>
                </a:lnTo>
                <a:lnTo>
                  <a:pt x="77863" y="41973"/>
                </a:lnTo>
                <a:lnTo>
                  <a:pt x="80149" y="40411"/>
                </a:lnTo>
                <a:lnTo>
                  <a:pt x="80873" y="37325"/>
                </a:lnTo>
                <a:lnTo>
                  <a:pt x="78778" y="34747"/>
                </a:lnTo>
                <a:lnTo>
                  <a:pt x="69403" y="24431"/>
                </a:lnTo>
                <a:lnTo>
                  <a:pt x="61582" y="16040"/>
                </a:lnTo>
                <a:lnTo>
                  <a:pt x="50304" y="3657"/>
                </a:lnTo>
                <a:lnTo>
                  <a:pt x="47802" y="647"/>
                </a:lnTo>
                <a:lnTo>
                  <a:pt x="47294" y="482"/>
                </a:lnTo>
                <a:lnTo>
                  <a:pt x="47015" y="393"/>
                </a:lnTo>
                <a:lnTo>
                  <a:pt x="43688"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25"/>
                </a:lnTo>
                <a:lnTo>
                  <a:pt x="723" y="40411"/>
                </a:lnTo>
                <a:lnTo>
                  <a:pt x="3022" y="41973"/>
                </a:lnTo>
                <a:lnTo>
                  <a:pt x="5308"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08" name="object 108"/>
          <p:cNvSpPr/>
          <p:nvPr/>
        </p:nvSpPr>
        <p:spPr>
          <a:xfrm>
            <a:off x="6475973" y="2849522"/>
            <a:ext cx="81280" cy="50165"/>
          </a:xfrm>
          <a:custGeom>
            <a:avLst/>
            <a:gdLst/>
            <a:ahLst/>
            <a:cxnLst/>
            <a:rect l="l" t="t" r="r" b="b"/>
            <a:pathLst>
              <a:path w="81279" h="50164">
                <a:moveTo>
                  <a:pt x="40436" y="49644"/>
                </a:moveTo>
                <a:lnTo>
                  <a:pt x="45123" y="49593"/>
                </a:lnTo>
                <a:lnTo>
                  <a:pt x="50317" y="49314"/>
                </a:lnTo>
                <a:lnTo>
                  <a:pt x="55778" y="48640"/>
                </a:lnTo>
                <a:lnTo>
                  <a:pt x="69989" y="46901"/>
                </a:lnTo>
                <a:lnTo>
                  <a:pt x="75564" y="43535"/>
                </a:lnTo>
                <a:lnTo>
                  <a:pt x="77850" y="41973"/>
                </a:lnTo>
                <a:lnTo>
                  <a:pt x="80149" y="40411"/>
                </a:lnTo>
                <a:lnTo>
                  <a:pt x="80873" y="37325"/>
                </a:lnTo>
                <a:lnTo>
                  <a:pt x="78778" y="34747"/>
                </a:lnTo>
                <a:lnTo>
                  <a:pt x="69403" y="24431"/>
                </a:lnTo>
                <a:lnTo>
                  <a:pt x="61582" y="16040"/>
                </a:lnTo>
                <a:lnTo>
                  <a:pt x="50304" y="3657"/>
                </a:lnTo>
                <a:lnTo>
                  <a:pt x="47802" y="647"/>
                </a:lnTo>
                <a:lnTo>
                  <a:pt x="47294" y="482"/>
                </a:lnTo>
                <a:lnTo>
                  <a:pt x="47015" y="393"/>
                </a:lnTo>
                <a:lnTo>
                  <a:pt x="43687" y="0"/>
                </a:lnTo>
                <a:lnTo>
                  <a:pt x="40436" y="63"/>
                </a:lnTo>
                <a:lnTo>
                  <a:pt x="37185" y="0"/>
                </a:lnTo>
                <a:lnTo>
                  <a:pt x="33858" y="393"/>
                </a:lnTo>
                <a:lnTo>
                  <a:pt x="33578" y="482"/>
                </a:lnTo>
                <a:lnTo>
                  <a:pt x="33070" y="647"/>
                </a:lnTo>
                <a:lnTo>
                  <a:pt x="30556" y="3657"/>
                </a:lnTo>
                <a:lnTo>
                  <a:pt x="19291" y="16040"/>
                </a:lnTo>
                <a:lnTo>
                  <a:pt x="5810" y="30470"/>
                </a:lnTo>
                <a:lnTo>
                  <a:pt x="2087" y="34741"/>
                </a:lnTo>
                <a:lnTo>
                  <a:pt x="0" y="37325"/>
                </a:lnTo>
                <a:lnTo>
                  <a:pt x="723" y="40411"/>
                </a:lnTo>
                <a:lnTo>
                  <a:pt x="3009" y="41973"/>
                </a:lnTo>
                <a:lnTo>
                  <a:pt x="5308" y="43535"/>
                </a:lnTo>
                <a:lnTo>
                  <a:pt x="10883" y="46901"/>
                </a:lnTo>
                <a:lnTo>
                  <a:pt x="25095" y="48640"/>
                </a:lnTo>
                <a:lnTo>
                  <a:pt x="30543"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09" name="object 109"/>
          <p:cNvSpPr/>
          <p:nvPr/>
        </p:nvSpPr>
        <p:spPr>
          <a:xfrm>
            <a:off x="6911043" y="2859573"/>
            <a:ext cx="81280" cy="50165"/>
          </a:xfrm>
          <a:custGeom>
            <a:avLst/>
            <a:gdLst/>
            <a:ahLst/>
            <a:cxnLst/>
            <a:rect l="l" t="t" r="r" b="b"/>
            <a:pathLst>
              <a:path w="81279" h="50164">
                <a:moveTo>
                  <a:pt x="40436" y="49644"/>
                </a:moveTo>
                <a:lnTo>
                  <a:pt x="77863" y="41973"/>
                </a:lnTo>
                <a:lnTo>
                  <a:pt x="80873" y="37337"/>
                </a:lnTo>
                <a:lnTo>
                  <a:pt x="78790" y="34747"/>
                </a:lnTo>
                <a:lnTo>
                  <a:pt x="69409" y="24436"/>
                </a:lnTo>
                <a:lnTo>
                  <a:pt x="61582" y="16040"/>
                </a:lnTo>
                <a:lnTo>
                  <a:pt x="50317" y="3657"/>
                </a:lnTo>
                <a:lnTo>
                  <a:pt x="47802" y="634"/>
                </a:lnTo>
                <a:lnTo>
                  <a:pt x="47294" y="482"/>
                </a:lnTo>
                <a:lnTo>
                  <a:pt x="47015" y="393"/>
                </a:lnTo>
                <a:lnTo>
                  <a:pt x="43687" y="0"/>
                </a:lnTo>
                <a:lnTo>
                  <a:pt x="40436" y="63"/>
                </a:lnTo>
                <a:lnTo>
                  <a:pt x="37185" y="0"/>
                </a:lnTo>
                <a:lnTo>
                  <a:pt x="33858" y="393"/>
                </a:lnTo>
                <a:lnTo>
                  <a:pt x="33578" y="482"/>
                </a:lnTo>
                <a:lnTo>
                  <a:pt x="33070" y="634"/>
                </a:lnTo>
                <a:lnTo>
                  <a:pt x="30568" y="3657"/>
                </a:lnTo>
                <a:lnTo>
                  <a:pt x="19303" y="16040"/>
                </a:lnTo>
                <a:lnTo>
                  <a:pt x="5813" y="30470"/>
                </a:lnTo>
                <a:lnTo>
                  <a:pt x="2099" y="34741"/>
                </a:lnTo>
                <a:lnTo>
                  <a:pt x="0" y="37337"/>
                </a:lnTo>
                <a:lnTo>
                  <a:pt x="723" y="40411"/>
                </a:lnTo>
                <a:lnTo>
                  <a:pt x="3022" y="41973"/>
                </a:lnTo>
                <a:lnTo>
                  <a:pt x="5321" y="43535"/>
                </a:lnTo>
                <a:lnTo>
                  <a:pt x="10883" y="46913"/>
                </a:lnTo>
                <a:lnTo>
                  <a:pt x="25095" y="48653"/>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10" name="object 110"/>
          <p:cNvSpPr/>
          <p:nvPr/>
        </p:nvSpPr>
        <p:spPr>
          <a:xfrm>
            <a:off x="4735677" y="1764824"/>
            <a:ext cx="81280" cy="50165"/>
          </a:xfrm>
          <a:custGeom>
            <a:avLst/>
            <a:gdLst/>
            <a:ahLst/>
            <a:cxnLst/>
            <a:rect l="l" t="t" r="r" b="b"/>
            <a:pathLst>
              <a:path w="81279" h="50164">
                <a:moveTo>
                  <a:pt x="40436" y="49644"/>
                </a:moveTo>
                <a:lnTo>
                  <a:pt x="45123" y="49606"/>
                </a:lnTo>
                <a:lnTo>
                  <a:pt x="50330" y="49314"/>
                </a:lnTo>
                <a:lnTo>
                  <a:pt x="55778" y="48640"/>
                </a:lnTo>
                <a:lnTo>
                  <a:pt x="69989" y="46901"/>
                </a:lnTo>
                <a:lnTo>
                  <a:pt x="75565" y="43548"/>
                </a:lnTo>
                <a:lnTo>
                  <a:pt x="77863" y="41973"/>
                </a:lnTo>
                <a:lnTo>
                  <a:pt x="80149" y="40411"/>
                </a:lnTo>
                <a:lnTo>
                  <a:pt x="80873" y="37337"/>
                </a:lnTo>
                <a:lnTo>
                  <a:pt x="78790" y="34747"/>
                </a:lnTo>
                <a:lnTo>
                  <a:pt x="69409" y="24436"/>
                </a:lnTo>
                <a:lnTo>
                  <a:pt x="61582" y="16040"/>
                </a:lnTo>
                <a:lnTo>
                  <a:pt x="50317" y="3657"/>
                </a:lnTo>
                <a:lnTo>
                  <a:pt x="47802" y="647"/>
                </a:lnTo>
                <a:lnTo>
                  <a:pt x="47294" y="482"/>
                </a:lnTo>
                <a:lnTo>
                  <a:pt x="47015" y="393"/>
                </a:lnTo>
                <a:lnTo>
                  <a:pt x="43688"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1" name="object 111"/>
          <p:cNvSpPr/>
          <p:nvPr/>
        </p:nvSpPr>
        <p:spPr>
          <a:xfrm>
            <a:off x="5170753" y="1764824"/>
            <a:ext cx="81280" cy="50165"/>
          </a:xfrm>
          <a:custGeom>
            <a:avLst/>
            <a:gdLst/>
            <a:ahLst/>
            <a:cxnLst/>
            <a:rect l="l" t="t" r="r" b="b"/>
            <a:pathLst>
              <a:path w="81279" h="50164">
                <a:moveTo>
                  <a:pt x="40436" y="49644"/>
                </a:moveTo>
                <a:lnTo>
                  <a:pt x="45123" y="49606"/>
                </a:lnTo>
                <a:lnTo>
                  <a:pt x="50317" y="49314"/>
                </a:lnTo>
                <a:lnTo>
                  <a:pt x="55778" y="48640"/>
                </a:lnTo>
                <a:lnTo>
                  <a:pt x="69989" y="46901"/>
                </a:lnTo>
                <a:lnTo>
                  <a:pt x="75565" y="43548"/>
                </a:lnTo>
                <a:lnTo>
                  <a:pt x="77851" y="41973"/>
                </a:lnTo>
                <a:lnTo>
                  <a:pt x="80149" y="40411"/>
                </a:lnTo>
                <a:lnTo>
                  <a:pt x="80873" y="37337"/>
                </a:lnTo>
                <a:lnTo>
                  <a:pt x="78778" y="34747"/>
                </a:lnTo>
                <a:lnTo>
                  <a:pt x="69403" y="24431"/>
                </a:lnTo>
                <a:lnTo>
                  <a:pt x="61582" y="16040"/>
                </a:lnTo>
                <a:lnTo>
                  <a:pt x="50304" y="3657"/>
                </a:lnTo>
                <a:lnTo>
                  <a:pt x="47802" y="647"/>
                </a:lnTo>
                <a:lnTo>
                  <a:pt x="47294" y="482"/>
                </a:lnTo>
                <a:lnTo>
                  <a:pt x="47015" y="393"/>
                </a:lnTo>
                <a:lnTo>
                  <a:pt x="43688" y="0"/>
                </a:lnTo>
                <a:lnTo>
                  <a:pt x="40436" y="63"/>
                </a:lnTo>
                <a:lnTo>
                  <a:pt x="37185" y="0"/>
                </a:lnTo>
                <a:lnTo>
                  <a:pt x="33858" y="393"/>
                </a:lnTo>
                <a:lnTo>
                  <a:pt x="33578" y="482"/>
                </a:lnTo>
                <a:lnTo>
                  <a:pt x="33070" y="647"/>
                </a:lnTo>
                <a:lnTo>
                  <a:pt x="30556" y="3657"/>
                </a:lnTo>
                <a:lnTo>
                  <a:pt x="19291" y="16040"/>
                </a:lnTo>
                <a:lnTo>
                  <a:pt x="5809" y="30472"/>
                </a:lnTo>
                <a:lnTo>
                  <a:pt x="2097" y="34744"/>
                </a:lnTo>
                <a:lnTo>
                  <a:pt x="0" y="37337"/>
                </a:lnTo>
                <a:lnTo>
                  <a:pt x="723" y="40411"/>
                </a:lnTo>
                <a:lnTo>
                  <a:pt x="3009" y="41973"/>
                </a:lnTo>
                <a:lnTo>
                  <a:pt x="5308" y="43548"/>
                </a:lnTo>
                <a:lnTo>
                  <a:pt x="10883" y="46901"/>
                </a:lnTo>
                <a:lnTo>
                  <a:pt x="25095" y="48640"/>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2" name="object 112"/>
          <p:cNvSpPr/>
          <p:nvPr/>
        </p:nvSpPr>
        <p:spPr>
          <a:xfrm>
            <a:off x="5605822" y="1764824"/>
            <a:ext cx="81280" cy="50165"/>
          </a:xfrm>
          <a:custGeom>
            <a:avLst/>
            <a:gdLst/>
            <a:ahLst/>
            <a:cxnLst/>
            <a:rect l="l" t="t" r="r" b="b"/>
            <a:pathLst>
              <a:path w="81279" h="50164">
                <a:moveTo>
                  <a:pt x="40436" y="49644"/>
                </a:moveTo>
                <a:lnTo>
                  <a:pt x="45123" y="49606"/>
                </a:lnTo>
                <a:lnTo>
                  <a:pt x="50330" y="49314"/>
                </a:lnTo>
                <a:lnTo>
                  <a:pt x="55778" y="48640"/>
                </a:lnTo>
                <a:lnTo>
                  <a:pt x="69989" y="46901"/>
                </a:lnTo>
                <a:lnTo>
                  <a:pt x="75565" y="43548"/>
                </a:lnTo>
                <a:lnTo>
                  <a:pt x="77863" y="41973"/>
                </a:lnTo>
                <a:lnTo>
                  <a:pt x="80149" y="40411"/>
                </a:lnTo>
                <a:lnTo>
                  <a:pt x="80873" y="37337"/>
                </a:lnTo>
                <a:lnTo>
                  <a:pt x="78790" y="34747"/>
                </a:lnTo>
                <a:lnTo>
                  <a:pt x="69409" y="24436"/>
                </a:lnTo>
                <a:lnTo>
                  <a:pt x="61582" y="16040"/>
                </a:lnTo>
                <a:lnTo>
                  <a:pt x="50317" y="3657"/>
                </a:lnTo>
                <a:lnTo>
                  <a:pt x="47802" y="647"/>
                </a:lnTo>
                <a:lnTo>
                  <a:pt x="47294" y="482"/>
                </a:lnTo>
                <a:lnTo>
                  <a:pt x="47028" y="393"/>
                </a:lnTo>
                <a:lnTo>
                  <a:pt x="43688" y="0"/>
                </a:lnTo>
                <a:lnTo>
                  <a:pt x="40436" y="63"/>
                </a:lnTo>
                <a:lnTo>
                  <a:pt x="37185" y="0"/>
                </a:lnTo>
                <a:lnTo>
                  <a:pt x="33858" y="393"/>
                </a:lnTo>
                <a:lnTo>
                  <a:pt x="33578" y="482"/>
                </a:lnTo>
                <a:lnTo>
                  <a:pt x="33070" y="647"/>
                </a:lnTo>
                <a:lnTo>
                  <a:pt x="30568" y="3657"/>
                </a:lnTo>
                <a:lnTo>
                  <a:pt x="19304" y="16040"/>
                </a:lnTo>
                <a:lnTo>
                  <a:pt x="5813" y="30470"/>
                </a:lnTo>
                <a:lnTo>
                  <a:pt x="2099" y="34741"/>
                </a:lnTo>
                <a:lnTo>
                  <a:pt x="0" y="37337"/>
                </a:lnTo>
                <a:lnTo>
                  <a:pt x="723" y="40411"/>
                </a:lnTo>
                <a:lnTo>
                  <a:pt x="3022" y="41973"/>
                </a:lnTo>
                <a:lnTo>
                  <a:pt x="5321" y="43548"/>
                </a:lnTo>
                <a:lnTo>
                  <a:pt x="10883" y="46901"/>
                </a:lnTo>
                <a:lnTo>
                  <a:pt x="25095" y="48640"/>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3" name="object 113"/>
          <p:cNvSpPr/>
          <p:nvPr/>
        </p:nvSpPr>
        <p:spPr>
          <a:xfrm>
            <a:off x="6040897" y="1764824"/>
            <a:ext cx="81280" cy="50165"/>
          </a:xfrm>
          <a:custGeom>
            <a:avLst/>
            <a:gdLst/>
            <a:ahLst/>
            <a:cxnLst/>
            <a:rect l="l" t="t" r="r" b="b"/>
            <a:pathLst>
              <a:path w="81279" h="50164">
                <a:moveTo>
                  <a:pt x="40436" y="49644"/>
                </a:moveTo>
                <a:lnTo>
                  <a:pt x="45123" y="49606"/>
                </a:lnTo>
                <a:lnTo>
                  <a:pt x="50317" y="49314"/>
                </a:lnTo>
                <a:lnTo>
                  <a:pt x="55778" y="48640"/>
                </a:lnTo>
                <a:lnTo>
                  <a:pt x="69989" y="46901"/>
                </a:lnTo>
                <a:lnTo>
                  <a:pt x="75565" y="43548"/>
                </a:lnTo>
                <a:lnTo>
                  <a:pt x="77863" y="41973"/>
                </a:lnTo>
                <a:lnTo>
                  <a:pt x="80149" y="40411"/>
                </a:lnTo>
                <a:lnTo>
                  <a:pt x="80873" y="37337"/>
                </a:lnTo>
                <a:lnTo>
                  <a:pt x="78778" y="34747"/>
                </a:lnTo>
                <a:lnTo>
                  <a:pt x="69403" y="24431"/>
                </a:lnTo>
                <a:lnTo>
                  <a:pt x="61582" y="16040"/>
                </a:lnTo>
                <a:lnTo>
                  <a:pt x="50304" y="3657"/>
                </a:lnTo>
                <a:lnTo>
                  <a:pt x="47802" y="647"/>
                </a:lnTo>
                <a:lnTo>
                  <a:pt x="47294" y="482"/>
                </a:lnTo>
                <a:lnTo>
                  <a:pt x="47015" y="393"/>
                </a:lnTo>
                <a:lnTo>
                  <a:pt x="43688"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4" name="object 114"/>
          <p:cNvSpPr/>
          <p:nvPr/>
        </p:nvSpPr>
        <p:spPr>
          <a:xfrm>
            <a:off x="6475973" y="1764824"/>
            <a:ext cx="81280" cy="50165"/>
          </a:xfrm>
          <a:custGeom>
            <a:avLst/>
            <a:gdLst/>
            <a:ahLst/>
            <a:cxnLst/>
            <a:rect l="l" t="t" r="r" b="b"/>
            <a:pathLst>
              <a:path w="81279" h="50164">
                <a:moveTo>
                  <a:pt x="40436" y="49644"/>
                </a:moveTo>
                <a:lnTo>
                  <a:pt x="45123" y="49606"/>
                </a:lnTo>
                <a:lnTo>
                  <a:pt x="50317" y="49314"/>
                </a:lnTo>
                <a:lnTo>
                  <a:pt x="55778" y="48640"/>
                </a:lnTo>
                <a:lnTo>
                  <a:pt x="69989" y="46901"/>
                </a:lnTo>
                <a:lnTo>
                  <a:pt x="75564" y="43548"/>
                </a:lnTo>
                <a:lnTo>
                  <a:pt x="77850" y="41973"/>
                </a:lnTo>
                <a:lnTo>
                  <a:pt x="80149" y="40411"/>
                </a:lnTo>
                <a:lnTo>
                  <a:pt x="80873" y="37337"/>
                </a:lnTo>
                <a:lnTo>
                  <a:pt x="78778" y="34747"/>
                </a:lnTo>
                <a:lnTo>
                  <a:pt x="69403" y="24431"/>
                </a:lnTo>
                <a:lnTo>
                  <a:pt x="61582" y="16040"/>
                </a:lnTo>
                <a:lnTo>
                  <a:pt x="50304" y="3657"/>
                </a:lnTo>
                <a:lnTo>
                  <a:pt x="47802" y="647"/>
                </a:lnTo>
                <a:lnTo>
                  <a:pt x="47294" y="482"/>
                </a:lnTo>
                <a:lnTo>
                  <a:pt x="47015" y="393"/>
                </a:lnTo>
                <a:lnTo>
                  <a:pt x="43687" y="0"/>
                </a:lnTo>
                <a:lnTo>
                  <a:pt x="40436" y="63"/>
                </a:lnTo>
                <a:lnTo>
                  <a:pt x="37185" y="0"/>
                </a:lnTo>
                <a:lnTo>
                  <a:pt x="33858" y="393"/>
                </a:lnTo>
                <a:lnTo>
                  <a:pt x="33578" y="482"/>
                </a:lnTo>
                <a:lnTo>
                  <a:pt x="33070" y="647"/>
                </a:lnTo>
                <a:lnTo>
                  <a:pt x="30556" y="3657"/>
                </a:lnTo>
                <a:lnTo>
                  <a:pt x="19291" y="16040"/>
                </a:lnTo>
                <a:lnTo>
                  <a:pt x="5810" y="30470"/>
                </a:lnTo>
                <a:lnTo>
                  <a:pt x="2087" y="34741"/>
                </a:lnTo>
                <a:lnTo>
                  <a:pt x="0" y="37337"/>
                </a:lnTo>
                <a:lnTo>
                  <a:pt x="723" y="40411"/>
                </a:lnTo>
                <a:lnTo>
                  <a:pt x="3009" y="41973"/>
                </a:lnTo>
                <a:lnTo>
                  <a:pt x="5308" y="43548"/>
                </a:lnTo>
                <a:lnTo>
                  <a:pt x="10883" y="46901"/>
                </a:lnTo>
                <a:lnTo>
                  <a:pt x="25095" y="48640"/>
                </a:lnTo>
                <a:lnTo>
                  <a:pt x="30543"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5" name="object 115"/>
          <p:cNvSpPr/>
          <p:nvPr/>
        </p:nvSpPr>
        <p:spPr>
          <a:xfrm>
            <a:off x="6911043" y="1764824"/>
            <a:ext cx="81280" cy="50165"/>
          </a:xfrm>
          <a:custGeom>
            <a:avLst/>
            <a:gdLst/>
            <a:ahLst/>
            <a:cxnLst/>
            <a:rect l="l" t="t" r="r" b="b"/>
            <a:pathLst>
              <a:path w="81279" h="50164">
                <a:moveTo>
                  <a:pt x="40436" y="49644"/>
                </a:moveTo>
                <a:lnTo>
                  <a:pt x="45123" y="49606"/>
                </a:lnTo>
                <a:lnTo>
                  <a:pt x="50330" y="49314"/>
                </a:lnTo>
                <a:lnTo>
                  <a:pt x="55778" y="48640"/>
                </a:lnTo>
                <a:lnTo>
                  <a:pt x="69989" y="46901"/>
                </a:lnTo>
                <a:lnTo>
                  <a:pt x="75564" y="43548"/>
                </a:lnTo>
                <a:lnTo>
                  <a:pt x="77863" y="41973"/>
                </a:lnTo>
                <a:lnTo>
                  <a:pt x="80149" y="40411"/>
                </a:lnTo>
                <a:lnTo>
                  <a:pt x="80873" y="37337"/>
                </a:lnTo>
                <a:lnTo>
                  <a:pt x="78790" y="34747"/>
                </a:lnTo>
                <a:lnTo>
                  <a:pt x="69409" y="24436"/>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303" y="16040"/>
                </a:lnTo>
                <a:lnTo>
                  <a:pt x="5813" y="30470"/>
                </a:lnTo>
                <a:lnTo>
                  <a:pt x="2099" y="34741"/>
                </a:lnTo>
                <a:lnTo>
                  <a:pt x="0" y="37337"/>
                </a:lnTo>
                <a:lnTo>
                  <a:pt x="723" y="40411"/>
                </a:lnTo>
                <a:lnTo>
                  <a:pt x="3022" y="41973"/>
                </a:lnTo>
                <a:lnTo>
                  <a:pt x="5321" y="43548"/>
                </a:lnTo>
                <a:lnTo>
                  <a:pt x="10883" y="46901"/>
                </a:lnTo>
                <a:lnTo>
                  <a:pt x="25095" y="48640"/>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16" name="object 116"/>
          <p:cNvSpPr/>
          <p:nvPr/>
        </p:nvSpPr>
        <p:spPr>
          <a:xfrm>
            <a:off x="6911043" y="2129745"/>
            <a:ext cx="81280" cy="50165"/>
          </a:xfrm>
          <a:custGeom>
            <a:avLst/>
            <a:gdLst/>
            <a:ahLst/>
            <a:cxnLst/>
            <a:rect l="l" t="t" r="r" b="b"/>
            <a:pathLst>
              <a:path w="81279" h="50164">
                <a:moveTo>
                  <a:pt x="40436" y="49644"/>
                </a:moveTo>
                <a:lnTo>
                  <a:pt x="45123" y="49593"/>
                </a:lnTo>
                <a:lnTo>
                  <a:pt x="50330" y="49314"/>
                </a:lnTo>
                <a:lnTo>
                  <a:pt x="55778" y="48640"/>
                </a:lnTo>
                <a:lnTo>
                  <a:pt x="69989" y="46901"/>
                </a:lnTo>
                <a:lnTo>
                  <a:pt x="75564" y="43535"/>
                </a:lnTo>
                <a:lnTo>
                  <a:pt x="77863" y="41973"/>
                </a:lnTo>
                <a:lnTo>
                  <a:pt x="80149" y="40411"/>
                </a:lnTo>
                <a:lnTo>
                  <a:pt x="80873" y="37325"/>
                </a:lnTo>
                <a:lnTo>
                  <a:pt x="78790" y="34747"/>
                </a:lnTo>
                <a:lnTo>
                  <a:pt x="69409" y="24436"/>
                </a:lnTo>
                <a:lnTo>
                  <a:pt x="61582" y="16040"/>
                </a:lnTo>
                <a:lnTo>
                  <a:pt x="50317" y="3657"/>
                </a:lnTo>
                <a:lnTo>
                  <a:pt x="47802" y="634"/>
                </a:lnTo>
                <a:lnTo>
                  <a:pt x="47294" y="469"/>
                </a:lnTo>
                <a:lnTo>
                  <a:pt x="47015" y="380"/>
                </a:lnTo>
                <a:lnTo>
                  <a:pt x="43687" y="0"/>
                </a:lnTo>
                <a:lnTo>
                  <a:pt x="40436" y="63"/>
                </a:lnTo>
                <a:lnTo>
                  <a:pt x="37185" y="0"/>
                </a:lnTo>
                <a:lnTo>
                  <a:pt x="33858" y="380"/>
                </a:lnTo>
                <a:lnTo>
                  <a:pt x="33578" y="469"/>
                </a:lnTo>
                <a:lnTo>
                  <a:pt x="33070" y="634"/>
                </a:lnTo>
                <a:lnTo>
                  <a:pt x="30568" y="3657"/>
                </a:lnTo>
                <a:lnTo>
                  <a:pt x="19303" y="16040"/>
                </a:lnTo>
                <a:lnTo>
                  <a:pt x="5813" y="30470"/>
                </a:lnTo>
                <a:lnTo>
                  <a:pt x="2099" y="34741"/>
                </a:lnTo>
                <a:lnTo>
                  <a:pt x="0" y="37325"/>
                </a:lnTo>
                <a:lnTo>
                  <a:pt x="723" y="40411"/>
                </a:lnTo>
                <a:lnTo>
                  <a:pt x="3022" y="41973"/>
                </a:lnTo>
                <a:lnTo>
                  <a:pt x="5321"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17" name="object 117"/>
          <p:cNvSpPr/>
          <p:nvPr/>
        </p:nvSpPr>
        <p:spPr>
          <a:xfrm>
            <a:off x="6911043" y="2494659"/>
            <a:ext cx="81280" cy="50165"/>
          </a:xfrm>
          <a:custGeom>
            <a:avLst/>
            <a:gdLst/>
            <a:ahLst/>
            <a:cxnLst/>
            <a:rect l="l" t="t" r="r" b="b"/>
            <a:pathLst>
              <a:path w="81279" h="50164">
                <a:moveTo>
                  <a:pt x="40436" y="49644"/>
                </a:moveTo>
                <a:lnTo>
                  <a:pt x="45123" y="49593"/>
                </a:lnTo>
                <a:lnTo>
                  <a:pt x="50330" y="49314"/>
                </a:lnTo>
                <a:lnTo>
                  <a:pt x="55778" y="48640"/>
                </a:lnTo>
                <a:lnTo>
                  <a:pt x="69989" y="46901"/>
                </a:lnTo>
                <a:lnTo>
                  <a:pt x="75564" y="43535"/>
                </a:lnTo>
                <a:lnTo>
                  <a:pt x="77863" y="41973"/>
                </a:lnTo>
                <a:lnTo>
                  <a:pt x="80149" y="40411"/>
                </a:lnTo>
                <a:lnTo>
                  <a:pt x="80873" y="37325"/>
                </a:lnTo>
                <a:lnTo>
                  <a:pt x="78790" y="34747"/>
                </a:lnTo>
                <a:lnTo>
                  <a:pt x="69409" y="24436"/>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303" y="16040"/>
                </a:lnTo>
                <a:lnTo>
                  <a:pt x="5813" y="30470"/>
                </a:lnTo>
                <a:lnTo>
                  <a:pt x="2099" y="34741"/>
                </a:lnTo>
                <a:lnTo>
                  <a:pt x="0" y="37325"/>
                </a:lnTo>
                <a:lnTo>
                  <a:pt x="723" y="40411"/>
                </a:lnTo>
                <a:lnTo>
                  <a:pt x="3022" y="41973"/>
                </a:lnTo>
                <a:lnTo>
                  <a:pt x="5321"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18" name="object 118"/>
          <p:cNvSpPr/>
          <p:nvPr/>
        </p:nvSpPr>
        <p:spPr>
          <a:xfrm>
            <a:off x="4735677" y="2126393"/>
            <a:ext cx="81280" cy="50165"/>
          </a:xfrm>
          <a:custGeom>
            <a:avLst/>
            <a:gdLst/>
            <a:ahLst/>
            <a:cxnLst/>
            <a:rect l="l" t="t" r="r" b="b"/>
            <a:pathLst>
              <a:path w="81279" h="50164">
                <a:moveTo>
                  <a:pt x="40436" y="49644"/>
                </a:moveTo>
                <a:lnTo>
                  <a:pt x="45123" y="49593"/>
                </a:lnTo>
                <a:lnTo>
                  <a:pt x="50330" y="49314"/>
                </a:lnTo>
                <a:lnTo>
                  <a:pt x="55778" y="48640"/>
                </a:lnTo>
                <a:lnTo>
                  <a:pt x="69989" y="46901"/>
                </a:lnTo>
                <a:lnTo>
                  <a:pt x="75565" y="43535"/>
                </a:lnTo>
                <a:lnTo>
                  <a:pt x="77863" y="41973"/>
                </a:lnTo>
                <a:lnTo>
                  <a:pt x="80149" y="40411"/>
                </a:lnTo>
                <a:lnTo>
                  <a:pt x="80873" y="37325"/>
                </a:lnTo>
                <a:lnTo>
                  <a:pt x="78790" y="34747"/>
                </a:lnTo>
                <a:lnTo>
                  <a:pt x="69409" y="24436"/>
                </a:lnTo>
                <a:lnTo>
                  <a:pt x="61582" y="16040"/>
                </a:lnTo>
                <a:lnTo>
                  <a:pt x="50317" y="3657"/>
                </a:lnTo>
                <a:lnTo>
                  <a:pt x="47802" y="634"/>
                </a:lnTo>
                <a:lnTo>
                  <a:pt x="47294" y="482"/>
                </a:lnTo>
                <a:lnTo>
                  <a:pt x="47015" y="380"/>
                </a:lnTo>
                <a:lnTo>
                  <a:pt x="43688" y="0"/>
                </a:lnTo>
                <a:lnTo>
                  <a:pt x="40436" y="63"/>
                </a:lnTo>
                <a:lnTo>
                  <a:pt x="37185" y="0"/>
                </a:lnTo>
                <a:lnTo>
                  <a:pt x="33858" y="380"/>
                </a:lnTo>
                <a:lnTo>
                  <a:pt x="33578" y="482"/>
                </a:lnTo>
                <a:lnTo>
                  <a:pt x="33070" y="634"/>
                </a:lnTo>
                <a:lnTo>
                  <a:pt x="30568" y="3657"/>
                </a:lnTo>
                <a:lnTo>
                  <a:pt x="19291" y="16040"/>
                </a:lnTo>
                <a:lnTo>
                  <a:pt x="5809" y="30472"/>
                </a:lnTo>
                <a:lnTo>
                  <a:pt x="2097" y="34744"/>
                </a:lnTo>
                <a:lnTo>
                  <a:pt x="0" y="37325"/>
                </a:lnTo>
                <a:lnTo>
                  <a:pt x="723" y="40411"/>
                </a:lnTo>
                <a:lnTo>
                  <a:pt x="3022" y="41973"/>
                </a:lnTo>
                <a:lnTo>
                  <a:pt x="5308" y="43535"/>
                </a:lnTo>
                <a:lnTo>
                  <a:pt x="10883" y="46901"/>
                </a:lnTo>
                <a:lnTo>
                  <a:pt x="25095" y="48640"/>
                </a:lnTo>
                <a:lnTo>
                  <a:pt x="30556" y="49314"/>
                </a:lnTo>
                <a:lnTo>
                  <a:pt x="35750" y="49593"/>
                </a:lnTo>
                <a:lnTo>
                  <a:pt x="40436" y="49644"/>
                </a:lnTo>
                <a:close/>
              </a:path>
            </a:pathLst>
          </a:custGeom>
          <a:ln w="18072">
            <a:solidFill>
              <a:srgbClr val="F26522"/>
            </a:solidFill>
          </a:ln>
        </p:spPr>
        <p:txBody>
          <a:bodyPr wrap="square" lIns="0" tIns="0" rIns="0" bIns="0" rtlCol="0"/>
          <a:lstStyle/>
          <a:p>
            <a:endParaRPr lang="fr-FR" dirty="0"/>
          </a:p>
        </p:txBody>
      </p:sp>
      <p:sp>
        <p:nvSpPr>
          <p:cNvPr id="119" name="object 119"/>
          <p:cNvSpPr/>
          <p:nvPr/>
        </p:nvSpPr>
        <p:spPr>
          <a:xfrm>
            <a:off x="4735677" y="2487955"/>
            <a:ext cx="81280" cy="50165"/>
          </a:xfrm>
          <a:custGeom>
            <a:avLst/>
            <a:gdLst/>
            <a:ahLst/>
            <a:cxnLst/>
            <a:rect l="l" t="t" r="r" b="b"/>
            <a:pathLst>
              <a:path w="81279" h="50164">
                <a:moveTo>
                  <a:pt x="40436" y="49644"/>
                </a:moveTo>
                <a:lnTo>
                  <a:pt x="77863" y="41973"/>
                </a:lnTo>
                <a:lnTo>
                  <a:pt x="80149" y="40411"/>
                </a:lnTo>
                <a:lnTo>
                  <a:pt x="80873" y="37337"/>
                </a:lnTo>
                <a:lnTo>
                  <a:pt x="78790" y="34747"/>
                </a:lnTo>
                <a:lnTo>
                  <a:pt x="69409" y="24436"/>
                </a:lnTo>
                <a:lnTo>
                  <a:pt x="61582" y="16040"/>
                </a:lnTo>
                <a:lnTo>
                  <a:pt x="50317" y="3657"/>
                </a:lnTo>
                <a:lnTo>
                  <a:pt x="47802" y="634"/>
                </a:lnTo>
                <a:lnTo>
                  <a:pt x="47294" y="482"/>
                </a:lnTo>
                <a:lnTo>
                  <a:pt x="47015" y="393"/>
                </a:lnTo>
                <a:lnTo>
                  <a:pt x="43688" y="0"/>
                </a:lnTo>
                <a:lnTo>
                  <a:pt x="40436" y="63"/>
                </a:lnTo>
                <a:lnTo>
                  <a:pt x="37185" y="0"/>
                </a:lnTo>
                <a:lnTo>
                  <a:pt x="33858" y="393"/>
                </a:lnTo>
                <a:lnTo>
                  <a:pt x="33578" y="482"/>
                </a:lnTo>
                <a:lnTo>
                  <a:pt x="33070" y="634"/>
                </a:lnTo>
                <a:lnTo>
                  <a:pt x="30568" y="3657"/>
                </a:lnTo>
                <a:lnTo>
                  <a:pt x="19291" y="16040"/>
                </a:lnTo>
                <a:lnTo>
                  <a:pt x="5809" y="30472"/>
                </a:lnTo>
                <a:lnTo>
                  <a:pt x="2097" y="34744"/>
                </a:lnTo>
                <a:lnTo>
                  <a:pt x="0" y="37337"/>
                </a:lnTo>
                <a:lnTo>
                  <a:pt x="723" y="40411"/>
                </a:lnTo>
                <a:lnTo>
                  <a:pt x="3022" y="41973"/>
                </a:lnTo>
                <a:lnTo>
                  <a:pt x="5308" y="43548"/>
                </a:lnTo>
                <a:lnTo>
                  <a:pt x="10883" y="46913"/>
                </a:lnTo>
                <a:lnTo>
                  <a:pt x="25095" y="48653"/>
                </a:lnTo>
                <a:lnTo>
                  <a:pt x="30556" y="49314"/>
                </a:lnTo>
                <a:lnTo>
                  <a:pt x="35750" y="49606"/>
                </a:lnTo>
                <a:lnTo>
                  <a:pt x="40436" y="49644"/>
                </a:lnTo>
                <a:close/>
              </a:path>
            </a:pathLst>
          </a:custGeom>
          <a:ln w="18072">
            <a:solidFill>
              <a:srgbClr val="F26522"/>
            </a:solidFill>
          </a:ln>
        </p:spPr>
        <p:txBody>
          <a:bodyPr wrap="square" lIns="0" tIns="0" rIns="0" bIns="0" rtlCol="0"/>
          <a:lstStyle/>
          <a:p>
            <a:endParaRPr lang="fr-FR" dirty="0"/>
          </a:p>
        </p:txBody>
      </p:sp>
      <p:sp>
        <p:nvSpPr>
          <p:cNvPr id="120" name="object 120"/>
          <p:cNvSpPr/>
          <p:nvPr/>
        </p:nvSpPr>
        <p:spPr>
          <a:xfrm>
            <a:off x="6259826" y="1611679"/>
            <a:ext cx="81280" cy="50165"/>
          </a:xfrm>
          <a:custGeom>
            <a:avLst/>
            <a:gdLst/>
            <a:ahLst/>
            <a:cxnLst/>
            <a:rect l="l" t="t" r="r" b="b"/>
            <a:pathLst>
              <a:path w="81279" h="50164">
                <a:moveTo>
                  <a:pt x="40436" y="49644"/>
                </a:moveTo>
                <a:lnTo>
                  <a:pt x="45123" y="49606"/>
                </a:lnTo>
                <a:lnTo>
                  <a:pt x="50330" y="49314"/>
                </a:lnTo>
                <a:lnTo>
                  <a:pt x="55778" y="48640"/>
                </a:lnTo>
                <a:lnTo>
                  <a:pt x="69989" y="46901"/>
                </a:lnTo>
                <a:lnTo>
                  <a:pt x="75564" y="43548"/>
                </a:lnTo>
                <a:lnTo>
                  <a:pt x="77863" y="41973"/>
                </a:lnTo>
                <a:lnTo>
                  <a:pt x="80149" y="40411"/>
                </a:lnTo>
                <a:lnTo>
                  <a:pt x="80873" y="37337"/>
                </a:lnTo>
                <a:lnTo>
                  <a:pt x="78790" y="34747"/>
                </a:lnTo>
                <a:lnTo>
                  <a:pt x="69409" y="24436"/>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60BC55"/>
            </a:solidFill>
          </a:ln>
        </p:spPr>
        <p:txBody>
          <a:bodyPr wrap="square" lIns="0" tIns="0" rIns="0" bIns="0" rtlCol="0"/>
          <a:lstStyle/>
          <a:p>
            <a:endParaRPr lang="fr-FR" dirty="0"/>
          </a:p>
        </p:txBody>
      </p:sp>
      <p:sp>
        <p:nvSpPr>
          <p:cNvPr id="121" name="object 121"/>
          <p:cNvSpPr/>
          <p:nvPr/>
        </p:nvSpPr>
        <p:spPr>
          <a:xfrm>
            <a:off x="6775719" y="1611679"/>
            <a:ext cx="81280" cy="50165"/>
          </a:xfrm>
          <a:custGeom>
            <a:avLst/>
            <a:gdLst/>
            <a:ahLst/>
            <a:cxnLst/>
            <a:rect l="l" t="t" r="r" b="b"/>
            <a:pathLst>
              <a:path w="81279" h="50164">
                <a:moveTo>
                  <a:pt x="40436" y="49644"/>
                </a:moveTo>
                <a:lnTo>
                  <a:pt x="45123" y="49606"/>
                </a:lnTo>
                <a:lnTo>
                  <a:pt x="50317" y="49314"/>
                </a:lnTo>
                <a:lnTo>
                  <a:pt x="55778" y="48640"/>
                </a:lnTo>
                <a:lnTo>
                  <a:pt x="69989" y="46901"/>
                </a:lnTo>
                <a:lnTo>
                  <a:pt x="75564" y="43548"/>
                </a:lnTo>
                <a:lnTo>
                  <a:pt x="77863" y="41973"/>
                </a:lnTo>
                <a:lnTo>
                  <a:pt x="80149" y="40411"/>
                </a:lnTo>
                <a:lnTo>
                  <a:pt x="80873" y="37337"/>
                </a:lnTo>
                <a:lnTo>
                  <a:pt x="78778" y="34747"/>
                </a:lnTo>
                <a:lnTo>
                  <a:pt x="69403" y="24431"/>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60BC55"/>
            </a:solidFill>
          </a:ln>
        </p:spPr>
        <p:txBody>
          <a:bodyPr wrap="square" lIns="0" tIns="0" rIns="0" bIns="0" rtlCol="0"/>
          <a:lstStyle/>
          <a:p>
            <a:endParaRPr lang="fr-FR" dirty="0"/>
          </a:p>
        </p:txBody>
      </p:sp>
      <p:sp>
        <p:nvSpPr>
          <p:cNvPr id="122" name="object 122"/>
          <p:cNvSpPr/>
          <p:nvPr/>
        </p:nvSpPr>
        <p:spPr>
          <a:xfrm>
            <a:off x="6259826" y="1312073"/>
            <a:ext cx="81280" cy="50165"/>
          </a:xfrm>
          <a:custGeom>
            <a:avLst/>
            <a:gdLst/>
            <a:ahLst/>
            <a:cxnLst/>
            <a:rect l="l" t="t" r="r" b="b"/>
            <a:pathLst>
              <a:path w="81279" h="50165">
                <a:moveTo>
                  <a:pt x="40436" y="49644"/>
                </a:moveTo>
                <a:lnTo>
                  <a:pt x="45123" y="49606"/>
                </a:lnTo>
                <a:lnTo>
                  <a:pt x="50330" y="49314"/>
                </a:lnTo>
                <a:lnTo>
                  <a:pt x="55778" y="48640"/>
                </a:lnTo>
                <a:lnTo>
                  <a:pt x="69989" y="46901"/>
                </a:lnTo>
                <a:lnTo>
                  <a:pt x="75564" y="43548"/>
                </a:lnTo>
                <a:lnTo>
                  <a:pt x="77863" y="41973"/>
                </a:lnTo>
                <a:lnTo>
                  <a:pt x="80149" y="40411"/>
                </a:lnTo>
                <a:lnTo>
                  <a:pt x="80873" y="37337"/>
                </a:lnTo>
                <a:lnTo>
                  <a:pt x="78790" y="34747"/>
                </a:lnTo>
                <a:lnTo>
                  <a:pt x="69409" y="24436"/>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60BC55"/>
            </a:solidFill>
          </a:ln>
        </p:spPr>
        <p:txBody>
          <a:bodyPr wrap="square" lIns="0" tIns="0" rIns="0" bIns="0" rtlCol="0"/>
          <a:lstStyle/>
          <a:p>
            <a:endParaRPr lang="fr-FR" dirty="0"/>
          </a:p>
        </p:txBody>
      </p:sp>
      <p:sp>
        <p:nvSpPr>
          <p:cNvPr id="123" name="object 123"/>
          <p:cNvSpPr/>
          <p:nvPr/>
        </p:nvSpPr>
        <p:spPr>
          <a:xfrm>
            <a:off x="6775719" y="1312073"/>
            <a:ext cx="81280" cy="50165"/>
          </a:xfrm>
          <a:custGeom>
            <a:avLst/>
            <a:gdLst/>
            <a:ahLst/>
            <a:cxnLst/>
            <a:rect l="l" t="t" r="r" b="b"/>
            <a:pathLst>
              <a:path w="81279" h="50165">
                <a:moveTo>
                  <a:pt x="40436" y="49644"/>
                </a:moveTo>
                <a:lnTo>
                  <a:pt x="45123" y="49606"/>
                </a:lnTo>
                <a:lnTo>
                  <a:pt x="50317" y="49314"/>
                </a:lnTo>
                <a:lnTo>
                  <a:pt x="55778" y="48640"/>
                </a:lnTo>
                <a:lnTo>
                  <a:pt x="69989" y="46901"/>
                </a:lnTo>
                <a:lnTo>
                  <a:pt x="75564" y="43548"/>
                </a:lnTo>
                <a:lnTo>
                  <a:pt x="77863" y="41973"/>
                </a:lnTo>
                <a:lnTo>
                  <a:pt x="80149" y="40411"/>
                </a:lnTo>
                <a:lnTo>
                  <a:pt x="80873" y="37337"/>
                </a:lnTo>
                <a:lnTo>
                  <a:pt x="78778" y="34747"/>
                </a:lnTo>
                <a:lnTo>
                  <a:pt x="69403" y="24431"/>
                </a:lnTo>
                <a:lnTo>
                  <a:pt x="61582" y="16040"/>
                </a:lnTo>
                <a:lnTo>
                  <a:pt x="50317" y="3657"/>
                </a:lnTo>
                <a:lnTo>
                  <a:pt x="47802" y="647"/>
                </a:lnTo>
                <a:lnTo>
                  <a:pt x="47294" y="482"/>
                </a:lnTo>
                <a:lnTo>
                  <a:pt x="47015" y="393"/>
                </a:lnTo>
                <a:lnTo>
                  <a:pt x="43687" y="0"/>
                </a:lnTo>
                <a:lnTo>
                  <a:pt x="40436" y="63"/>
                </a:lnTo>
                <a:lnTo>
                  <a:pt x="37185" y="0"/>
                </a:lnTo>
                <a:lnTo>
                  <a:pt x="33858" y="393"/>
                </a:lnTo>
                <a:lnTo>
                  <a:pt x="33578" y="482"/>
                </a:lnTo>
                <a:lnTo>
                  <a:pt x="33070" y="647"/>
                </a:lnTo>
                <a:lnTo>
                  <a:pt x="30568" y="3657"/>
                </a:lnTo>
                <a:lnTo>
                  <a:pt x="19291" y="16040"/>
                </a:lnTo>
                <a:lnTo>
                  <a:pt x="5809" y="30472"/>
                </a:lnTo>
                <a:lnTo>
                  <a:pt x="2097" y="34744"/>
                </a:lnTo>
                <a:lnTo>
                  <a:pt x="0" y="37337"/>
                </a:lnTo>
                <a:lnTo>
                  <a:pt x="723" y="40411"/>
                </a:lnTo>
                <a:lnTo>
                  <a:pt x="3022" y="41973"/>
                </a:lnTo>
                <a:lnTo>
                  <a:pt x="5308" y="43548"/>
                </a:lnTo>
                <a:lnTo>
                  <a:pt x="10883" y="46901"/>
                </a:lnTo>
                <a:lnTo>
                  <a:pt x="25095" y="48640"/>
                </a:lnTo>
                <a:lnTo>
                  <a:pt x="30556" y="49314"/>
                </a:lnTo>
                <a:lnTo>
                  <a:pt x="35750" y="49606"/>
                </a:lnTo>
                <a:lnTo>
                  <a:pt x="40436" y="49644"/>
                </a:lnTo>
                <a:close/>
              </a:path>
            </a:pathLst>
          </a:custGeom>
          <a:ln w="18072">
            <a:solidFill>
              <a:srgbClr val="60BC55"/>
            </a:solidFill>
          </a:ln>
        </p:spPr>
        <p:txBody>
          <a:bodyPr wrap="square" lIns="0" tIns="0" rIns="0" bIns="0" rtlCol="0"/>
          <a:lstStyle/>
          <a:p>
            <a:endParaRPr lang="fr-FR" dirty="0"/>
          </a:p>
        </p:txBody>
      </p:sp>
      <p:sp>
        <p:nvSpPr>
          <p:cNvPr id="124" name="object 124"/>
          <p:cNvSpPr/>
          <p:nvPr/>
        </p:nvSpPr>
        <p:spPr>
          <a:xfrm>
            <a:off x="4695898" y="3379366"/>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lang="fr-FR" dirty="0"/>
          </a:p>
        </p:txBody>
      </p:sp>
      <p:sp>
        <p:nvSpPr>
          <p:cNvPr id="125" name="object 125"/>
          <p:cNvSpPr/>
          <p:nvPr/>
        </p:nvSpPr>
        <p:spPr>
          <a:xfrm>
            <a:off x="4772098" y="4340361"/>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lang="fr-FR" dirty="0"/>
          </a:p>
        </p:txBody>
      </p:sp>
      <p:sp>
        <p:nvSpPr>
          <p:cNvPr id="126" name="object 126"/>
          <p:cNvSpPr/>
          <p:nvPr/>
        </p:nvSpPr>
        <p:spPr>
          <a:xfrm>
            <a:off x="4772098" y="4594361"/>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lang="fr-FR" dirty="0"/>
          </a:p>
        </p:txBody>
      </p:sp>
      <p:sp>
        <p:nvSpPr>
          <p:cNvPr id="127" name="object 127"/>
          <p:cNvSpPr/>
          <p:nvPr/>
        </p:nvSpPr>
        <p:spPr>
          <a:xfrm>
            <a:off x="4772098" y="4975361"/>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lang="fr-FR" dirty="0"/>
          </a:p>
        </p:txBody>
      </p:sp>
      <p:sp>
        <p:nvSpPr>
          <p:cNvPr id="128" name="object 128"/>
          <p:cNvSpPr/>
          <p:nvPr/>
        </p:nvSpPr>
        <p:spPr>
          <a:xfrm>
            <a:off x="2940050" y="753206"/>
            <a:ext cx="130175" cy="129539"/>
          </a:xfrm>
          <a:custGeom>
            <a:avLst/>
            <a:gdLst/>
            <a:ahLst/>
            <a:cxnLst/>
            <a:rect l="l" t="t" r="r" b="b"/>
            <a:pathLst>
              <a:path w="130175" h="129540">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D1C24"/>
            </a:solidFill>
          </a:ln>
        </p:spPr>
        <p:txBody>
          <a:bodyPr wrap="square" lIns="0" tIns="0" rIns="0" bIns="0" rtlCol="0"/>
          <a:lstStyle/>
          <a:p>
            <a:endParaRPr lang="fr-FR" dirty="0"/>
          </a:p>
        </p:txBody>
      </p:sp>
      <p:sp>
        <p:nvSpPr>
          <p:cNvPr id="129" name="object 129"/>
          <p:cNvSpPr/>
          <p:nvPr/>
        </p:nvSpPr>
        <p:spPr>
          <a:xfrm>
            <a:off x="3046668" y="739482"/>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53"/>
                </a:lnTo>
                <a:lnTo>
                  <a:pt x="19456" y="4648"/>
                </a:lnTo>
                <a:lnTo>
                  <a:pt x="13474" y="0"/>
                </a:lnTo>
                <a:close/>
              </a:path>
            </a:pathLst>
          </a:custGeom>
          <a:solidFill>
            <a:srgbClr val="ED1C24"/>
          </a:solidFill>
        </p:spPr>
        <p:txBody>
          <a:bodyPr wrap="square" lIns="0" tIns="0" rIns="0" bIns="0" rtlCol="0"/>
          <a:lstStyle/>
          <a:p>
            <a:endParaRPr lang="fr-FR" dirty="0"/>
          </a:p>
        </p:txBody>
      </p:sp>
      <p:sp>
        <p:nvSpPr>
          <p:cNvPr id="130" name="object 130"/>
          <p:cNvSpPr/>
          <p:nvPr/>
        </p:nvSpPr>
        <p:spPr>
          <a:xfrm>
            <a:off x="2942490" y="739482"/>
            <a:ext cx="20320" cy="20955"/>
          </a:xfrm>
          <a:custGeom>
            <a:avLst/>
            <a:gdLst/>
            <a:ahLst/>
            <a:cxnLst/>
            <a:rect l="l" t="t" r="r" b="b"/>
            <a:pathLst>
              <a:path w="20319" h="20954">
                <a:moveTo>
                  <a:pt x="6515" y="0"/>
                </a:moveTo>
                <a:lnTo>
                  <a:pt x="533" y="4648"/>
                </a:lnTo>
                <a:lnTo>
                  <a:pt x="0" y="8953"/>
                </a:lnTo>
                <a:lnTo>
                  <a:pt x="2311" y="11938"/>
                </a:lnTo>
                <a:lnTo>
                  <a:pt x="9169" y="20688"/>
                </a:lnTo>
                <a:lnTo>
                  <a:pt x="19989" y="12293"/>
                </a:lnTo>
                <a:lnTo>
                  <a:pt x="13119" y="3543"/>
                </a:lnTo>
                <a:lnTo>
                  <a:pt x="10807" y="546"/>
                </a:lnTo>
                <a:lnTo>
                  <a:pt x="6515" y="0"/>
                </a:lnTo>
                <a:close/>
              </a:path>
            </a:pathLst>
          </a:custGeom>
          <a:solidFill>
            <a:srgbClr val="ED1C24"/>
          </a:solidFill>
        </p:spPr>
        <p:txBody>
          <a:bodyPr wrap="square" lIns="0" tIns="0" rIns="0" bIns="0" rtlCol="0"/>
          <a:lstStyle/>
          <a:p>
            <a:endParaRPr lang="fr-FR" dirty="0"/>
          </a:p>
        </p:txBody>
      </p:sp>
      <p:sp>
        <p:nvSpPr>
          <p:cNvPr id="131" name="object 131"/>
          <p:cNvSpPr/>
          <p:nvPr/>
        </p:nvSpPr>
        <p:spPr>
          <a:xfrm>
            <a:off x="2994983" y="721260"/>
            <a:ext cx="19685" cy="16510"/>
          </a:xfrm>
          <a:custGeom>
            <a:avLst/>
            <a:gdLst/>
            <a:ahLst/>
            <a:cxnLst/>
            <a:rect l="l" t="t" r="r" b="b"/>
            <a:pathLst>
              <a:path w="19685" h="16509">
                <a:moveTo>
                  <a:pt x="18376" y="0"/>
                </a:moveTo>
                <a:lnTo>
                  <a:pt x="1041" y="0"/>
                </a:lnTo>
                <a:lnTo>
                  <a:pt x="0" y="1041"/>
                </a:lnTo>
                <a:lnTo>
                  <a:pt x="0" y="14960"/>
                </a:lnTo>
                <a:lnTo>
                  <a:pt x="1041" y="16002"/>
                </a:lnTo>
                <a:lnTo>
                  <a:pt x="18376" y="16002"/>
                </a:lnTo>
                <a:lnTo>
                  <a:pt x="19418" y="14960"/>
                </a:lnTo>
                <a:lnTo>
                  <a:pt x="19418" y="1041"/>
                </a:lnTo>
                <a:lnTo>
                  <a:pt x="18376" y="0"/>
                </a:lnTo>
                <a:close/>
              </a:path>
            </a:pathLst>
          </a:custGeom>
          <a:solidFill>
            <a:srgbClr val="ED1C24"/>
          </a:solidFill>
        </p:spPr>
        <p:txBody>
          <a:bodyPr wrap="square" lIns="0" tIns="0" rIns="0" bIns="0" rtlCol="0"/>
          <a:lstStyle/>
          <a:p>
            <a:endParaRPr lang="fr-FR" dirty="0"/>
          </a:p>
        </p:txBody>
      </p:sp>
      <p:sp>
        <p:nvSpPr>
          <p:cNvPr id="132" name="object 132"/>
          <p:cNvSpPr/>
          <p:nvPr/>
        </p:nvSpPr>
        <p:spPr>
          <a:xfrm>
            <a:off x="2996686" y="778998"/>
            <a:ext cx="16510" cy="38735"/>
          </a:xfrm>
          <a:custGeom>
            <a:avLst/>
            <a:gdLst/>
            <a:ahLst/>
            <a:cxnLst/>
            <a:rect l="l" t="t" r="r" b="b"/>
            <a:pathLst>
              <a:path w="16510" h="38734">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D1C24"/>
          </a:solidFill>
        </p:spPr>
        <p:txBody>
          <a:bodyPr wrap="square" lIns="0" tIns="0" rIns="0" bIns="0" rtlCol="0"/>
          <a:lstStyle/>
          <a:p>
            <a:endParaRPr lang="fr-FR" dirty="0"/>
          </a:p>
        </p:txBody>
      </p:sp>
      <p:sp>
        <p:nvSpPr>
          <p:cNvPr id="133" name="object 133"/>
          <p:cNvSpPr txBox="1"/>
          <p:nvPr/>
        </p:nvSpPr>
        <p:spPr>
          <a:xfrm>
            <a:off x="441200" y="679370"/>
            <a:ext cx="3032250" cy="307777"/>
          </a:xfrm>
          <a:prstGeom prst="rect">
            <a:avLst/>
          </a:prstGeom>
        </p:spPr>
        <p:txBody>
          <a:bodyPr vert="horz" wrap="square" lIns="0" tIns="0" rIns="0" bIns="0" rtlCol="0">
            <a:spAutoFit/>
          </a:bodyPr>
          <a:lstStyle/>
          <a:p>
            <a:pPr marL="12700">
              <a:lnSpc>
                <a:spcPct val="100000"/>
              </a:lnSpc>
              <a:tabLst>
                <a:tab pos="2471420" algn="l"/>
              </a:tabLst>
            </a:pPr>
            <a:r>
              <a:rPr lang="fr-FR" sz="2000" spc="100" dirty="0" smtClean="0">
                <a:solidFill>
                  <a:srgbClr val="ED1C24"/>
                </a:solidFill>
                <a:latin typeface="Branding-Medium"/>
                <a:cs typeface="Branding-Medium"/>
              </a:rPr>
              <a:t>JE</a:t>
            </a:r>
            <a:r>
              <a:rPr lang="fr-FR" sz="2000" dirty="0" smtClean="0">
                <a:solidFill>
                  <a:srgbClr val="ED1C24"/>
                </a:solidFill>
                <a:latin typeface="Branding-Medium"/>
                <a:cs typeface="Branding-Medium"/>
              </a:rPr>
              <a:t>U</a:t>
            </a:r>
            <a:r>
              <a:rPr lang="fr-FR" sz="2000" spc="155" dirty="0" smtClean="0">
                <a:solidFill>
                  <a:srgbClr val="ED1C24"/>
                </a:solidFill>
                <a:latin typeface="Branding-Medium"/>
                <a:cs typeface="Branding-Medium"/>
              </a:rPr>
              <a:t> </a:t>
            </a:r>
            <a:r>
              <a:rPr lang="fr-FR" sz="2000" spc="25" dirty="0" smtClean="0">
                <a:solidFill>
                  <a:srgbClr val="ED1C24"/>
                </a:solidFill>
                <a:latin typeface="Branding-Medium"/>
                <a:cs typeface="Branding-Medium"/>
              </a:rPr>
              <a:t>A</a:t>
            </a:r>
            <a:r>
              <a:rPr lang="fr-FR" sz="2000" spc="100" dirty="0" smtClean="0">
                <a:solidFill>
                  <a:srgbClr val="ED1C24"/>
                </a:solidFill>
                <a:latin typeface="Branding-Medium"/>
                <a:cs typeface="Branding-Medium"/>
              </a:rPr>
              <a:t>V</a:t>
            </a:r>
            <a:r>
              <a:rPr lang="fr-FR" sz="2000" spc="70" dirty="0" smtClean="0">
                <a:solidFill>
                  <a:srgbClr val="ED1C24"/>
                </a:solidFill>
                <a:latin typeface="Branding-Medium"/>
                <a:cs typeface="Branding-Medium"/>
              </a:rPr>
              <a:t>E</a:t>
            </a:r>
            <a:r>
              <a:rPr lang="fr-FR" sz="2000" dirty="0" smtClean="0">
                <a:solidFill>
                  <a:srgbClr val="ED1C24"/>
                </a:solidFill>
                <a:latin typeface="Branding-Medium"/>
                <a:cs typeface="Branding-Medium"/>
              </a:rPr>
              <a:t>C</a:t>
            </a:r>
            <a:r>
              <a:rPr lang="fr-FR" sz="2000" spc="140" dirty="0" smtClean="0">
                <a:solidFill>
                  <a:srgbClr val="ED1C24"/>
                </a:solidFill>
                <a:latin typeface="Branding-Medium"/>
                <a:cs typeface="Branding-Medium"/>
              </a:rPr>
              <a:t> </a:t>
            </a:r>
            <a:r>
              <a:rPr lang="fr-FR" sz="2000" spc="100" dirty="0" smtClean="0">
                <a:solidFill>
                  <a:srgbClr val="ED1C24"/>
                </a:solidFill>
                <a:latin typeface="Branding-Medium"/>
                <a:cs typeface="Branding-Medium"/>
              </a:rPr>
              <a:t>THÈM</a:t>
            </a:r>
            <a:r>
              <a:rPr lang="fr-FR" sz="2000" dirty="0" smtClean="0">
                <a:solidFill>
                  <a:srgbClr val="ED1C24"/>
                </a:solidFill>
                <a:latin typeface="Branding-Medium"/>
                <a:cs typeface="Branding-Medium"/>
              </a:rPr>
              <a:t>E     </a:t>
            </a:r>
            <a:r>
              <a:rPr lang="fr-FR" sz="2475" spc="120" baseline="3367" dirty="0" smtClean="0">
                <a:solidFill>
                  <a:srgbClr val="ED1C24"/>
                </a:solidFill>
                <a:latin typeface="Branding-Medium"/>
                <a:cs typeface="Branding-Medium"/>
              </a:rPr>
              <a:t>20</a:t>
            </a:r>
            <a:endParaRPr lang="fr-FR" sz="2475" baseline="3367" dirty="0">
              <a:latin typeface="Branding-Medium"/>
              <a:cs typeface="Branding-Medium"/>
            </a:endParaRPr>
          </a:p>
        </p:txBody>
      </p:sp>
      <p:sp>
        <p:nvSpPr>
          <p:cNvPr id="134" name="object 134"/>
          <p:cNvSpPr txBox="1"/>
          <p:nvPr/>
        </p:nvSpPr>
        <p:spPr>
          <a:xfrm>
            <a:off x="2760700" y="6493448"/>
            <a:ext cx="4522750" cy="797270"/>
          </a:xfrm>
          <a:prstGeom prst="rect">
            <a:avLst/>
          </a:prstGeom>
        </p:spPr>
        <p:txBody>
          <a:bodyPr vert="horz" wrap="square" lIns="0" tIns="0" rIns="0" bIns="0" rtlCol="0">
            <a:spAutoFit/>
          </a:bodyPr>
          <a:lstStyle/>
          <a:p>
            <a:pPr marL="12700" algn="just">
              <a:lnSpc>
                <a:spcPct val="100000"/>
              </a:lnSpc>
            </a:pPr>
            <a:r>
              <a:rPr lang="fr-FR" sz="1600" b="1" dirty="0" smtClean="0">
                <a:solidFill>
                  <a:srgbClr val="EC008C"/>
                </a:solidFill>
                <a:latin typeface="Branding"/>
                <a:cs typeface="Branding"/>
              </a:rPr>
              <a:t>POIN</a:t>
            </a:r>
            <a:r>
              <a:rPr lang="fr-FR" sz="1600" b="1" spc="-20" dirty="0" smtClean="0">
                <a:solidFill>
                  <a:srgbClr val="EC008C"/>
                </a:solidFill>
                <a:latin typeface="Branding"/>
                <a:cs typeface="Branding"/>
              </a:rPr>
              <a:t>T</a:t>
            </a:r>
            <a:r>
              <a:rPr lang="fr-FR" sz="1600" b="1" dirty="0" smtClean="0">
                <a:solidFill>
                  <a:srgbClr val="EC008C"/>
                </a:solidFill>
                <a:latin typeface="Branding"/>
                <a:cs typeface="Branding"/>
              </a:rPr>
              <a:t>S CLÉS :</a:t>
            </a:r>
            <a:endParaRPr lang="fr-FR" sz="1600" dirty="0" smtClean="0">
              <a:latin typeface="Branding"/>
              <a:cs typeface="Branding"/>
            </a:endParaRPr>
          </a:p>
          <a:p>
            <a:pPr marL="12700" marR="5080" algn="just">
              <a:lnSpc>
                <a:spcPct val="111100"/>
              </a:lnSpc>
              <a:spcBef>
                <a:spcPts val="710"/>
              </a:spcBef>
            </a:pPr>
            <a:r>
              <a:rPr lang="fr-FR" sz="900" spc="-25" dirty="0" smtClean="0">
                <a:solidFill>
                  <a:srgbClr val="414042"/>
                </a:solidFill>
                <a:latin typeface="Branding"/>
                <a:cs typeface="Branding"/>
              </a:rPr>
              <a:t>L</a:t>
            </a:r>
            <a:r>
              <a:rPr lang="fr-FR" sz="900" dirty="0" smtClean="0">
                <a:solidFill>
                  <a:srgbClr val="414042"/>
                </a:solidFill>
                <a:latin typeface="Branding"/>
                <a:cs typeface="Branding"/>
              </a:rPr>
              <a:t>e</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choix</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la</a:t>
            </a:r>
            <a:r>
              <a:rPr lang="fr-FR" sz="900" spc="-85"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onstitution</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des</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nou</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elles</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équipes</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peut</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se</a:t>
            </a:r>
            <a:r>
              <a:rPr lang="fr-FR" sz="900" spc="-85" dirty="0" smtClean="0">
                <a:solidFill>
                  <a:srgbClr val="414042"/>
                </a:solidFill>
                <a:latin typeface="Branding"/>
                <a:cs typeface="Branding"/>
              </a:rPr>
              <a:t> </a:t>
            </a:r>
            <a:r>
              <a:rPr lang="fr-FR" sz="900" spc="-10" dirty="0" smtClean="0">
                <a:solidFill>
                  <a:srgbClr val="414042"/>
                </a:solidFill>
                <a:latin typeface="Branding"/>
                <a:cs typeface="Branding"/>
              </a:rPr>
              <a:t>f</a:t>
            </a:r>
            <a:r>
              <a:rPr lang="fr-FR" sz="900" dirty="0" smtClean="0">
                <a:solidFill>
                  <a:srgbClr val="414042"/>
                </a:solidFill>
                <a:latin typeface="Branding"/>
                <a:cs typeface="Branding"/>
              </a:rPr>
              <a:t>ai</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sur</a:t>
            </a:r>
            <a:r>
              <a:rPr lang="fr-FR" sz="900" spc="-110" dirty="0" smtClean="0">
                <a:solidFill>
                  <a:srgbClr val="414042"/>
                </a:solidFill>
                <a:latin typeface="Branding"/>
                <a:cs typeface="Branding"/>
              </a:rPr>
              <a:t> </a:t>
            </a:r>
            <a:r>
              <a:rPr lang="fr-FR" sz="900" dirty="0" smtClean="0">
                <a:solidFill>
                  <a:srgbClr val="414042"/>
                </a:solidFill>
                <a:latin typeface="Branding"/>
                <a:cs typeface="Branding"/>
              </a:rPr>
              <a:t>des</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critè</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st</a:t>
            </a:r>
            <a:r>
              <a:rPr lang="fr-FR" sz="900" spc="-10" dirty="0" smtClean="0">
                <a:solidFill>
                  <a:srgbClr val="414042"/>
                </a:solidFill>
                <a:latin typeface="Branding"/>
                <a:cs typeface="Branding"/>
              </a:rPr>
              <a:t>r</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tégiques mais aussi en </a:t>
            </a:r>
            <a:r>
              <a:rPr lang="fr-FR" sz="900" spc="-20" dirty="0" smtClean="0">
                <a:solidFill>
                  <a:srgbClr val="414042"/>
                </a:solidFill>
                <a:latin typeface="Branding"/>
                <a:cs typeface="Branding"/>
              </a:rPr>
              <a:t>f</a:t>
            </a:r>
            <a:r>
              <a:rPr lang="fr-FR" sz="900" dirty="0" smtClean="0">
                <a:solidFill>
                  <a:srgbClr val="414042"/>
                </a:solidFill>
                <a:latin typeface="Branding"/>
                <a:cs typeface="Branding"/>
              </a:rPr>
              <a:t>onction de ses amitiés.</a:t>
            </a:r>
            <a:r>
              <a:rPr lang="fr-FR" sz="900" spc="-50" dirty="0" smtClean="0">
                <a:solidFill>
                  <a:srgbClr val="414042"/>
                </a:solidFill>
                <a:latin typeface="Branding"/>
                <a:cs typeface="Branding"/>
              </a:rPr>
              <a:t> </a:t>
            </a:r>
            <a:r>
              <a:rPr lang="fr-FR" sz="900" dirty="0" smtClean="0">
                <a:solidFill>
                  <a:srgbClr val="414042"/>
                </a:solidFill>
                <a:latin typeface="Branding"/>
                <a:cs typeface="Branding"/>
              </a:rPr>
              <a:t>Plus nous sommes de pe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sonnes à d</a:t>
            </a:r>
            <a:r>
              <a:rPr lang="fr-FR" sz="900" spc="-5" dirty="0" smtClean="0">
                <a:solidFill>
                  <a:srgbClr val="414042"/>
                </a:solidFill>
                <a:latin typeface="Branding"/>
                <a:cs typeface="Branding"/>
              </a:rPr>
              <a:t>e</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oir</a:t>
            </a:r>
            <a:r>
              <a:rPr lang="fr-FR" sz="900" spc="-25" dirty="0" smtClean="0">
                <a:solidFill>
                  <a:srgbClr val="414042"/>
                </a:solidFill>
                <a:latin typeface="Branding"/>
                <a:cs typeface="Branding"/>
              </a:rPr>
              <a:t> </a:t>
            </a:r>
            <a:r>
              <a:rPr lang="fr-FR" sz="900" spc="-10" dirty="0" smtClean="0">
                <a:solidFill>
                  <a:srgbClr val="414042"/>
                </a:solidFill>
                <a:latin typeface="Branding"/>
                <a:cs typeface="Branding"/>
              </a:rPr>
              <a:t>f</a:t>
            </a:r>
            <a:r>
              <a:rPr lang="fr-FR" sz="900" dirty="0" smtClean="0">
                <a:solidFill>
                  <a:srgbClr val="414042"/>
                </a:solidFill>
                <a:latin typeface="Branding"/>
                <a:cs typeface="Branding"/>
              </a:rPr>
              <a:t>ai</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un choix,</a:t>
            </a:r>
            <a:r>
              <a:rPr lang="fr-FR" sz="900" spc="-50" dirty="0" smtClean="0">
                <a:solidFill>
                  <a:srgbClr val="414042"/>
                </a:solidFill>
                <a:latin typeface="Branding"/>
                <a:cs typeface="Branding"/>
              </a:rPr>
              <a:t> </a:t>
            </a:r>
            <a:r>
              <a:rPr lang="fr-FR" sz="900" dirty="0" smtClean="0">
                <a:solidFill>
                  <a:srgbClr val="414042"/>
                </a:solidFill>
                <a:latin typeface="Branding"/>
                <a:cs typeface="Branding"/>
              </a:rPr>
              <a:t>plus il</a:t>
            </a:r>
            <a:r>
              <a:rPr lang="fr-FR" sz="900" spc="-15" dirty="0" smtClean="0">
                <a:solidFill>
                  <a:srgbClr val="414042"/>
                </a:solidFill>
                <a:latin typeface="Branding"/>
                <a:cs typeface="Branding"/>
              </a:rPr>
              <a:t> </a:t>
            </a:r>
            <a:r>
              <a:rPr lang="fr-FR" sz="900" dirty="0" smtClean="0">
                <a:solidFill>
                  <a:srgbClr val="414042"/>
                </a:solidFill>
                <a:latin typeface="Branding"/>
                <a:cs typeface="Branding"/>
              </a:rPr>
              <a:t>y</a:t>
            </a:r>
            <a:r>
              <a:rPr lang="fr-FR" sz="900" spc="-15" dirty="0" smtClean="0">
                <a:solidFill>
                  <a:srgbClr val="414042"/>
                </a:solidFill>
                <a:latin typeface="Branding"/>
                <a:cs typeface="Branding"/>
              </a:rPr>
              <a:t> </a:t>
            </a:r>
            <a:r>
              <a:rPr lang="fr-FR" sz="900" dirty="0" smtClean="0">
                <a:solidFill>
                  <a:srgbClr val="414042"/>
                </a:solidFill>
                <a:latin typeface="Branding"/>
                <a:cs typeface="Branding"/>
              </a:rPr>
              <a:t>a d</a:t>
            </a:r>
            <a:r>
              <a:rPr lang="fr-FR" sz="900" spc="-35" dirty="0" smtClean="0">
                <a:solidFill>
                  <a:srgbClr val="414042"/>
                </a:solidFill>
                <a:latin typeface="Branding"/>
                <a:cs typeface="Branding"/>
              </a:rPr>
              <a:t>’</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vis,</a:t>
            </a:r>
            <a:r>
              <a:rPr lang="fr-FR" sz="900" spc="-5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plus le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omp</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omis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la négoci</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tion est </a:t>
            </a:r>
            <a:r>
              <a:rPr lang="fr-FR" sz="900" spc="-5" dirty="0" smtClean="0">
                <a:solidFill>
                  <a:srgbClr val="414042"/>
                </a:solidFill>
                <a:latin typeface="Branding"/>
                <a:cs typeface="Branding"/>
              </a:rPr>
              <a:t>difficile.</a:t>
            </a:r>
            <a:endParaRPr lang="fr-FR" sz="900" dirty="0">
              <a:latin typeface="Branding"/>
              <a:cs typeface="Branding"/>
            </a:endParaRPr>
          </a:p>
        </p:txBody>
      </p:sp>
      <p:sp>
        <p:nvSpPr>
          <p:cNvPr id="135" name="object 135"/>
          <p:cNvSpPr txBox="1"/>
          <p:nvPr/>
        </p:nvSpPr>
        <p:spPr>
          <a:xfrm>
            <a:off x="2760700" y="7400925"/>
            <a:ext cx="4522750" cy="1076320"/>
          </a:xfrm>
          <a:prstGeom prst="rect">
            <a:avLst/>
          </a:prstGeom>
        </p:spPr>
        <p:txBody>
          <a:bodyPr vert="horz" wrap="square" lIns="0" tIns="0" rIns="0" bIns="0" rtlCol="0">
            <a:spAutoFit/>
          </a:bodyPr>
          <a:lstStyle/>
          <a:p>
            <a:pPr marL="12700" marR="5080" algn="just">
              <a:lnSpc>
                <a:spcPct val="111100"/>
              </a:lnSpc>
            </a:pPr>
            <a:r>
              <a:rPr lang="fr-FR" sz="900" dirty="0" smtClean="0">
                <a:solidFill>
                  <a:srgbClr val="414042"/>
                </a:solidFill>
                <a:latin typeface="Branding"/>
                <a:cs typeface="Branding"/>
              </a:rPr>
              <a:t>Négocie</a:t>
            </a:r>
            <a:r>
              <a:rPr lang="fr-FR" sz="900" spc="-60" dirty="0" smtClean="0">
                <a:solidFill>
                  <a:srgbClr val="414042"/>
                </a:solidFill>
                <a:latin typeface="Branding"/>
                <a:cs typeface="Branding"/>
              </a:rPr>
              <a:t>r</a:t>
            </a:r>
            <a:r>
              <a:rPr lang="fr-FR" sz="900" dirty="0" smtClean="0">
                <a:solidFill>
                  <a:srgbClr val="414042"/>
                </a:solidFill>
                <a:latin typeface="Branding"/>
                <a:cs typeface="Branding"/>
              </a:rPr>
              <a:t>,</a:t>
            </a:r>
            <a:r>
              <a:rPr lang="fr-FR" sz="900" spc="100" dirty="0" smtClean="0">
                <a:solidFill>
                  <a:srgbClr val="414042"/>
                </a:solidFill>
                <a:latin typeface="Branding"/>
                <a:cs typeface="Branding"/>
              </a:rPr>
              <a:t> </a:t>
            </a:r>
            <a:r>
              <a:rPr lang="fr-FR" sz="900" spc="-20" dirty="0" smtClean="0">
                <a:solidFill>
                  <a:srgbClr val="414042"/>
                </a:solidFill>
                <a:latin typeface="Branding"/>
                <a:cs typeface="Branding"/>
              </a:rPr>
              <a:t>c</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est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é</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outer </a:t>
            </a:r>
            <a:r>
              <a:rPr lang="fr-FR" sz="900" spc="-11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a:t>
            </a:r>
            <a:r>
              <a:rPr lang="fr-FR" sz="900" spc="-85" dirty="0" smtClean="0">
                <a:solidFill>
                  <a:srgbClr val="414042"/>
                </a:solidFill>
                <a:latin typeface="Branding"/>
                <a:cs typeface="Branding"/>
              </a:rPr>
              <a:t>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especter </a:t>
            </a:r>
            <a:r>
              <a:rPr lang="fr-FR" sz="900" spc="-110" dirty="0" smtClean="0">
                <a:solidFill>
                  <a:srgbClr val="414042"/>
                </a:solidFill>
                <a:latin typeface="Branding"/>
                <a:cs typeface="Branding"/>
              </a:rPr>
              <a:t> </a:t>
            </a:r>
            <a:r>
              <a:rPr lang="fr-FR" sz="900" dirty="0" smtClean="0">
                <a:solidFill>
                  <a:srgbClr val="414042"/>
                </a:solidFill>
                <a:latin typeface="Branding"/>
                <a:cs typeface="Branding"/>
              </a:rPr>
              <a:t>les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vies </a:t>
            </a:r>
            <a:r>
              <a:rPr lang="fr-FR" sz="900" spc="-85"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les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besoins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des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aut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a:t>
            </a:r>
            <a:r>
              <a:rPr lang="fr-FR" sz="900" spc="100" dirty="0" smtClean="0">
                <a:solidFill>
                  <a:srgbClr val="414042"/>
                </a:solidFill>
                <a:latin typeface="Branding"/>
                <a:cs typeface="Branding"/>
              </a:rPr>
              <a:t> </a:t>
            </a:r>
            <a:r>
              <a:rPr lang="fr-FR" sz="900" dirty="0" smtClean="0">
                <a:solidFill>
                  <a:srgbClr val="414042"/>
                </a:solidFill>
                <a:latin typeface="Branding"/>
                <a:cs typeface="Branding"/>
              </a:rPr>
              <a:t>Nous </a:t>
            </a:r>
            <a:r>
              <a:rPr lang="fr-FR" sz="900" spc="-85" dirty="0" smtClean="0">
                <a:solidFill>
                  <a:srgbClr val="414042"/>
                </a:solidFill>
                <a:latin typeface="Branding"/>
                <a:cs typeface="Branding"/>
              </a:rPr>
              <a:t> </a:t>
            </a:r>
            <a:r>
              <a:rPr lang="fr-FR" sz="900" dirty="0" smtClean="0">
                <a:solidFill>
                  <a:srgbClr val="414042"/>
                </a:solidFill>
                <a:latin typeface="Branding"/>
                <a:cs typeface="Branding"/>
              </a:rPr>
              <a:t>nous se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tons </a:t>
            </a:r>
            <a:r>
              <a:rPr lang="fr-FR" sz="900" spc="-80" dirty="0" smtClean="0">
                <a:solidFill>
                  <a:srgbClr val="414042"/>
                </a:solidFill>
                <a:latin typeface="Branding"/>
                <a:cs typeface="Branding"/>
              </a:rPr>
              <a:t> </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aloris</a:t>
            </a:r>
            <a:r>
              <a:rPr lang="fr-FR" sz="900" dirty="0">
                <a:solidFill>
                  <a:srgbClr val="414042"/>
                </a:solidFill>
                <a:latin typeface="Branding"/>
                <a:cs typeface="Branding"/>
              </a:rPr>
              <a:t>és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quand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les autres tiennent </a:t>
            </a:r>
            <a:r>
              <a:rPr lang="fr-FR" sz="900" spc="-65"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a:t>
            </a: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te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de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nos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opinions, </a:t>
            </a:r>
            <a:r>
              <a:rPr lang="fr-FR" sz="900" spc="-114" dirty="0" smtClean="0">
                <a:solidFill>
                  <a:srgbClr val="414042"/>
                </a:solidFill>
                <a:latin typeface="Branding"/>
                <a:cs typeface="Branding"/>
              </a:rPr>
              <a:t> </a:t>
            </a:r>
            <a:r>
              <a:rPr lang="fr-FR" sz="900" dirty="0" smtClean="0">
                <a:solidFill>
                  <a:srgbClr val="414042"/>
                </a:solidFill>
                <a:latin typeface="Branding"/>
                <a:cs typeface="Branding"/>
              </a:rPr>
              <a:t>mais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lo</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sque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l</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on </a:t>
            </a:r>
            <a:r>
              <a:rPr lang="fr-FR" sz="900" spc="-65" dirty="0" smtClean="0">
                <a:solidFill>
                  <a:srgbClr val="414042"/>
                </a:solidFill>
                <a:latin typeface="Branding"/>
                <a:cs typeface="Branding"/>
              </a:rPr>
              <a:t> </a:t>
            </a:r>
            <a:r>
              <a:rPr lang="fr-FR" sz="900" dirty="0" smtClean="0">
                <a:solidFill>
                  <a:srgbClr val="414042"/>
                </a:solidFill>
                <a:latin typeface="Branding"/>
                <a:cs typeface="Branding"/>
              </a:rPr>
              <a:t>se </a:t>
            </a:r>
            <a:r>
              <a:rPr lang="fr-FR" sz="900" spc="-65" dirty="0" smtClean="0">
                <a:solidFill>
                  <a:srgbClr val="414042"/>
                </a:solidFill>
                <a:latin typeface="Branding"/>
                <a:cs typeface="Branding"/>
              </a:rPr>
              <a:t>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end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a:t>
            </a: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te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que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n</a:t>
            </a:r>
            <a:r>
              <a:rPr lang="fr-FR" sz="900" spc="-10" dirty="0" smtClean="0">
                <a:solidFill>
                  <a:srgbClr val="414042"/>
                </a:solidFill>
                <a:latin typeface="Branding"/>
                <a:cs typeface="Branding"/>
              </a:rPr>
              <a:t>o</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40" dirty="0" smtClean="0">
                <a:solidFill>
                  <a:srgbClr val="414042"/>
                </a:solidFill>
                <a:latin typeface="Branding"/>
                <a:cs typeface="Branding"/>
              </a:rPr>
              <a:t> </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oix</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ne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a:t>
            </a: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te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pas,</a:t>
            </a:r>
            <a:r>
              <a:rPr lang="fr-FR" sz="900" spc="5" dirty="0" smtClean="0">
                <a:solidFill>
                  <a:srgbClr val="414042"/>
                </a:solidFill>
                <a:latin typeface="Branding"/>
                <a:cs typeface="Branding"/>
              </a:rPr>
              <a:t> </a:t>
            </a:r>
            <a:r>
              <a:rPr lang="fr-FR" sz="900" dirty="0" smtClean="0">
                <a:solidFill>
                  <a:srgbClr val="414042"/>
                </a:solidFill>
                <a:latin typeface="Branding"/>
                <a:cs typeface="Branding"/>
              </a:rPr>
              <a:t>nous</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pou</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ons</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ép</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ou</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er</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la</a:t>
            </a:r>
            <a:r>
              <a:rPr lang="fr-FR" sz="900" spc="55" dirty="0" smtClean="0">
                <a:solidFill>
                  <a:srgbClr val="414042"/>
                </a:solidFill>
                <a:latin typeface="Branding"/>
                <a:cs typeface="Branding"/>
              </a:rPr>
              <a:t> </a:t>
            </a:r>
            <a:r>
              <a:rPr lang="fr-FR" sz="900" spc="-5" dirty="0" smtClean="0">
                <a:solidFill>
                  <a:srgbClr val="414042"/>
                </a:solidFill>
                <a:latin typeface="Branding"/>
                <a:cs typeface="Branding"/>
              </a:rPr>
              <a:t>f</a:t>
            </a:r>
            <a:r>
              <a:rPr lang="fr-FR" sz="900" dirty="0" smtClean="0">
                <a:solidFill>
                  <a:srgbClr val="414042"/>
                </a:solidFill>
                <a:latin typeface="Branding"/>
                <a:cs typeface="Branding"/>
              </a:rPr>
              <a:t>rust</a:t>
            </a:r>
            <a:r>
              <a:rPr lang="fr-FR" sz="900" spc="-10" dirty="0" smtClean="0">
                <a:solidFill>
                  <a:srgbClr val="414042"/>
                </a:solidFill>
                <a:latin typeface="Branding"/>
                <a:cs typeface="Branding"/>
              </a:rPr>
              <a:t>r</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tion</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ou</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du dési</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té</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esseme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La</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prise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décision</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ne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peut</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pas</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toujou</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se</a:t>
            </a:r>
            <a:r>
              <a:rPr lang="fr-FR" sz="900" spc="90" dirty="0" smtClean="0">
                <a:solidFill>
                  <a:srgbClr val="414042"/>
                </a:solidFill>
                <a:latin typeface="Branding"/>
                <a:cs typeface="Branding"/>
              </a:rPr>
              <a:t> </a:t>
            </a:r>
            <a:r>
              <a:rPr lang="fr-FR" sz="900" spc="-10" dirty="0" smtClean="0">
                <a:solidFill>
                  <a:srgbClr val="414042"/>
                </a:solidFill>
                <a:latin typeface="Branding"/>
                <a:cs typeface="Branding"/>
              </a:rPr>
              <a:t>f</a:t>
            </a:r>
            <a:r>
              <a:rPr lang="fr-FR" sz="900" dirty="0" smtClean="0">
                <a:solidFill>
                  <a:srgbClr val="414042"/>
                </a:solidFill>
                <a:latin typeface="Branding"/>
                <a:cs typeface="Branding"/>
              </a:rPr>
              <a:t>ai</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par</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une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seule</a:t>
            </a:r>
            <a:r>
              <a:rPr lang="fr-FR" sz="900" spc="9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même</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pe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sonne,</a:t>
            </a:r>
            <a:r>
              <a:rPr lang="fr-FR" sz="900" spc="-20" dirty="0" smtClean="0">
                <a:solidFill>
                  <a:srgbClr val="414042"/>
                </a:solidFill>
                <a:latin typeface="Branding"/>
                <a:cs typeface="Branding"/>
              </a:rPr>
              <a:t> </a:t>
            </a:r>
            <a:r>
              <a:rPr lang="fr-FR" sz="900" dirty="0" smtClean="0">
                <a:solidFill>
                  <a:srgbClr val="414042"/>
                </a:solidFill>
                <a:latin typeface="Branding"/>
                <a:cs typeface="Branding"/>
              </a:rPr>
              <a:t>chacun</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doit</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pou</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oir</a:t>
            </a:r>
            <a:r>
              <a:rPr lang="fr-FR" sz="900" spc="5" dirty="0" smtClean="0">
                <a:solidFill>
                  <a:srgbClr val="414042"/>
                </a:solidFill>
                <a:latin typeface="Branding"/>
                <a:cs typeface="Branding"/>
              </a:rPr>
              <a:t> </a:t>
            </a:r>
            <a:r>
              <a:rPr lang="fr-FR" sz="900" dirty="0" smtClean="0">
                <a:solidFill>
                  <a:srgbClr val="414042"/>
                </a:solidFill>
                <a:latin typeface="Branding"/>
                <a:cs typeface="Branding"/>
              </a:rPr>
              <a:t>donner</a:t>
            </a:r>
            <a:r>
              <a:rPr lang="fr-FR" sz="900" spc="5" dirty="0" smtClean="0">
                <a:solidFill>
                  <a:srgbClr val="414042"/>
                </a:solidFill>
                <a:latin typeface="Branding"/>
                <a:cs typeface="Branding"/>
              </a:rPr>
              <a:t> </a:t>
            </a:r>
            <a:r>
              <a:rPr lang="fr-FR" sz="900" dirty="0" smtClean="0">
                <a:solidFill>
                  <a:srgbClr val="414042"/>
                </a:solidFill>
                <a:latin typeface="Branding"/>
                <a:cs typeface="Branding"/>
              </a:rPr>
              <a:t>son</a:t>
            </a:r>
            <a:r>
              <a:rPr lang="fr-FR" sz="900" spc="30"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vis,</a:t>
            </a:r>
            <a:r>
              <a:rPr lang="fr-FR" sz="900" spc="-2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a:t>
            </a:r>
            <a:r>
              <a:rPr lang="fr-FR" sz="900" spc="30" dirty="0" smtClean="0">
                <a:solidFill>
                  <a:srgbClr val="414042"/>
                </a:solidFill>
                <a:latin typeface="Branding"/>
                <a:cs typeface="Branding"/>
              </a:rPr>
              <a:t> </a:t>
            </a:r>
            <a:r>
              <a:rPr lang="fr-FR" sz="900" spc="-10" dirty="0" smtClean="0">
                <a:solidFill>
                  <a:srgbClr val="414042"/>
                </a:solidFill>
                <a:latin typeface="Branding"/>
                <a:cs typeface="Branding"/>
              </a:rPr>
              <a:t>ê</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35" dirty="0" smtClean="0">
                <a:solidFill>
                  <a:srgbClr val="414042"/>
                </a:solidFill>
                <a:latin typeface="Branding"/>
                <a:cs typeface="Branding"/>
              </a:rPr>
              <a:t>’</a:t>
            </a:r>
            <a:r>
              <a:rPr lang="fr-FR" sz="900" dirty="0" smtClean="0">
                <a:solidFill>
                  <a:srgbClr val="414042"/>
                </a:solidFill>
                <a:latin typeface="Branding"/>
                <a:cs typeface="Branding"/>
              </a:rPr>
              <a:t>a</a:t>
            </a:r>
            <a:r>
              <a:rPr lang="fr-FR" sz="900" spc="-15" dirty="0" smtClean="0">
                <a:solidFill>
                  <a:srgbClr val="414042"/>
                </a:solidFill>
                <a:latin typeface="Branding"/>
                <a:cs typeface="Branding"/>
              </a:rPr>
              <a:t>cc</a:t>
            </a:r>
            <a:r>
              <a:rPr lang="fr-FR" sz="900" dirty="0" smtClean="0">
                <a:solidFill>
                  <a:srgbClr val="414042"/>
                </a:solidFill>
                <a:latin typeface="Branding"/>
                <a:cs typeface="Branding"/>
              </a:rPr>
              <a:t>o</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d</a:t>
            </a:r>
            <a:r>
              <a:rPr lang="fr-FR" sz="900" spc="30"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ec</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la</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décision prise.</a:t>
            </a:r>
            <a:r>
              <a:rPr lang="fr-FR" sz="900" spc="40" dirty="0" smtClean="0">
                <a:solidFill>
                  <a:srgbClr val="414042"/>
                </a:solidFill>
                <a:latin typeface="Branding"/>
                <a:cs typeface="Branding"/>
              </a:rPr>
              <a:t> </a:t>
            </a:r>
            <a:r>
              <a:rPr lang="fr-FR" sz="900" dirty="0" smtClean="0">
                <a:solidFill>
                  <a:srgbClr val="414042"/>
                </a:solidFill>
                <a:latin typeface="Branding"/>
                <a:cs typeface="Branding"/>
              </a:rPr>
              <a:t>En</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partagea</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ses</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opinions</a:t>
            </a:r>
            <a:r>
              <a:rPr lang="fr-FR" sz="900" spc="9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ses</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idées,</a:t>
            </a:r>
            <a:r>
              <a:rPr lang="fr-FR" sz="900" spc="40"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e</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qui</a:t>
            </a:r>
            <a:r>
              <a:rPr lang="fr-FR" sz="900" spc="90" dirty="0" smtClean="0">
                <a:solidFill>
                  <a:srgbClr val="414042"/>
                </a:solidFill>
                <a:latin typeface="Branding"/>
                <a:cs typeface="Branding"/>
              </a:rPr>
              <a:t> </a:t>
            </a:r>
            <a:r>
              <a:rPr lang="fr-FR" sz="900" spc="-30" dirty="0" smtClean="0">
                <a:solidFill>
                  <a:srgbClr val="414042"/>
                </a:solidFill>
                <a:latin typeface="Branding"/>
                <a:cs typeface="Branding"/>
              </a:rPr>
              <a:t>n</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est</a:t>
            </a:r>
            <a:r>
              <a:rPr lang="fr-FR" sz="900" spc="90" dirty="0" smtClean="0">
                <a:solidFill>
                  <a:srgbClr val="414042"/>
                </a:solidFill>
                <a:latin typeface="Branding"/>
                <a:cs typeface="Branding"/>
              </a:rPr>
              <a:t> </a:t>
            </a:r>
            <a:r>
              <a:rPr lang="fr-FR" sz="900" dirty="0" smtClean="0">
                <a:solidFill>
                  <a:srgbClr val="414042"/>
                </a:solidFill>
                <a:latin typeface="Branding"/>
                <a:cs typeface="Branding"/>
              </a:rPr>
              <a:t>pas</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toujou</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a:t>
            </a:r>
            <a:r>
              <a:rPr lang="fr-FR" sz="900" spc="90" dirty="0" smtClean="0">
                <a:solidFill>
                  <a:srgbClr val="414042"/>
                </a:solidFill>
                <a:latin typeface="Branding"/>
                <a:cs typeface="Branding"/>
              </a:rPr>
              <a:t> </a:t>
            </a:r>
            <a:r>
              <a:rPr lang="fr-FR" sz="900" spc="-5" dirty="0" smtClean="0">
                <a:solidFill>
                  <a:srgbClr val="414042"/>
                </a:solidFill>
                <a:latin typeface="Branding"/>
                <a:cs typeface="Branding"/>
              </a:rPr>
              <a:t>é</a:t>
            </a:r>
            <a:r>
              <a:rPr lang="fr-FR" sz="900" dirty="0" smtClean="0">
                <a:solidFill>
                  <a:srgbClr val="414042"/>
                </a:solidFill>
                <a:latin typeface="Branding"/>
                <a:cs typeface="Branding"/>
              </a:rPr>
              <a:t>vide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40" dirty="0" smtClean="0">
                <a:solidFill>
                  <a:srgbClr val="414042"/>
                </a:solidFill>
                <a:latin typeface="Branding"/>
                <a:cs typeface="Branding"/>
              </a:rPr>
              <a:t> </a:t>
            </a:r>
            <a:r>
              <a:rPr lang="fr-FR" sz="900" dirty="0" smtClean="0">
                <a:solidFill>
                  <a:srgbClr val="414042"/>
                </a:solidFill>
                <a:latin typeface="Branding"/>
                <a:cs typeface="Branding"/>
              </a:rPr>
              <a:t>nous </a:t>
            </a:r>
            <a:r>
              <a:rPr lang="fr-FR" sz="900" spc="-5" dirty="0" smtClean="0">
                <a:solidFill>
                  <a:srgbClr val="414042"/>
                </a:solidFill>
                <a:latin typeface="Branding"/>
                <a:cs typeface="Branding"/>
              </a:rPr>
              <a:t>affi</a:t>
            </a:r>
            <a:r>
              <a:rPr lang="fr-FR" sz="900" spc="-15" dirty="0" smtClean="0">
                <a:solidFill>
                  <a:srgbClr val="414042"/>
                </a:solidFill>
                <a:latin typeface="Branding"/>
                <a:cs typeface="Branding"/>
              </a:rPr>
              <a:t>r</a:t>
            </a:r>
            <a:r>
              <a:rPr lang="fr-FR" sz="900" dirty="0" smtClean="0">
                <a:solidFill>
                  <a:srgbClr val="414042"/>
                </a:solidFill>
                <a:latin typeface="Branding"/>
                <a:cs typeface="Branding"/>
              </a:rPr>
              <a:t>mons n</a:t>
            </a:r>
            <a:r>
              <a:rPr lang="fr-FR" sz="900" spc="-10" dirty="0" smtClean="0">
                <a:solidFill>
                  <a:srgbClr val="414042"/>
                </a:solidFill>
                <a:latin typeface="Branding"/>
                <a:cs typeface="Branding"/>
              </a:rPr>
              <a:t>o</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ide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tité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d</a:t>
            </a:r>
            <a:r>
              <a:rPr lang="fr-FR" sz="900" spc="-5" dirty="0" smtClean="0">
                <a:solidFill>
                  <a:srgbClr val="414042"/>
                </a:solidFill>
                <a:latin typeface="Branding"/>
                <a:cs typeface="Branding"/>
              </a:rPr>
              <a:t>é</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eloppons n</a:t>
            </a:r>
            <a:r>
              <a:rPr lang="fr-FR" sz="900" spc="-10" dirty="0" smtClean="0">
                <a:solidFill>
                  <a:srgbClr val="414042"/>
                </a:solidFill>
                <a:latin typeface="Branding"/>
                <a:cs typeface="Branding"/>
              </a:rPr>
              <a:t>o</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pe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sonnalité.</a:t>
            </a:r>
            <a:endParaRPr lang="fr-FR" sz="900" dirty="0">
              <a:latin typeface="Branding"/>
              <a:cs typeface="Branding"/>
            </a:endParaRPr>
          </a:p>
        </p:txBody>
      </p:sp>
      <p:sp>
        <p:nvSpPr>
          <p:cNvPr id="136" name="object 136"/>
          <p:cNvSpPr txBox="1"/>
          <p:nvPr/>
        </p:nvSpPr>
        <p:spPr>
          <a:xfrm>
            <a:off x="2760700" y="8620163"/>
            <a:ext cx="4524730" cy="768800"/>
          </a:xfrm>
          <a:prstGeom prst="rect">
            <a:avLst/>
          </a:prstGeom>
        </p:spPr>
        <p:txBody>
          <a:bodyPr vert="horz" wrap="square" lIns="0" tIns="0" rIns="0" bIns="0" rtlCol="0">
            <a:spAutoFit/>
          </a:bodyPr>
          <a:lstStyle/>
          <a:p>
            <a:pPr marL="12700" marR="5080" algn="just">
              <a:lnSpc>
                <a:spcPct val="111100"/>
              </a:lnSpc>
            </a:pPr>
            <a:r>
              <a:rPr lang="fr-FR" sz="900" spc="-15" dirty="0" smtClean="0">
                <a:solidFill>
                  <a:srgbClr val="414042"/>
                </a:solidFill>
                <a:latin typeface="Branding"/>
                <a:cs typeface="Branding"/>
              </a:rPr>
              <a:t>Chacu</a:t>
            </a:r>
            <a:r>
              <a:rPr lang="fr-FR" sz="900" spc="-5" dirty="0" smtClean="0">
                <a:solidFill>
                  <a:srgbClr val="414042"/>
                </a:solidFill>
                <a:latin typeface="Branding"/>
                <a:cs typeface="Branding"/>
              </a:rPr>
              <a:t>n</a:t>
            </a:r>
            <a:r>
              <a:rPr lang="fr-FR" sz="900" spc="80"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se</a:t>
            </a:r>
            <a:r>
              <a:rPr lang="fr-FR" sz="900" spc="-5" dirty="0" smtClean="0">
                <a:solidFill>
                  <a:srgbClr val="414042"/>
                </a:solidFill>
                <a:latin typeface="Branding"/>
                <a:cs typeface="Branding"/>
              </a:rPr>
              <a:t>s</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p</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op</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e</a:t>
            </a:r>
            <a:r>
              <a:rPr lang="fr-FR" sz="900" spc="-5" dirty="0" smtClean="0">
                <a:solidFill>
                  <a:srgbClr val="414042"/>
                </a:solidFill>
                <a:latin typeface="Branding"/>
                <a:cs typeface="Branding"/>
              </a:rPr>
              <a:t>s</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idées</a:t>
            </a:r>
            <a:r>
              <a:rPr lang="fr-FR" sz="900" spc="-5" dirty="0" smtClean="0">
                <a:solidFill>
                  <a:srgbClr val="414042"/>
                </a:solidFill>
                <a:latin typeface="Branding"/>
                <a:cs typeface="Branding"/>
              </a:rPr>
              <a:t>,</a:t>
            </a:r>
            <a:r>
              <a:rPr lang="fr-FR" sz="900" spc="30"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 dirty="0" smtClean="0">
                <a:solidFill>
                  <a:srgbClr val="414042"/>
                </a:solidFill>
                <a:latin typeface="Branding"/>
                <a:cs typeface="Branding"/>
              </a:rPr>
              <a:t>a</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p</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op</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pe</a:t>
            </a:r>
            <a:r>
              <a:rPr lang="fr-FR" sz="900" spc="-25" dirty="0" smtClean="0">
                <a:solidFill>
                  <a:srgbClr val="414042"/>
                </a:solidFill>
                <a:latin typeface="Branding"/>
                <a:cs typeface="Branding"/>
              </a:rPr>
              <a:t>r</a:t>
            </a:r>
            <a:r>
              <a:rPr lang="fr-FR" sz="900" spc="-15" dirty="0" smtClean="0">
                <a:solidFill>
                  <a:srgbClr val="414042"/>
                </a:solidFill>
                <a:latin typeface="Branding"/>
                <a:cs typeface="Branding"/>
              </a:rPr>
              <a:t>sonnalité</a:t>
            </a:r>
            <a:r>
              <a:rPr lang="fr-FR" sz="900" spc="-5" dirty="0" smtClean="0">
                <a:solidFill>
                  <a:srgbClr val="414042"/>
                </a:solidFill>
                <a:latin typeface="Branding"/>
                <a:cs typeface="Branding"/>
              </a:rPr>
              <a:t>,</a:t>
            </a:r>
            <a:r>
              <a:rPr lang="fr-FR" sz="900" spc="30" dirty="0" smtClean="0">
                <a:solidFill>
                  <a:srgbClr val="414042"/>
                </a:solidFill>
                <a:latin typeface="Branding"/>
                <a:cs typeface="Branding"/>
              </a:rPr>
              <a:t> </a:t>
            </a:r>
            <a:r>
              <a:rPr lang="fr-FR" sz="900" spc="-20" dirty="0" smtClean="0">
                <a:solidFill>
                  <a:srgbClr val="414042"/>
                </a:solidFill>
                <a:latin typeface="Branding"/>
                <a:cs typeface="Branding"/>
              </a:rPr>
              <a:t>e</a:t>
            </a:r>
            <a:r>
              <a:rPr lang="fr-FR" sz="900" spc="-5" dirty="0" smtClean="0">
                <a:solidFill>
                  <a:srgbClr val="414042"/>
                </a:solidFill>
                <a:latin typeface="Branding"/>
                <a:cs typeface="Branding"/>
              </a:rPr>
              <a:t>t</a:t>
            </a:r>
            <a:r>
              <a:rPr lang="fr-FR" sz="900" spc="65" dirty="0" smtClean="0">
                <a:solidFill>
                  <a:srgbClr val="414042"/>
                </a:solidFill>
                <a:latin typeface="Branding"/>
                <a:cs typeface="Branding"/>
              </a:rPr>
              <a:t> </a:t>
            </a:r>
            <a:r>
              <a:rPr lang="fr-FR" sz="900" spc="-15" dirty="0" smtClean="0">
                <a:solidFill>
                  <a:srgbClr val="414042"/>
                </a:solidFill>
                <a:latin typeface="Branding"/>
                <a:cs typeface="Branding"/>
              </a:rPr>
              <a:t>t</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ou</a:t>
            </a:r>
            <a:r>
              <a:rPr lang="fr-FR" sz="900" spc="-25" dirty="0" smtClean="0">
                <a:solidFill>
                  <a:srgbClr val="414042"/>
                </a:solidFill>
                <a:latin typeface="Branding"/>
                <a:cs typeface="Branding"/>
              </a:rPr>
              <a:t>v</a:t>
            </a:r>
            <a:r>
              <a:rPr lang="fr-FR" sz="900" spc="-15" dirty="0" smtClean="0">
                <a:solidFill>
                  <a:srgbClr val="414042"/>
                </a:solidFill>
                <a:latin typeface="Branding"/>
                <a:cs typeface="Branding"/>
              </a:rPr>
              <a:t>e</a:t>
            </a:r>
            <a:r>
              <a:rPr lang="fr-FR" sz="900" spc="-5" dirty="0" smtClean="0">
                <a:solidFill>
                  <a:srgbClr val="414042"/>
                </a:solidFill>
                <a:latin typeface="Branding"/>
                <a:cs typeface="Branding"/>
              </a:rPr>
              <a:t>r</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u</a:t>
            </a:r>
            <a:r>
              <a:rPr lang="fr-FR" sz="900" spc="-5" dirty="0" smtClean="0">
                <a:solidFill>
                  <a:srgbClr val="414042"/>
                </a:solidFill>
                <a:latin typeface="Branding"/>
                <a:cs typeface="Branding"/>
              </a:rPr>
              <a:t>n</a:t>
            </a:r>
            <a:r>
              <a:rPr lang="fr-FR" sz="900" spc="65" dirty="0" smtClean="0">
                <a:solidFill>
                  <a:srgbClr val="414042"/>
                </a:solidFill>
                <a:latin typeface="Branding"/>
                <a:cs typeface="Branding"/>
              </a:rPr>
              <a:t> </a:t>
            </a:r>
            <a:r>
              <a:rPr lang="fr-FR" sz="900" spc="-15" dirty="0" smtClean="0">
                <a:solidFill>
                  <a:srgbClr val="414042"/>
                </a:solidFill>
                <a:latin typeface="Branding"/>
                <a:cs typeface="Branding"/>
              </a:rPr>
              <a:t>te</a:t>
            </a:r>
            <a:r>
              <a:rPr lang="fr-FR" sz="900" spc="-25" dirty="0" smtClean="0">
                <a:solidFill>
                  <a:srgbClr val="414042"/>
                </a:solidFill>
                <a:latin typeface="Branding"/>
                <a:cs typeface="Branding"/>
              </a:rPr>
              <a:t>rr</a:t>
            </a:r>
            <a:r>
              <a:rPr lang="fr-FR" sz="900" spc="-15" dirty="0" smtClean="0">
                <a:solidFill>
                  <a:srgbClr val="414042"/>
                </a:solidFill>
                <a:latin typeface="Branding"/>
                <a:cs typeface="Branding"/>
              </a:rPr>
              <a:t>ai</a:t>
            </a:r>
            <a:r>
              <a:rPr lang="fr-FR" sz="900" spc="-5" dirty="0" smtClean="0">
                <a:solidFill>
                  <a:srgbClr val="414042"/>
                </a:solidFill>
                <a:latin typeface="Branding"/>
                <a:cs typeface="Branding"/>
              </a:rPr>
              <a:t>n</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d</a:t>
            </a:r>
            <a:r>
              <a:rPr lang="fr-FR" sz="900" spc="-65" dirty="0" smtClean="0">
                <a:solidFill>
                  <a:srgbClr val="414042"/>
                </a:solidFill>
                <a:latin typeface="Branding"/>
                <a:cs typeface="Branding"/>
              </a:rPr>
              <a:t>’</a:t>
            </a:r>
            <a:r>
              <a:rPr lang="fr-FR" sz="900" spc="-15" dirty="0" smtClean="0">
                <a:solidFill>
                  <a:srgbClr val="414042"/>
                </a:solidFill>
                <a:latin typeface="Branding"/>
                <a:cs typeface="Branding"/>
              </a:rPr>
              <a:t>e</a:t>
            </a:r>
            <a:r>
              <a:rPr lang="fr-FR" sz="900" spc="-20" dirty="0" smtClean="0">
                <a:solidFill>
                  <a:srgbClr val="414042"/>
                </a:solidFill>
                <a:latin typeface="Branding"/>
                <a:cs typeface="Branding"/>
              </a:rPr>
              <a:t>n</a:t>
            </a:r>
            <a:r>
              <a:rPr lang="fr-FR" sz="900" spc="-15" dirty="0" smtClean="0">
                <a:solidFill>
                  <a:srgbClr val="414042"/>
                </a:solidFill>
                <a:latin typeface="Branding"/>
                <a:cs typeface="Branding"/>
              </a:rPr>
              <a:t>te</a:t>
            </a:r>
            <a:r>
              <a:rPr lang="fr-FR" sz="900" spc="-20" dirty="0" smtClean="0">
                <a:solidFill>
                  <a:srgbClr val="414042"/>
                </a:solidFill>
                <a:latin typeface="Branding"/>
                <a:cs typeface="Branding"/>
              </a:rPr>
              <a:t>n</a:t>
            </a:r>
            <a:r>
              <a:rPr lang="fr-FR" sz="900" spc="-15" dirty="0" smtClean="0">
                <a:solidFill>
                  <a:srgbClr val="414042"/>
                </a:solidFill>
                <a:latin typeface="Branding"/>
                <a:cs typeface="Branding"/>
              </a:rPr>
              <a:t>t</a:t>
            </a:r>
            <a:r>
              <a:rPr lang="fr-FR" sz="900" spc="-5" dirty="0" smtClean="0">
                <a:solidFill>
                  <a:srgbClr val="414042"/>
                </a:solidFill>
                <a:latin typeface="Branding"/>
                <a:cs typeface="Branding"/>
              </a:rPr>
              <a:t>e</a:t>
            </a:r>
            <a:r>
              <a:rPr lang="fr-FR" sz="900" spc="80" dirty="0" smtClean="0">
                <a:solidFill>
                  <a:srgbClr val="414042"/>
                </a:solidFill>
                <a:latin typeface="Branding"/>
                <a:cs typeface="Branding"/>
              </a:rPr>
              <a:t> </a:t>
            </a:r>
            <a:r>
              <a:rPr lang="fr-FR" sz="900" spc="-15" dirty="0" smtClean="0">
                <a:solidFill>
                  <a:srgbClr val="414042"/>
                </a:solidFill>
                <a:latin typeface="Branding"/>
                <a:cs typeface="Branding"/>
              </a:rPr>
              <a:t>pour qu</a:t>
            </a:r>
            <a:r>
              <a:rPr lang="fr-FR" sz="900" spc="-5"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chacu</a:t>
            </a:r>
            <a:r>
              <a:rPr lang="fr-FR" sz="900" spc="-5" dirty="0" smtClean="0">
                <a:solidFill>
                  <a:srgbClr val="414042"/>
                </a:solidFill>
                <a:latin typeface="Branding"/>
                <a:cs typeface="Branding"/>
              </a:rPr>
              <a:t>n</a:t>
            </a:r>
            <a:r>
              <a:rPr lang="fr-FR" sz="900" spc="45" dirty="0" smtClean="0">
                <a:solidFill>
                  <a:srgbClr val="414042"/>
                </a:solidFill>
                <a:latin typeface="Branding"/>
                <a:cs typeface="Branding"/>
              </a:rPr>
              <a:t> </a:t>
            </a:r>
            <a:r>
              <a:rPr lang="fr-FR" sz="900" spc="-15" dirty="0" smtClean="0">
                <a:solidFill>
                  <a:srgbClr val="414042"/>
                </a:solidFill>
                <a:latin typeface="Branding"/>
                <a:cs typeface="Branding"/>
              </a:rPr>
              <a:t>t</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ou</a:t>
            </a:r>
            <a:r>
              <a:rPr lang="fr-FR" sz="900" spc="-25" dirty="0" smtClean="0">
                <a:solidFill>
                  <a:srgbClr val="414042"/>
                </a:solidFill>
                <a:latin typeface="Branding"/>
                <a:cs typeface="Branding"/>
              </a:rPr>
              <a:t>v</a:t>
            </a:r>
            <a:r>
              <a:rPr lang="fr-FR" sz="900" spc="-5"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 dirty="0" smtClean="0">
                <a:solidFill>
                  <a:srgbClr val="414042"/>
                </a:solidFill>
                <a:latin typeface="Branding"/>
                <a:cs typeface="Branding"/>
              </a:rPr>
              <a:t>a</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pla</a:t>
            </a:r>
            <a:r>
              <a:rPr lang="fr-FR" sz="900" spc="-30" dirty="0" smtClean="0">
                <a:solidFill>
                  <a:srgbClr val="414042"/>
                </a:solidFill>
                <a:latin typeface="Branding"/>
                <a:cs typeface="Branding"/>
              </a:rPr>
              <a:t>c</a:t>
            </a:r>
            <a:r>
              <a:rPr lang="fr-FR" sz="900" spc="-15" dirty="0" smtClean="0">
                <a:solidFill>
                  <a:srgbClr val="414042"/>
                </a:solidFill>
                <a:latin typeface="Branding"/>
                <a:cs typeface="Branding"/>
              </a:rPr>
              <a:t>e</a:t>
            </a:r>
            <a:r>
              <a:rPr lang="fr-FR" sz="900" spc="-5" dirty="0" smtClean="0">
                <a:solidFill>
                  <a:srgbClr val="414042"/>
                </a:solidFill>
                <a:latin typeface="Branding"/>
                <a:cs typeface="Branding"/>
              </a:rPr>
              <a:t>,</a:t>
            </a:r>
            <a:r>
              <a:rPr lang="fr-FR" sz="900" spc="5" dirty="0" smtClean="0">
                <a:solidFill>
                  <a:srgbClr val="414042"/>
                </a:solidFill>
                <a:latin typeface="Branding"/>
                <a:cs typeface="Branding"/>
              </a:rPr>
              <a:t> </a:t>
            </a:r>
            <a:r>
              <a:rPr lang="fr-FR" sz="900" spc="-15" dirty="0" smtClean="0">
                <a:solidFill>
                  <a:srgbClr val="414042"/>
                </a:solidFill>
                <a:latin typeface="Branding"/>
                <a:cs typeface="Branding"/>
              </a:rPr>
              <a:t>soi</a:t>
            </a:r>
            <a:r>
              <a:rPr lang="fr-FR" sz="900" spc="-5" dirty="0" smtClean="0">
                <a:solidFill>
                  <a:srgbClr val="414042"/>
                </a:solidFill>
                <a:latin typeface="Branding"/>
                <a:cs typeface="Branding"/>
              </a:rPr>
              <a:t>t</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d</a:t>
            </a:r>
            <a:r>
              <a:rPr lang="fr-FR" sz="900" spc="-50" dirty="0" smtClean="0">
                <a:solidFill>
                  <a:srgbClr val="414042"/>
                </a:solidFill>
                <a:latin typeface="Branding"/>
                <a:cs typeface="Branding"/>
              </a:rPr>
              <a:t>’</a:t>
            </a:r>
            <a:r>
              <a:rPr lang="fr-FR" sz="900" spc="-15" dirty="0" smtClean="0">
                <a:solidFill>
                  <a:srgbClr val="414042"/>
                </a:solidFill>
                <a:latin typeface="Branding"/>
                <a:cs typeface="Branding"/>
              </a:rPr>
              <a:t>a</a:t>
            </a:r>
            <a:r>
              <a:rPr lang="fr-FR" sz="900" spc="-30" dirty="0" smtClean="0">
                <a:solidFill>
                  <a:srgbClr val="414042"/>
                </a:solidFill>
                <a:latin typeface="Branding"/>
                <a:cs typeface="Branding"/>
              </a:rPr>
              <a:t>cc</a:t>
            </a:r>
            <a:r>
              <a:rPr lang="fr-FR" sz="900" spc="-20" dirty="0" smtClean="0">
                <a:solidFill>
                  <a:srgbClr val="414042"/>
                </a:solidFill>
                <a:latin typeface="Branding"/>
                <a:cs typeface="Branding"/>
              </a:rPr>
              <a:t>o</a:t>
            </a:r>
            <a:r>
              <a:rPr lang="fr-FR" sz="900" spc="-50" dirty="0" smtClean="0">
                <a:solidFill>
                  <a:srgbClr val="414042"/>
                </a:solidFill>
                <a:latin typeface="Branding"/>
                <a:cs typeface="Branding"/>
              </a:rPr>
              <a:t>r</a:t>
            </a:r>
            <a:r>
              <a:rPr lang="fr-FR" sz="900" spc="-5" dirty="0" smtClean="0">
                <a:solidFill>
                  <a:srgbClr val="414042"/>
                </a:solidFill>
                <a:latin typeface="Branding"/>
                <a:cs typeface="Branding"/>
              </a:rPr>
              <a:t>d</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peu</a:t>
            </a:r>
            <a:r>
              <a:rPr lang="fr-FR" sz="900" spc="-5" dirty="0" smtClean="0">
                <a:solidFill>
                  <a:srgbClr val="414042"/>
                </a:solidFill>
                <a:latin typeface="Branding"/>
                <a:cs typeface="Branding"/>
              </a:rPr>
              <a:t>t</a:t>
            </a:r>
            <a:r>
              <a:rPr lang="fr-FR" sz="900" spc="55" dirty="0" smtClean="0">
                <a:solidFill>
                  <a:srgbClr val="414042"/>
                </a:solidFill>
                <a:latin typeface="Branding"/>
                <a:cs typeface="Branding"/>
              </a:rPr>
              <a:t> </a:t>
            </a:r>
            <a:r>
              <a:rPr lang="fr-FR" sz="900" spc="-20" dirty="0" smtClean="0">
                <a:solidFill>
                  <a:srgbClr val="414042"/>
                </a:solidFill>
                <a:latin typeface="Branding"/>
                <a:cs typeface="Branding"/>
              </a:rPr>
              <a:t>ê</a:t>
            </a:r>
            <a:r>
              <a:rPr lang="fr-FR" sz="900" spc="-15" dirty="0" smtClean="0">
                <a:solidFill>
                  <a:srgbClr val="414042"/>
                </a:solidFill>
                <a:latin typeface="Branding"/>
                <a:cs typeface="Branding"/>
              </a:rPr>
              <a:t>t</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difficile</a:t>
            </a:r>
            <a:r>
              <a:rPr lang="fr-FR" sz="900" spc="-5" dirty="0" smtClean="0">
                <a:solidFill>
                  <a:srgbClr val="414042"/>
                </a:solidFill>
                <a:latin typeface="Branding"/>
                <a:cs typeface="Branding"/>
              </a:rPr>
              <a:t>.</a:t>
            </a:r>
            <a:r>
              <a:rPr lang="fr-FR" sz="900" spc="5" dirty="0" smtClean="0">
                <a:solidFill>
                  <a:srgbClr val="414042"/>
                </a:solidFill>
                <a:latin typeface="Branding"/>
                <a:cs typeface="Branding"/>
              </a:rPr>
              <a:t> </a:t>
            </a:r>
            <a:r>
              <a:rPr lang="fr-FR" sz="900" spc="-15" dirty="0" smtClean="0">
                <a:solidFill>
                  <a:srgbClr val="414042"/>
                </a:solidFill>
                <a:latin typeface="Branding"/>
                <a:cs typeface="Branding"/>
              </a:rPr>
              <a:t>I</a:t>
            </a:r>
            <a:r>
              <a:rPr lang="fr-FR" sz="900" spc="-5" dirty="0" smtClean="0">
                <a:solidFill>
                  <a:srgbClr val="414042"/>
                </a:solidFill>
                <a:latin typeface="Branding"/>
                <a:cs typeface="Branding"/>
              </a:rPr>
              <a:t>l</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peu</a:t>
            </a:r>
            <a:r>
              <a:rPr lang="fr-FR" sz="900" spc="-5" dirty="0" smtClean="0">
                <a:solidFill>
                  <a:srgbClr val="414042"/>
                </a:solidFill>
                <a:latin typeface="Branding"/>
                <a:cs typeface="Branding"/>
              </a:rPr>
              <a:t>t</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a</a:t>
            </a:r>
            <a:r>
              <a:rPr lang="fr-FR" sz="900" spc="-25" dirty="0" smtClean="0">
                <a:solidFill>
                  <a:srgbClr val="414042"/>
                </a:solidFill>
                <a:latin typeface="Branding"/>
                <a:cs typeface="Branding"/>
              </a:rPr>
              <a:t>r</a:t>
            </a:r>
            <a:r>
              <a:rPr lang="fr-FR" sz="900" spc="-15" dirty="0" smtClean="0">
                <a:solidFill>
                  <a:srgbClr val="414042"/>
                </a:solidFill>
                <a:latin typeface="Branding"/>
                <a:cs typeface="Branding"/>
              </a:rPr>
              <a:t>ri</a:t>
            </a:r>
            <a:r>
              <a:rPr lang="fr-FR" sz="900" spc="-25" dirty="0" smtClean="0">
                <a:solidFill>
                  <a:srgbClr val="414042"/>
                </a:solidFill>
                <a:latin typeface="Branding"/>
                <a:cs typeface="Branding"/>
              </a:rPr>
              <a:t>v</a:t>
            </a:r>
            <a:r>
              <a:rPr lang="fr-FR" sz="900" spc="-15" dirty="0" smtClean="0">
                <a:solidFill>
                  <a:srgbClr val="414042"/>
                </a:solidFill>
                <a:latin typeface="Branding"/>
                <a:cs typeface="Branding"/>
              </a:rPr>
              <a:t>e</a:t>
            </a:r>
            <a:r>
              <a:rPr lang="fr-FR" sz="900" spc="-5" dirty="0" smtClean="0">
                <a:solidFill>
                  <a:srgbClr val="414042"/>
                </a:solidFill>
                <a:latin typeface="Branding"/>
                <a:cs typeface="Branding"/>
              </a:rPr>
              <a:t>r</a:t>
            </a:r>
            <a:r>
              <a:rPr lang="fr-FR" sz="900" spc="30" dirty="0" smtClean="0">
                <a:solidFill>
                  <a:srgbClr val="414042"/>
                </a:solidFill>
                <a:latin typeface="Branding"/>
                <a:cs typeface="Branding"/>
              </a:rPr>
              <a:t> </a:t>
            </a:r>
            <a:r>
              <a:rPr lang="fr-FR" sz="900" spc="-15" dirty="0" smtClean="0">
                <a:solidFill>
                  <a:srgbClr val="414042"/>
                </a:solidFill>
                <a:latin typeface="Branding"/>
                <a:cs typeface="Branding"/>
              </a:rPr>
              <a:t>d</a:t>
            </a:r>
            <a:r>
              <a:rPr lang="fr-FR" sz="900" spc="-5"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n</a:t>
            </a:r>
            <a:r>
              <a:rPr lang="fr-FR" sz="900" spc="-5"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15" dirty="0" smtClean="0">
                <a:solidFill>
                  <a:srgbClr val="414042"/>
                </a:solidFill>
                <a:latin typeface="Branding"/>
                <a:cs typeface="Branding"/>
              </a:rPr>
              <a:t>pa</a:t>
            </a:r>
            <a:r>
              <a:rPr lang="fr-FR" sz="900" spc="-5" dirty="0" smtClean="0">
                <a:solidFill>
                  <a:srgbClr val="414042"/>
                </a:solidFill>
                <a:latin typeface="Branding"/>
                <a:cs typeface="Branding"/>
              </a:rPr>
              <a:t>s</a:t>
            </a:r>
            <a:r>
              <a:rPr lang="fr-FR" sz="900" spc="55" dirty="0" smtClean="0">
                <a:solidFill>
                  <a:srgbClr val="414042"/>
                </a:solidFill>
                <a:latin typeface="Branding"/>
                <a:cs typeface="Branding"/>
              </a:rPr>
              <a:t> </a:t>
            </a:r>
            <a:r>
              <a:rPr lang="fr-FR" sz="900" spc="-20" dirty="0" smtClean="0">
                <a:solidFill>
                  <a:srgbClr val="414042"/>
                </a:solidFill>
                <a:latin typeface="Branding"/>
                <a:cs typeface="Branding"/>
              </a:rPr>
              <a:t>ê</a:t>
            </a:r>
            <a:r>
              <a:rPr lang="fr-FR" sz="900" spc="-15" dirty="0" smtClean="0">
                <a:solidFill>
                  <a:srgbClr val="414042"/>
                </a:solidFill>
                <a:latin typeface="Branding"/>
                <a:cs typeface="Branding"/>
              </a:rPr>
              <a:t>t</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 </a:t>
            </a:r>
            <a:r>
              <a:rPr lang="fr-FR" sz="900" spc="-15" dirty="0" smtClean="0">
                <a:solidFill>
                  <a:srgbClr val="414042"/>
                </a:solidFill>
                <a:latin typeface="Branding"/>
                <a:cs typeface="Branding"/>
              </a:rPr>
              <a:t>d</a:t>
            </a:r>
            <a:r>
              <a:rPr lang="fr-FR" sz="900" spc="-50" dirty="0" smtClean="0">
                <a:solidFill>
                  <a:srgbClr val="414042"/>
                </a:solidFill>
                <a:latin typeface="Branding"/>
                <a:cs typeface="Branding"/>
              </a:rPr>
              <a:t>’</a:t>
            </a:r>
            <a:r>
              <a:rPr lang="fr-FR" sz="900" spc="-15" dirty="0" smtClean="0">
                <a:solidFill>
                  <a:srgbClr val="414042"/>
                </a:solidFill>
                <a:latin typeface="Branding"/>
                <a:cs typeface="Branding"/>
              </a:rPr>
              <a:t>a</a:t>
            </a:r>
            <a:r>
              <a:rPr lang="fr-FR" sz="900" spc="-30" dirty="0" smtClean="0">
                <a:solidFill>
                  <a:srgbClr val="414042"/>
                </a:solidFill>
                <a:latin typeface="Branding"/>
                <a:cs typeface="Branding"/>
              </a:rPr>
              <a:t>cc</a:t>
            </a:r>
            <a:r>
              <a:rPr lang="fr-FR" sz="900" spc="-20" dirty="0" smtClean="0">
                <a:solidFill>
                  <a:srgbClr val="414042"/>
                </a:solidFill>
                <a:latin typeface="Branding"/>
                <a:cs typeface="Branding"/>
              </a:rPr>
              <a:t>o</a:t>
            </a:r>
            <a:r>
              <a:rPr lang="fr-FR" sz="900" spc="-50" dirty="0" smtClean="0">
                <a:solidFill>
                  <a:srgbClr val="414042"/>
                </a:solidFill>
                <a:latin typeface="Branding"/>
                <a:cs typeface="Branding"/>
              </a:rPr>
              <a:t>r</a:t>
            </a:r>
            <a:r>
              <a:rPr lang="fr-FR" sz="900" spc="-5" dirty="0" smtClean="0">
                <a:solidFill>
                  <a:srgbClr val="414042"/>
                </a:solidFill>
                <a:latin typeface="Branding"/>
                <a:cs typeface="Branding"/>
              </a:rPr>
              <a:t>d</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a</a:t>
            </a:r>
            <a:r>
              <a:rPr lang="fr-FR" sz="900" spc="-25" dirty="0" smtClean="0">
                <a:solidFill>
                  <a:srgbClr val="414042"/>
                </a:solidFill>
                <a:latin typeface="Branding"/>
                <a:cs typeface="Branding"/>
              </a:rPr>
              <a:t>v</a:t>
            </a:r>
            <a:r>
              <a:rPr lang="fr-FR" sz="900" spc="-15" dirty="0" smtClean="0">
                <a:solidFill>
                  <a:srgbClr val="414042"/>
                </a:solidFill>
                <a:latin typeface="Branding"/>
                <a:cs typeface="Branding"/>
              </a:rPr>
              <a:t>e</a:t>
            </a:r>
            <a:r>
              <a:rPr lang="fr-FR" sz="900" spc="-5" dirty="0" smtClean="0">
                <a:solidFill>
                  <a:srgbClr val="414042"/>
                </a:solidFill>
                <a:latin typeface="Branding"/>
                <a:cs typeface="Branding"/>
              </a:rPr>
              <a:t>c</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un</a:t>
            </a:r>
            <a:r>
              <a:rPr lang="fr-FR" sz="900" spc="-5" dirty="0" smtClean="0">
                <a:solidFill>
                  <a:srgbClr val="414042"/>
                </a:solidFill>
                <a:latin typeface="Branding"/>
                <a:cs typeface="Branding"/>
              </a:rPr>
              <a:t>e</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pe</a:t>
            </a:r>
            <a:r>
              <a:rPr lang="fr-FR" sz="900" spc="-25" dirty="0" smtClean="0">
                <a:solidFill>
                  <a:srgbClr val="414042"/>
                </a:solidFill>
                <a:latin typeface="Branding"/>
                <a:cs typeface="Branding"/>
              </a:rPr>
              <a:t>r</a:t>
            </a:r>
            <a:r>
              <a:rPr lang="fr-FR" sz="900" spc="-15" dirty="0" smtClean="0">
                <a:solidFill>
                  <a:srgbClr val="414042"/>
                </a:solidFill>
                <a:latin typeface="Branding"/>
                <a:cs typeface="Branding"/>
              </a:rPr>
              <a:t>sonne</a:t>
            </a:r>
            <a:r>
              <a:rPr lang="fr-FR" sz="900" spc="-5" dirty="0" smtClean="0">
                <a:solidFill>
                  <a:srgbClr val="414042"/>
                </a:solidFill>
                <a:latin typeface="Branding"/>
                <a:cs typeface="Branding"/>
              </a:rPr>
              <a:t>,</a:t>
            </a:r>
            <a:r>
              <a:rPr lang="fr-FR" sz="900" spc="-120" dirty="0" smtClean="0">
                <a:solidFill>
                  <a:srgbClr val="414042"/>
                </a:solidFill>
                <a:latin typeface="Branding"/>
                <a:cs typeface="Branding"/>
              </a:rPr>
              <a:t> </a:t>
            </a:r>
            <a:r>
              <a:rPr lang="fr-FR" sz="900" spc="-15" dirty="0" smtClean="0">
                <a:solidFill>
                  <a:srgbClr val="414042"/>
                </a:solidFill>
                <a:latin typeface="Branding"/>
                <a:cs typeface="Branding"/>
              </a:rPr>
              <a:t>u</a:t>
            </a:r>
            <a:r>
              <a:rPr lang="fr-FR" sz="900" spc="-5" dirty="0" smtClean="0">
                <a:solidFill>
                  <a:srgbClr val="414042"/>
                </a:solidFill>
                <a:latin typeface="Branding"/>
                <a:cs typeface="Branding"/>
              </a:rPr>
              <a:t>n</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ami</a:t>
            </a:r>
            <a:r>
              <a:rPr lang="fr-FR" sz="900" spc="-5" dirty="0" smtClean="0">
                <a:solidFill>
                  <a:srgbClr val="414042"/>
                </a:solidFill>
                <a:latin typeface="Branding"/>
                <a:cs typeface="Branding"/>
              </a:rPr>
              <a:t>,</a:t>
            </a:r>
            <a:r>
              <a:rPr lang="fr-FR" sz="900" spc="-120" dirty="0" smtClean="0">
                <a:solidFill>
                  <a:srgbClr val="414042"/>
                </a:solidFill>
                <a:latin typeface="Branding"/>
                <a:cs typeface="Branding"/>
              </a:rPr>
              <a:t> </a:t>
            </a:r>
            <a:r>
              <a:rPr lang="fr-FR" sz="900" spc="-15" dirty="0" smtClean="0">
                <a:solidFill>
                  <a:srgbClr val="414042"/>
                </a:solidFill>
                <a:latin typeface="Branding"/>
                <a:cs typeface="Branding"/>
              </a:rPr>
              <a:t>mai</a:t>
            </a:r>
            <a:r>
              <a:rPr lang="fr-FR" sz="900" spc="-5" dirty="0" smtClean="0">
                <a:solidFill>
                  <a:srgbClr val="414042"/>
                </a:solidFill>
                <a:latin typeface="Branding"/>
                <a:cs typeface="Branding"/>
              </a:rPr>
              <a:t>s</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pa</a:t>
            </a:r>
            <a:r>
              <a:rPr lang="fr-FR" sz="900" spc="-5" dirty="0" smtClean="0">
                <a:solidFill>
                  <a:srgbClr val="414042"/>
                </a:solidFill>
                <a:latin typeface="Branding"/>
                <a:cs typeface="Branding"/>
              </a:rPr>
              <a:t>r</a:t>
            </a:r>
            <a:r>
              <a:rPr lang="fr-FR" sz="900" spc="-95" dirty="0" smtClean="0">
                <a:solidFill>
                  <a:srgbClr val="414042"/>
                </a:solidFill>
                <a:latin typeface="Branding"/>
                <a:cs typeface="Branding"/>
              </a:rPr>
              <a:t> </a:t>
            </a:r>
            <a:r>
              <a:rPr lang="fr-FR" sz="900" spc="-15" dirty="0" smtClean="0">
                <a:solidFill>
                  <a:srgbClr val="414042"/>
                </a:solidFill>
                <a:latin typeface="Branding"/>
                <a:cs typeface="Branding"/>
              </a:rPr>
              <a:t>peu</a:t>
            </a:r>
            <a:r>
              <a:rPr lang="fr-FR" sz="900" spc="-5" dirty="0" smtClean="0">
                <a:solidFill>
                  <a:srgbClr val="414042"/>
                </a:solidFill>
                <a:latin typeface="Branding"/>
                <a:cs typeface="Branding"/>
              </a:rPr>
              <a:t>r</a:t>
            </a:r>
            <a:r>
              <a:rPr lang="fr-FR" sz="900" spc="-95" dirty="0" smtClean="0">
                <a:solidFill>
                  <a:srgbClr val="414042"/>
                </a:solidFill>
                <a:latin typeface="Branding"/>
                <a:cs typeface="Branding"/>
              </a:rPr>
              <a:t> </a:t>
            </a:r>
            <a:r>
              <a:rPr lang="fr-FR" sz="900" spc="-15" dirty="0" smtClean="0">
                <a:solidFill>
                  <a:srgbClr val="414042"/>
                </a:solidFill>
                <a:latin typeface="Branding"/>
                <a:cs typeface="Branding"/>
              </a:rPr>
              <a:t>d</a:t>
            </a:r>
            <a:r>
              <a:rPr lang="fr-FR" sz="900" spc="-5" dirty="0" smtClean="0">
                <a:solidFill>
                  <a:srgbClr val="414042"/>
                </a:solidFill>
                <a:latin typeface="Branding"/>
                <a:cs typeface="Branding"/>
              </a:rPr>
              <a:t>e</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 dirty="0" smtClean="0">
                <a:solidFill>
                  <a:srgbClr val="414042"/>
                </a:solidFill>
                <a:latin typeface="Branding"/>
                <a:cs typeface="Branding"/>
              </a:rPr>
              <a:t>a</a:t>
            </a:r>
            <a:r>
              <a:rPr lang="fr-FR" sz="900" spc="-70" dirty="0" smtClean="0">
                <a:solidFill>
                  <a:srgbClr val="414042"/>
                </a:solidFill>
                <a:latin typeface="Branding"/>
                <a:cs typeface="Branding"/>
              </a:rPr>
              <a:t> </a:t>
            </a:r>
            <a:r>
              <a:rPr lang="fr-FR" sz="900" spc="-45" dirty="0" smtClean="0">
                <a:solidFill>
                  <a:srgbClr val="414042"/>
                </a:solidFill>
                <a:latin typeface="Branding"/>
                <a:cs typeface="Branding"/>
              </a:rPr>
              <a:t>r</a:t>
            </a:r>
            <a:r>
              <a:rPr lang="fr-FR" sz="900" spc="-15" dirty="0" smtClean="0">
                <a:solidFill>
                  <a:srgbClr val="414042"/>
                </a:solidFill>
                <a:latin typeface="Branding"/>
                <a:cs typeface="Branding"/>
              </a:rPr>
              <a:t>éaction</a:t>
            </a:r>
            <a:r>
              <a:rPr lang="fr-FR" sz="900" spc="-5" dirty="0" smtClean="0">
                <a:solidFill>
                  <a:srgbClr val="414042"/>
                </a:solidFill>
                <a:latin typeface="Branding"/>
                <a:cs typeface="Branding"/>
              </a:rPr>
              <a:t>,</a:t>
            </a:r>
            <a:r>
              <a:rPr lang="fr-FR" sz="900" spc="-120" dirty="0" smtClean="0">
                <a:solidFill>
                  <a:srgbClr val="414042"/>
                </a:solidFill>
                <a:latin typeface="Branding"/>
                <a:cs typeface="Branding"/>
              </a:rPr>
              <a:t> </a:t>
            </a:r>
            <a:r>
              <a:rPr lang="fr-FR" sz="900" spc="-15" dirty="0" smtClean="0">
                <a:solidFill>
                  <a:srgbClr val="414042"/>
                </a:solidFill>
                <a:latin typeface="Branding"/>
                <a:cs typeface="Branding"/>
              </a:rPr>
              <a:t>nou</a:t>
            </a:r>
            <a:r>
              <a:rPr lang="fr-FR" sz="900" spc="-5" dirty="0" smtClean="0">
                <a:solidFill>
                  <a:srgbClr val="414042"/>
                </a:solidFill>
                <a:latin typeface="Branding"/>
                <a:cs typeface="Branding"/>
              </a:rPr>
              <a:t>s</a:t>
            </a:r>
            <a:r>
              <a:rPr lang="fr-FR" sz="900" spc="-70" dirty="0" smtClean="0">
                <a:solidFill>
                  <a:srgbClr val="414042"/>
                </a:solidFill>
                <a:latin typeface="Branding"/>
                <a:cs typeface="Branding"/>
              </a:rPr>
              <a:t> </a:t>
            </a:r>
            <a:r>
              <a:rPr lang="fr-FR" sz="900" spc="-45" dirty="0" smtClean="0">
                <a:solidFill>
                  <a:srgbClr val="414042"/>
                </a:solidFill>
                <a:latin typeface="Branding"/>
                <a:cs typeface="Branding"/>
              </a:rPr>
              <a:t>n</a:t>
            </a:r>
            <a:r>
              <a:rPr lang="fr-FR" sz="900" spc="-50" dirty="0" smtClean="0">
                <a:solidFill>
                  <a:srgbClr val="414042"/>
                </a:solidFill>
                <a:latin typeface="Branding"/>
                <a:cs typeface="Branding"/>
              </a:rPr>
              <a:t>’</a:t>
            </a:r>
            <a:r>
              <a:rPr lang="fr-FR" sz="900" spc="-20" dirty="0" smtClean="0">
                <a:solidFill>
                  <a:srgbClr val="414042"/>
                </a:solidFill>
                <a:latin typeface="Branding"/>
                <a:cs typeface="Branding"/>
              </a:rPr>
              <a:t>affi</a:t>
            </a:r>
            <a:r>
              <a:rPr lang="fr-FR" sz="900" spc="-30" dirty="0" smtClean="0">
                <a:solidFill>
                  <a:srgbClr val="414042"/>
                </a:solidFill>
                <a:latin typeface="Branding"/>
                <a:cs typeface="Branding"/>
              </a:rPr>
              <a:t>r</a:t>
            </a:r>
            <a:r>
              <a:rPr lang="fr-FR" sz="900" spc="-20" dirty="0" smtClean="0">
                <a:solidFill>
                  <a:srgbClr val="414042"/>
                </a:solidFill>
                <a:latin typeface="Branding"/>
                <a:cs typeface="Branding"/>
              </a:rPr>
              <a:t>mon</a:t>
            </a:r>
            <a:r>
              <a:rPr lang="fr-FR" sz="900" spc="-5" dirty="0" smtClean="0">
                <a:solidFill>
                  <a:srgbClr val="414042"/>
                </a:solidFill>
                <a:latin typeface="Branding"/>
                <a:cs typeface="Branding"/>
              </a:rPr>
              <a:t>s</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pa</a:t>
            </a:r>
            <a:r>
              <a:rPr lang="fr-FR" sz="900" spc="-5" dirty="0" smtClean="0">
                <a:solidFill>
                  <a:srgbClr val="414042"/>
                </a:solidFill>
                <a:latin typeface="Branding"/>
                <a:cs typeface="Branding"/>
              </a:rPr>
              <a:t>s</a:t>
            </a:r>
            <a:r>
              <a:rPr lang="fr-FR" sz="900" spc="-70" dirty="0" smtClean="0">
                <a:solidFill>
                  <a:srgbClr val="414042"/>
                </a:solidFill>
                <a:latin typeface="Branding"/>
                <a:cs typeface="Branding"/>
              </a:rPr>
              <a:t> </a:t>
            </a:r>
            <a:r>
              <a:rPr lang="fr-FR" sz="900" spc="-15" dirty="0" smtClean="0">
                <a:solidFill>
                  <a:srgbClr val="414042"/>
                </a:solidFill>
                <a:latin typeface="Branding"/>
                <a:cs typeface="Branding"/>
              </a:rPr>
              <a:t>n</a:t>
            </a:r>
            <a:r>
              <a:rPr lang="fr-FR" sz="900" spc="-25" dirty="0" smtClean="0">
                <a:solidFill>
                  <a:srgbClr val="414042"/>
                </a:solidFill>
                <a:latin typeface="Branding"/>
                <a:cs typeface="Branding"/>
              </a:rPr>
              <a:t>o</a:t>
            </a:r>
            <a:r>
              <a:rPr lang="fr-FR" sz="900" spc="-15" dirty="0" smtClean="0">
                <a:solidFill>
                  <a:srgbClr val="414042"/>
                </a:solidFill>
                <a:latin typeface="Branding"/>
                <a:cs typeface="Branding"/>
              </a:rPr>
              <a:t>t</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 </a:t>
            </a:r>
            <a:r>
              <a:rPr lang="fr-FR" sz="900" spc="-15" dirty="0" smtClean="0">
                <a:solidFill>
                  <a:srgbClr val="414042"/>
                </a:solidFill>
                <a:latin typeface="Branding"/>
                <a:cs typeface="Branding"/>
              </a:rPr>
              <a:t>désa</a:t>
            </a:r>
            <a:r>
              <a:rPr lang="fr-FR" sz="900" spc="-30" dirty="0" smtClean="0">
                <a:solidFill>
                  <a:srgbClr val="414042"/>
                </a:solidFill>
                <a:latin typeface="Branding"/>
                <a:cs typeface="Branding"/>
              </a:rPr>
              <a:t>cc</a:t>
            </a:r>
            <a:r>
              <a:rPr lang="fr-FR" sz="900" spc="-20" dirty="0" smtClean="0">
                <a:solidFill>
                  <a:srgbClr val="414042"/>
                </a:solidFill>
                <a:latin typeface="Branding"/>
                <a:cs typeface="Branding"/>
              </a:rPr>
              <a:t>o</a:t>
            </a:r>
            <a:r>
              <a:rPr lang="fr-FR" sz="900" spc="-50" dirty="0" smtClean="0">
                <a:solidFill>
                  <a:srgbClr val="414042"/>
                </a:solidFill>
                <a:latin typeface="Branding"/>
                <a:cs typeface="Branding"/>
              </a:rPr>
              <a:t>r</a:t>
            </a:r>
            <a:r>
              <a:rPr lang="fr-FR" sz="900" spc="-15" dirty="0" smtClean="0">
                <a:solidFill>
                  <a:srgbClr val="414042"/>
                </a:solidFill>
                <a:latin typeface="Branding"/>
                <a:cs typeface="Branding"/>
              </a:rPr>
              <a:t>d</a:t>
            </a:r>
            <a:r>
              <a:rPr lang="fr-FR" sz="900" spc="-5" dirty="0" smtClean="0">
                <a:solidFill>
                  <a:srgbClr val="414042"/>
                </a:solidFill>
                <a:latin typeface="Branding"/>
                <a:cs typeface="Branding"/>
              </a:rPr>
              <a:t>.</a:t>
            </a:r>
            <a:r>
              <a:rPr lang="fr-FR" sz="900" spc="-15" dirty="0" smtClean="0">
                <a:solidFill>
                  <a:srgbClr val="414042"/>
                </a:solidFill>
                <a:latin typeface="Branding"/>
                <a:cs typeface="Branding"/>
              </a:rPr>
              <a:t> </a:t>
            </a:r>
            <a:r>
              <a:rPr lang="fr-FR" sz="900" spc="-20" dirty="0" smtClean="0">
                <a:solidFill>
                  <a:srgbClr val="414042"/>
                </a:solidFill>
                <a:latin typeface="Branding"/>
                <a:cs typeface="Branding"/>
              </a:rPr>
              <a:t>Dan</a:t>
            </a:r>
            <a:r>
              <a:rPr lang="fr-FR" sz="900" spc="-5" dirty="0" smtClean="0">
                <a:solidFill>
                  <a:srgbClr val="414042"/>
                </a:solidFill>
                <a:latin typeface="Branding"/>
                <a:cs typeface="Branding"/>
              </a:rPr>
              <a:t>s</a:t>
            </a:r>
            <a:r>
              <a:rPr lang="fr-FR" sz="900" spc="20" dirty="0" smtClean="0">
                <a:solidFill>
                  <a:srgbClr val="414042"/>
                </a:solidFill>
                <a:latin typeface="Branding"/>
                <a:cs typeface="Branding"/>
              </a:rPr>
              <a:t> </a:t>
            </a:r>
            <a:r>
              <a:rPr lang="fr-FR" sz="900" spc="-15" dirty="0" smtClean="0">
                <a:solidFill>
                  <a:srgbClr val="414042"/>
                </a:solidFill>
                <a:latin typeface="Branding"/>
                <a:cs typeface="Branding"/>
              </a:rPr>
              <a:t>tout</a:t>
            </a:r>
            <a:r>
              <a:rPr lang="fr-FR" sz="900" spc="-5" dirty="0" smtClean="0">
                <a:solidFill>
                  <a:srgbClr val="414042"/>
                </a:solidFill>
                <a:latin typeface="Branding"/>
                <a:cs typeface="Branding"/>
              </a:rPr>
              <a:t>e</a:t>
            </a:r>
            <a:r>
              <a:rPr lang="fr-FR" sz="900" spc="35" dirty="0" smtClean="0">
                <a:solidFill>
                  <a:srgbClr val="414042"/>
                </a:solidFill>
                <a:latin typeface="Branding"/>
                <a:cs typeface="Branding"/>
              </a:rPr>
              <a:t> </a:t>
            </a:r>
            <a:r>
              <a:rPr lang="fr-FR" sz="900" spc="-15" dirty="0" smtClean="0">
                <a:solidFill>
                  <a:srgbClr val="414042"/>
                </a:solidFill>
                <a:latin typeface="Branding"/>
                <a:cs typeface="Branding"/>
              </a:rPr>
              <a:t>amitié</a:t>
            </a:r>
            <a:r>
              <a:rPr lang="fr-FR" sz="900" spc="-5" dirty="0" smtClean="0">
                <a:solidFill>
                  <a:srgbClr val="414042"/>
                </a:solidFill>
                <a:latin typeface="Branding"/>
                <a:cs typeface="Branding"/>
              </a:rPr>
              <a:t>,</a:t>
            </a:r>
            <a:r>
              <a:rPr lang="fr-FR" sz="900" spc="-15" dirty="0" smtClean="0">
                <a:solidFill>
                  <a:srgbClr val="414042"/>
                </a:solidFill>
                <a:latin typeface="Branding"/>
                <a:cs typeface="Branding"/>
              </a:rPr>
              <a:t> chacu</a:t>
            </a:r>
            <a:r>
              <a:rPr lang="fr-FR" sz="900" spc="-5" dirty="0" smtClean="0">
                <a:solidFill>
                  <a:srgbClr val="414042"/>
                </a:solidFill>
                <a:latin typeface="Branding"/>
                <a:cs typeface="Branding"/>
              </a:rPr>
              <a:t>n</a:t>
            </a:r>
            <a:r>
              <a:rPr lang="fr-FR" sz="900" spc="35" dirty="0" smtClean="0">
                <a:solidFill>
                  <a:srgbClr val="414042"/>
                </a:solidFill>
                <a:latin typeface="Branding"/>
                <a:cs typeface="Branding"/>
              </a:rPr>
              <a:t> </a:t>
            </a:r>
            <a:r>
              <a:rPr lang="fr-FR" sz="900" spc="-15" dirty="0" smtClean="0">
                <a:solidFill>
                  <a:srgbClr val="414042"/>
                </a:solidFill>
                <a:latin typeface="Branding"/>
                <a:cs typeface="Branding"/>
              </a:rPr>
              <a:t>doi</a:t>
            </a:r>
            <a:r>
              <a:rPr lang="fr-FR" sz="900" spc="-5" dirty="0" smtClean="0">
                <a:solidFill>
                  <a:srgbClr val="414042"/>
                </a:solidFill>
                <a:latin typeface="Branding"/>
                <a:cs typeface="Branding"/>
              </a:rPr>
              <a:t>t</a:t>
            </a:r>
            <a:r>
              <a:rPr lang="fr-FR" sz="900" spc="35" dirty="0" smtClean="0">
                <a:solidFill>
                  <a:srgbClr val="414042"/>
                </a:solidFill>
                <a:latin typeface="Branding"/>
                <a:cs typeface="Branding"/>
              </a:rPr>
              <a:t> </a:t>
            </a:r>
            <a:r>
              <a:rPr lang="fr-FR" sz="900" spc="-25" dirty="0" smtClean="0">
                <a:solidFill>
                  <a:srgbClr val="414042"/>
                </a:solidFill>
                <a:latin typeface="Branding"/>
                <a:cs typeface="Branding"/>
              </a:rPr>
              <a:t>f</a:t>
            </a:r>
            <a:r>
              <a:rPr lang="fr-FR" sz="900" spc="-15" dirty="0" smtClean="0">
                <a:solidFill>
                  <a:srgbClr val="414042"/>
                </a:solidFill>
                <a:latin typeface="Branding"/>
                <a:cs typeface="Branding"/>
              </a:rPr>
              <a:t>ai</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a:t>
            </a:r>
            <a:r>
              <a:rPr lang="fr-FR" sz="900" spc="35" dirty="0" smtClean="0">
                <a:solidFill>
                  <a:srgbClr val="414042"/>
                </a:solidFill>
                <a:latin typeface="Branding"/>
                <a:cs typeface="Branding"/>
              </a:rPr>
              <a:t> </a:t>
            </a:r>
            <a:r>
              <a:rPr lang="fr-FR" sz="900" spc="-15" dirty="0" smtClean="0">
                <a:solidFill>
                  <a:srgbClr val="414042"/>
                </a:solidFill>
                <a:latin typeface="Branding"/>
                <a:cs typeface="Branding"/>
              </a:rPr>
              <a:t>de</a:t>
            </a:r>
            <a:r>
              <a:rPr lang="fr-FR" sz="900" spc="-5" dirty="0" smtClean="0">
                <a:solidFill>
                  <a:srgbClr val="414042"/>
                </a:solidFill>
                <a:latin typeface="Branding"/>
                <a:cs typeface="Branding"/>
              </a:rPr>
              <a:t>s</a:t>
            </a:r>
            <a:r>
              <a:rPr lang="fr-FR" sz="900" spc="35" dirty="0" smtClean="0">
                <a:solidFill>
                  <a:srgbClr val="414042"/>
                </a:solidFill>
                <a:latin typeface="Branding"/>
                <a:cs typeface="Branding"/>
              </a:rPr>
              <a:t> </a:t>
            </a:r>
            <a:r>
              <a:rPr lang="fr-FR" sz="900" spc="-30" dirty="0" smtClean="0">
                <a:solidFill>
                  <a:srgbClr val="414042"/>
                </a:solidFill>
                <a:latin typeface="Branding"/>
                <a:cs typeface="Branding"/>
              </a:rPr>
              <a:t>c</a:t>
            </a:r>
            <a:r>
              <a:rPr lang="fr-FR" sz="900" spc="-15" dirty="0" smtClean="0">
                <a:solidFill>
                  <a:srgbClr val="414042"/>
                </a:solidFill>
                <a:latin typeface="Branding"/>
                <a:cs typeface="Branding"/>
              </a:rPr>
              <a:t>on</a:t>
            </a:r>
            <a:r>
              <a:rPr lang="fr-FR" sz="900" spc="-30" dirty="0" smtClean="0">
                <a:solidFill>
                  <a:srgbClr val="414042"/>
                </a:solidFill>
                <a:latin typeface="Branding"/>
                <a:cs typeface="Branding"/>
              </a:rPr>
              <a:t>c</a:t>
            </a:r>
            <a:r>
              <a:rPr lang="fr-FR" sz="900" spc="-15" dirty="0" smtClean="0">
                <a:solidFill>
                  <a:srgbClr val="414042"/>
                </a:solidFill>
                <a:latin typeface="Branding"/>
                <a:cs typeface="Branding"/>
              </a:rPr>
              <a:t>essions</a:t>
            </a:r>
            <a:r>
              <a:rPr lang="fr-FR" sz="900" spc="-5" dirty="0" smtClean="0">
                <a:solidFill>
                  <a:srgbClr val="414042"/>
                </a:solidFill>
                <a:latin typeface="Branding"/>
                <a:cs typeface="Branding"/>
              </a:rPr>
              <a:t>,</a:t>
            </a:r>
            <a:r>
              <a:rPr lang="fr-FR" sz="900" spc="-15" dirty="0" smtClean="0">
                <a:solidFill>
                  <a:srgbClr val="414042"/>
                </a:solidFill>
                <a:latin typeface="Branding"/>
                <a:cs typeface="Branding"/>
              </a:rPr>
              <a:t> </a:t>
            </a:r>
            <a:r>
              <a:rPr lang="fr-FR" sz="900" spc="-30" dirty="0" smtClean="0">
                <a:solidFill>
                  <a:srgbClr val="414042"/>
                </a:solidFill>
                <a:latin typeface="Branding"/>
                <a:cs typeface="Branding"/>
              </a:rPr>
              <a:t>c</a:t>
            </a:r>
            <a:r>
              <a:rPr lang="fr-FR" sz="900" spc="-5" dirty="0" smtClean="0">
                <a:solidFill>
                  <a:srgbClr val="414042"/>
                </a:solidFill>
                <a:latin typeface="Branding"/>
                <a:cs typeface="Branding"/>
              </a:rPr>
              <a:t>e</a:t>
            </a:r>
            <a:r>
              <a:rPr lang="fr-FR" sz="900" spc="35" dirty="0" smtClean="0">
                <a:solidFill>
                  <a:srgbClr val="414042"/>
                </a:solidFill>
                <a:latin typeface="Branding"/>
                <a:cs typeface="Branding"/>
              </a:rPr>
              <a:t> </a:t>
            </a:r>
            <a:r>
              <a:rPr lang="fr-FR" sz="900" spc="-15" dirty="0" smtClean="0">
                <a:solidFill>
                  <a:srgbClr val="414042"/>
                </a:solidFill>
                <a:latin typeface="Branding"/>
                <a:cs typeface="Branding"/>
              </a:rPr>
              <a:t>qu</a:t>
            </a:r>
            <a:r>
              <a:rPr lang="fr-FR" sz="900" spc="-5" dirty="0" smtClean="0">
                <a:solidFill>
                  <a:srgbClr val="414042"/>
                </a:solidFill>
                <a:latin typeface="Branding"/>
                <a:cs typeface="Branding"/>
              </a:rPr>
              <a:t>i</a:t>
            </a:r>
            <a:r>
              <a:rPr lang="fr-FR" sz="900" spc="35" dirty="0" smtClean="0">
                <a:solidFill>
                  <a:srgbClr val="414042"/>
                </a:solidFill>
                <a:latin typeface="Branding"/>
                <a:cs typeface="Branding"/>
              </a:rPr>
              <a:t> </a:t>
            </a:r>
            <a:r>
              <a:rPr lang="fr-FR" sz="900" spc="-45" dirty="0" smtClean="0">
                <a:solidFill>
                  <a:srgbClr val="414042"/>
                </a:solidFill>
                <a:latin typeface="Branding"/>
                <a:cs typeface="Branding"/>
              </a:rPr>
              <a:t>n</a:t>
            </a:r>
            <a:r>
              <a:rPr lang="fr-FR" sz="900" spc="-65" dirty="0" smtClean="0">
                <a:solidFill>
                  <a:srgbClr val="414042"/>
                </a:solidFill>
                <a:latin typeface="Branding"/>
                <a:cs typeface="Branding"/>
              </a:rPr>
              <a:t>’</a:t>
            </a:r>
            <a:r>
              <a:rPr lang="fr-FR" sz="900" spc="-15" dirty="0" smtClean="0">
                <a:solidFill>
                  <a:srgbClr val="414042"/>
                </a:solidFill>
                <a:latin typeface="Branding"/>
                <a:cs typeface="Branding"/>
              </a:rPr>
              <a:t>es</a:t>
            </a:r>
            <a:r>
              <a:rPr lang="fr-FR" sz="900" spc="-5" dirty="0" smtClean="0">
                <a:solidFill>
                  <a:srgbClr val="414042"/>
                </a:solidFill>
                <a:latin typeface="Branding"/>
                <a:cs typeface="Branding"/>
              </a:rPr>
              <a:t>t</a:t>
            </a:r>
            <a:r>
              <a:rPr lang="fr-FR" sz="900" spc="35" dirty="0" smtClean="0">
                <a:solidFill>
                  <a:srgbClr val="414042"/>
                </a:solidFill>
                <a:latin typeface="Branding"/>
                <a:cs typeface="Branding"/>
              </a:rPr>
              <a:t> </a:t>
            </a:r>
            <a:r>
              <a:rPr lang="fr-FR" sz="900" spc="-15" dirty="0" smtClean="0">
                <a:solidFill>
                  <a:srgbClr val="414042"/>
                </a:solidFill>
                <a:latin typeface="Branding"/>
                <a:cs typeface="Branding"/>
              </a:rPr>
              <a:t>pa</a:t>
            </a:r>
            <a:r>
              <a:rPr lang="fr-FR" sz="900" spc="-5" dirty="0" smtClean="0">
                <a:solidFill>
                  <a:srgbClr val="414042"/>
                </a:solidFill>
                <a:latin typeface="Branding"/>
                <a:cs typeface="Branding"/>
              </a:rPr>
              <a:t>s</a:t>
            </a:r>
            <a:r>
              <a:rPr lang="fr-FR" sz="900" spc="20" dirty="0" smtClean="0">
                <a:solidFill>
                  <a:srgbClr val="414042"/>
                </a:solidFill>
                <a:latin typeface="Branding"/>
                <a:cs typeface="Branding"/>
              </a:rPr>
              <a:t> </a:t>
            </a:r>
            <a:r>
              <a:rPr lang="fr-FR" sz="900" spc="-15" dirty="0" smtClean="0">
                <a:solidFill>
                  <a:srgbClr val="414042"/>
                </a:solidFill>
                <a:latin typeface="Branding"/>
                <a:cs typeface="Branding"/>
              </a:rPr>
              <a:t>toujou</a:t>
            </a:r>
            <a:r>
              <a:rPr lang="fr-FR" sz="900" spc="-25" dirty="0" smtClean="0">
                <a:solidFill>
                  <a:srgbClr val="414042"/>
                </a:solidFill>
                <a:latin typeface="Branding"/>
                <a:cs typeface="Branding"/>
              </a:rPr>
              <a:t>r</a:t>
            </a:r>
            <a:r>
              <a:rPr lang="fr-FR" sz="900" spc="-5" dirty="0" smtClean="0">
                <a:solidFill>
                  <a:srgbClr val="414042"/>
                </a:solidFill>
                <a:latin typeface="Branding"/>
                <a:cs typeface="Branding"/>
              </a:rPr>
              <a:t>s </a:t>
            </a:r>
            <a:r>
              <a:rPr lang="fr-FR" sz="900" spc="-20" dirty="0" smtClean="0">
                <a:solidFill>
                  <a:srgbClr val="414042"/>
                </a:solidFill>
                <a:latin typeface="Branding"/>
                <a:cs typeface="Branding"/>
              </a:rPr>
              <a:t>é</a:t>
            </a:r>
            <a:r>
              <a:rPr lang="fr-FR" sz="900" spc="-15" dirty="0" smtClean="0">
                <a:solidFill>
                  <a:srgbClr val="414042"/>
                </a:solidFill>
                <a:latin typeface="Branding"/>
                <a:cs typeface="Branding"/>
              </a:rPr>
              <a:t>vide</a:t>
            </a:r>
            <a:r>
              <a:rPr lang="fr-FR" sz="900" spc="-20" dirty="0" smtClean="0">
                <a:solidFill>
                  <a:srgbClr val="414042"/>
                </a:solidFill>
                <a:latin typeface="Branding"/>
                <a:cs typeface="Branding"/>
              </a:rPr>
              <a:t>n</a:t>
            </a:r>
            <a:r>
              <a:rPr lang="fr-FR" sz="900" spc="-5" dirty="0" smtClean="0">
                <a:solidFill>
                  <a:srgbClr val="414042"/>
                </a:solidFill>
                <a:latin typeface="Branding"/>
                <a:cs typeface="Branding"/>
              </a:rPr>
              <a:t>t</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ca</a:t>
            </a:r>
            <a:r>
              <a:rPr lang="fr-FR" sz="900" spc="-5" dirty="0" smtClean="0">
                <a:solidFill>
                  <a:srgbClr val="414042"/>
                </a:solidFill>
                <a:latin typeface="Branding"/>
                <a:cs typeface="Branding"/>
              </a:rPr>
              <a:t>r</a:t>
            </a:r>
            <a:r>
              <a:rPr lang="fr-FR" sz="900" spc="-45" dirty="0" smtClean="0">
                <a:solidFill>
                  <a:srgbClr val="414042"/>
                </a:solidFill>
                <a:latin typeface="Branding"/>
                <a:cs typeface="Branding"/>
              </a:rPr>
              <a:t> </a:t>
            </a:r>
            <a:r>
              <a:rPr lang="fr-FR" sz="900" spc="-30" dirty="0" smtClean="0">
                <a:solidFill>
                  <a:srgbClr val="414042"/>
                </a:solidFill>
                <a:latin typeface="Branding"/>
                <a:cs typeface="Branding"/>
              </a:rPr>
              <a:t>c</a:t>
            </a:r>
            <a:r>
              <a:rPr lang="fr-FR" sz="900" spc="-15" dirty="0" smtClean="0">
                <a:solidFill>
                  <a:srgbClr val="414042"/>
                </a:solidFill>
                <a:latin typeface="Branding"/>
                <a:cs typeface="Branding"/>
              </a:rPr>
              <a:t>el</a:t>
            </a:r>
            <a:r>
              <a:rPr lang="fr-FR" sz="900" spc="-5" dirty="0" smtClean="0">
                <a:solidFill>
                  <a:srgbClr val="414042"/>
                </a:solidFill>
                <a:latin typeface="Branding"/>
                <a:cs typeface="Branding"/>
              </a:rPr>
              <a:t>a</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peu</a:t>
            </a:r>
            <a:r>
              <a:rPr lang="fr-FR" sz="900" spc="-5" dirty="0" smtClean="0">
                <a:solidFill>
                  <a:srgbClr val="414042"/>
                </a:solidFill>
                <a:latin typeface="Branding"/>
                <a:cs typeface="Branding"/>
              </a:rPr>
              <a:t>t</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implique</a:t>
            </a:r>
            <a:r>
              <a:rPr lang="fr-FR" sz="900" spc="-5" dirty="0" smtClean="0">
                <a:solidFill>
                  <a:srgbClr val="414042"/>
                </a:solidFill>
                <a:latin typeface="Branding"/>
                <a:cs typeface="Branding"/>
              </a:rPr>
              <a:t>r</a:t>
            </a:r>
            <a:r>
              <a:rPr lang="fr-FR" sz="900" spc="-45" dirty="0" smtClean="0">
                <a:solidFill>
                  <a:srgbClr val="414042"/>
                </a:solidFill>
                <a:latin typeface="Branding"/>
                <a:cs typeface="Branding"/>
              </a:rPr>
              <a:t> </a:t>
            </a:r>
            <a:r>
              <a:rPr lang="fr-FR" sz="900" spc="-15" dirty="0" smtClean="0">
                <a:solidFill>
                  <a:srgbClr val="414042"/>
                </a:solidFill>
                <a:latin typeface="Branding"/>
                <a:cs typeface="Branding"/>
              </a:rPr>
              <a:t>d</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n</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pa</a:t>
            </a:r>
            <a:r>
              <a:rPr lang="fr-FR" sz="900" spc="-5" dirty="0" smtClean="0">
                <a:solidFill>
                  <a:srgbClr val="414042"/>
                </a:solidFill>
                <a:latin typeface="Branding"/>
                <a:cs typeface="Branding"/>
              </a:rPr>
              <a:t>s</a:t>
            </a:r>
            <a:r>
              <a:rPr lang="fr-FR" sz="900" spc="-25" dirty="0" smtClean="0">
                <a:solidFill>
                  <a:srgbClr val="414042"/>
                </a:solidFill>
                <a:latin typeface="Branding"/>
                <a:cs typeface="Branding"/>
              </a:rPr>
              <a:t> f</a:t>
            </a:r>
            <a:r>
              <a:rPr lang="fr-FR" sz="900" spc="-15" dirty="0" smtClean="0">
                <a:solidFill>
                  <a:srgbClr val="414042"/>
                </a:solidFill>
                <a:latin typeface="Branding"/>
                <a:cs typeface="Branding"/>
              </a:rPr>
              <a:t>ai</a:t>
            </a:r>
            <a:r>
              <a:rPr lang="fr-FR" sz="900" spc="-45" dirty="0" smtClean="0">
                <a:solidFill>
                  <a:srgbClr val="414042"/>
                </a:solidFill>
                <a:latin typeface="Branding"/>
                <a:cs typeface="Branding"/>
              </a:rPr>
              <a:t>r</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30" dirty="0" smtClean="0">
                <a:solidFill>
                  <a:srgbClr val="414042"/>
                </a:solidFill>
                <a:latin typeface="Branding"/>
                <a:cs typeface="Branding"/>
              </a:rPr>
              <a:t>c</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qu</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nou</a:t>
            </a:r>
            <a:r>
              <a:rPr lang="fr-FR" sz="900" spc="-5" dirty="0" smtClean="0">
                <a:solidFill>
                  <a:srgbClr val="414042"/>
                </a:solidFill>
                <a:latin typeface="Branding"/>
                <a:cs typeface="Branding"/>
              </a:rPr>
              <a:t>s</a:t>
            </a:r>
            <a:r>
              <a:rPr lang="fr-FR" sz="900" spc="-35" dirty="0" smtClean="0">
                <a:solidFill>
                  <a:srgbClr val="414042"/>
                </a:solidFill>
                <a:latin typeface="Branding"/>
                <a:cs typeface="Branding"/>
              </a:rPr>
              <a:t> </a:t>
            </a:r>
            <a:r>
              <a:rPr lang="fr-FR" sz="900" spc="-25" dirty="0" smtClean="0">
                <a:solidFill>
                  <a:srgbClr val="414042"/>
                </a:solidFill>
                <a:latin typeface="Branding"/>
                <a:cs typeface="Branding"/>
              </a:rPr>
              <a:t>v</a:t>
            </a:r>
            <a:r>
              <a:rPr lang="fr-FR" sz="900" spc="-15" dirty="0" smtClean="0">
                <a:solidFill>
                  <a:srgbClr val="414042"/>
                </a:solidFill>
                <a:latin typeface="Branding"/>
                <a:cs typeface="Branding"/>
              </a:rPr>
              <a:t>oulons</a:t>
            </a:r>
            <a:r>
              <a:rPr lang="fr-FR" sz="900" spc="-5" dirty="0" smtClean="0">
                <a:solidFill>
                  <a:srgbClr val="414042"/>
                </a:solidFill>
                <a:latin typeface="Branding"/>
                <a:cs typeface="Branding"/>
              </a:rPr>
              <a:t>,</a:t>
            </a:r>
            <a:r>
              <a:rPr lang="fr-FR" sz="900" spc="-70" dirty="0" smtClean="0">
                <a:solidFill>
                  <a:srgbClr val="414042"/>
                </a:solidFill>
                <a:latin typeface="Branding"/>
                <a:cs typeface="Branding"/>
              </a:rPr>
              <a:t> </a:t>
            </a:r>
            <a:r>
              <a:rPr lang="fr-FR" sz="900" spc="-30" dirty="0" smtClean="0">
                <a:solidFill>
                  <a:srgbClr val="414042"/>
                </a:solidFill>
                <a:latin typeface="Branding"/>
                <a:cs typeface="Branding"/>
              </a:rPr>
              <a:t>c</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qu</a:t>
            </a:r>
            <a:r>
              <a:rPr lang="fr-FR" sz="900" spc="-5" dirty="0" smtClean="0">
                <a:solidFill>
                  <a:srgbClr val="414042"/>
                </a:solidFill>
                <a:latin typeface="Branding"/>
                <a:cs typeface="Branding"/>
              </a:rPr>
              <a:t>e</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nou</a:t>
            </a:r>
            <a:r>
              <a:rPr lang="fr-FR" sz="900" spc="-5" dirty="0" smtClean="0">
                <a:solidFill>
                  <a:srgbClr val="414042"/>
                </a:solidFill>
                <a:latin typeface="Branding"/>
                <a:cs typeface="Branding"/>
              </a:rPr>
              <a:t>s</a:t>
            </a:r>
            <a:r>
              <a:rPr lang="fr-FR" sz="900" spc="-25" dirty="0" smtClean="0">
                <a:solidFill>
                  <a:srgbClr val="414042"/>
                </a:solidFill>
                <a:latin typeface="Branding"/>
                <a:cs typeface="Branding"/>
              </a:rPr>
              <a:t> </a:t>
            </a:r>
            <a:r>
              <a:rPr lang="fr-FR" sz="900" spc="-15" dirty="0" smtClean="0">
                <a:solidFill>
                  <a:srgbClr val="414042"/>
                </a:solidFill>
                <a:latin typeface="Branding"/>
                <a:cs typeface="Branding"/>
              </a:rPr>
              <a:t>aimons.</a:t>
            </a:r>
            <a:endParaRPr lang="fr-FR" sz="900" dirty="0">
              <a:latin typeface="Branding"/>
              <a:cs typeface="Branding"/>
            </a:endParaRPr>
          </a:p>
        </p:txBody>
      </p:sp>
      <p:sp>
        <p:nvSpPr>
          <p:cNvPr id="137" name="object 137"/>
          <p:cNvSpPr txBox="1"/>
          <p:nvPr/>
        </p:nvSpPr>
        <p:spPr>
          <a:xfrm>
            <a:off x="2760700" y="9534563"/>
            <a:ext cx="4529350" cy="922560"/>
          </a:xfrm>
          <a:prstGeom prst="rect">
            <a:avLst/>
          </a:prstGeom>
        </p:spPr>
        <p:txBody>
          <a:bodyPr vert="horz" wrap="square" lIns="0" tIns="0" rIns="0" bIns="0" rtlCol="0">
            <a:spAutoFit/>
          </a:bodyPr>
          <a:lstStyle/>
          <a:p>
            <a:pPr marL="12700" marR="5080" algn="just">
              <a:lnSpc>
                <a:spcPct val="111100"/>
              </a:lnSpc>
            </a:pPr>
            <a:r>
              <a:rPr lang="fr-FR" sz="900" dirty="0" smtClean="0">
                <a:solidFill>
                  <a:srgbClr val="414042"/>
                </a:solidFill>
                <a:latin typeface="Branding"/>
                <a:cs typeface="Branding"/>
              </a:rPr>
              <a:t>S</a:t>
            </a:r>
            <a:r>
              <a:rPr lang="fr-FR" sz="900" spc="-50" dirty="0" smtClean="0">
                <a:solidFill>
                  <a:srgbClr val="414042"/>
                </a:solidFill>
                <a:latin typeface="Branding"/>
                <a:cs typeface="Branding"/>
              </a:rPr>
              <a:t>’</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xprime</a:t>
            </a:r>
            <a:r>
              <a:rPr lang="fr-FR" sz="900" spc="-60" dirty="0" smtClean="0">
                <a:solidFill>
                  <a:srgbClr val="414042"/>
                </a:solidFill>
                <a:latin typeface="Branding"/>
                <a:cs typeface="Branding"/>
              </a:rPr>
              <a:t>r</a:t>
            </a:r>
            <a:r>
              <a:rPr lang="fr-FR" sz="900" dirty="0" smtClean="0">
                <a:solidFill>
                  <a:srgbClr val="414042"/>
                </a:solidFill>
                <a:latin typeface="Branding"/>
                <a:cs typeface="Branding"/>
              </a:rPr>
              <a:t>, </a:t>
            </a:r>
            <a:r>
              <a:rPr lang="fr-FR" sz="900" spc="-95" dirty="0" smtClean="0">
                <a:solidFill>
                  <a:srgbClr val="414042"/>
                </a:solidFill>
                <a:latin typeface="Branding"/>
                <a:cs typeface="Branding"/>
              </a:rPr>
              <a:t> </a:t>
            </a:r>
            <a:r>
              <a:rPr lang="fr-FR" sz="900" spc="-5" dirty="0" smtClean="0">
                <a:solidFill>
                  <a:srgbClr val="414042"/>
                </a:solidFill>
                <a:latin typeface="Branding"/>
                <a:cs typeface="Branding"/>
              </a:rPr>
              <a:t>a</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oir </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des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opinions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est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un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oit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que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nous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5" dirty="0" smtClean="0">
                <a:solidFill>
                  <a:srgbClr val="414042"/>
                </a:solidFill>
                <a:latin typeface="Branding"/>
                <a:cs typeface="Branding"/>
              </a:rPr>
              <a:t>e</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ons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p</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éser</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er </a:t>
            </a:r>
            <a:r>
              <a:rPr lang="fr-FR" sz="900" spc="-7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5" dirty="0" smtClean="0">
                <a:solidFill>
                  <a:srgbClr val="414042"/>
                </a:solidFill>
                <a:latin typeface="Branding"/>
                <a:cs typeface="Branding"/>
              </a:rPr>
              <a:t>é</a:t>
            </a:r>
            <a:r>
              <a:rPr lang="fr-FR" sz="900" spc="-20" dirty="0" smtClean="0">
                <a:solidFill>
                  <a:srgbClr val="414042"/>
                </a:solidFill>
                <a:latin typeface="Branding"/>
                <a:cs typeface="Branding"/>
              </a:rPr>
              <a:t>f</a:t>
            </a:r>
            <a:r>
              <a:rPr lang="fr-FR" sz="900" dirty="0" smtClean="0">
                <a:solidFill>
                  <a:srgbClr val="414042"/>
                </a:solidFill>
                <a:latin typeface="Branding"/>
                <a:cs typeface="Branding"/>
              </a:rPr>
              <a:t>end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C</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est</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importa</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5" dirty="0" smtClean="0">
                <a:solidFill>
                  <a:srgbClr val="414042"/>
                </a:solidFill>
                <a:latin typeface="Branding"/>
                <a:cs typeface="Branding"/>
              </a:rPr>
              <a:t>é</a:t>
            </a:r>
            <a:r>
              <a:rPr lang="fr-FR" sz="900" spc="-20" dirty="0" smtClean="0">
                <a:solidFill>
                  <a:srgbClr val="414042"/>
                </a:solidFill>
                <a:latin typeface="Branding"/>
                <a:cs typeface="Branding"/>
              </a:rPr>
              <a:t>f</a:t>
            </a:r>
            <a:r>
              <a:rPr lang="fr-FR" sz="900" dirty="0" smtClean="0">
                <a:solidFill>
                  <a:srgbClr val="414042"/>
                </a:solidFill>
                <a:latin typeface="Branding"/>
                <a:cs typeface="Branding"/>
              </a:rPr>
              <a:t>end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ses</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idées</a:t>
            </a:r>
            <a:r>
              <a:rPr lang="fr-FR" sz="900" spc="55" dirty="0" smtClean="0">
                <a:solidFill>
                  <a:srgbClr val="414042"/>
                </a:solidFill>
                <a:latin typeface="Branding"/>
                <a:cs typeface="Branding"/>
              </a:rPr>
              <a:t> </a:t>
            </a:r>
            <a:r>
              <a:rPr lang="fr-FR" sz="900" spc="-5" dirty="0" smtClean="0">
                <a:solidFill>
                  <a:srgbClr val="414042"/>
                </a:solidFill>
                <a:latin typeface="Branding"/>
                <a:cs typeface="Branding"/>
              </a:rPr>
              <a:t>afin</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50" dirty="0" smtClean="0">
                <a:solidFill>
                  <a:srgbClr val="414042"/>
                </a:solidFill>
                <a:latin typeface="Branding"/>
                <a:cs typeface="Branding"/>
              </a:rPr>
              <a:t>’</a:t>
            </a:r>
            <a:r>
              <a:rPr lang="fr-FR" sz="900" spc="-10" dirty="0" smtClean="0">
                <a:solidFill>
                  <a:srgbClr val="414042"/>
                </a:solidFill>
                <a:latin typeface="Branding"/>
                <a:cs typeface="Branding"/>
              </a:rPr>
              <a:t>ê</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lang="fr-FR" sz="900" spc="55" dirty="0" smtClean="0">
                <a:solidFill>
                  <a:srgbClr val="414042"/>
                </a:solidFill>
                <a:latin typeface="Branding"/>
                <a:cs typeface="Branding"/>
              </a:rPr>
              <a:t>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espectueux</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soi-même,</a:t>
            </a:r>
            <a:r>
              <a:rPr lang="fr-FR" sz="900" spc="5" dirty="0" smtClean="0">
                <a:solidFill>
                  <a:srgbClr val="414042"/>
                </a:solidFill>
                <a:latin typeface="Branding"/>
                <a:cs typeface="Branding"/>
              </a:rPr>
              <a:t> </a:t>
            </a:r>
            <a:r>
              <a:rPr lang="fr-FR" sz="900" dirty="0" smtClean="0">
                <a:solidFill>
                  <a:srgbClr val="414042"/>
                </a:solidFill>
                <a:latin typeface="Branding"/>
                <a:cs typeface="Branding"/>
              </a:rPr>
              <a:t>mais</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aussi e</a:t>
            </a:r>
            <a:r>
              <a:rPr lang="fr-FR" sz="900" spc="-5" dirty="0" smtClean="0">
                <a:solidFill>
                  <a:srgbClr val="414042"/>
                </a:solidFill>
                <a:latin typeface="Branding"/>
                <a:cs typeface="Branding"/>
              </a:rPr>
              <a:t>n</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les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aut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es.</a:t>
            </a:r>
            <a:r>
              <a:rPr lang="fr-FR" sz="900" spc="20" dirty="0" smtClean="0">
                <a:solidFill>
                  <a:srgbClr val="414042"/>
                </a:solidFill>
                <a:latin typeface="Branding"/>
                <a:cs typeface="Branding"/>
              </a:rPr>
              <a:t> </a:t>
            </a:r>
            <a:r>
              <a:rPr lang="fr-FR" sz="900" dirty="0" smtClean="0">
                <a:solidFill>
                  <a:srgbClr val="414042"/>
                </a:solidFill>
                <a:latin typeface="Branding"/>
                <a:cs typeface="Branding"/>
              </a:rPr>
              <a:t>Ne</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pas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imposer</a:t>
            </a:r>
            <a:r>
              <a:rPr lang="fr-FR" sz="900" spc="45" dirty="0" smtClean="0">
                <a:solidFill>
                  <a:srgbClr val="414042"/>
                </a:solidFill>
                <a:latin typeface="Branding"/>
                <a:cs typeface="Branding"/>
              </a:rPr>
              <a:t> </a:t>
            </a:r>
            <a:r>
              <a:rPr lang="fr-FR" sz="900" dirty="0" smtClean="0">
                <a:solidFill>
                  <a:srgbClr val="414042"/>
                </a:solidFill>
                <a:latin typeface="Branding"/>
                <a:cs typeface="Branding"/>
              </a:rPr>
              <a:t>ses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idées,</a:t>
            </a:r>
            <a:r>
              <a:rPr lang="fr-FR" sz="900" spc="20" dirty="0" smtClean="0">
                <a:solidFill>
                  <a:srgbClr val="414042"/>
                </a:solidFill>
                <a:latin typeface="Branding"/>
                <a:cs typeface="Branding"/>
              </a:rPr>
              <a:t> </a:t>
            </a:r>
            <a:r>
              <a:rPr lang="fr-FR" sz="900" dirty="0" smtClean="0">
                <a:solidFill>
                  <a:srgbClr val="414042"/>
                </a:solidFill>
                <a:latin typeface="Branding"/>
                <a:cs typeface="Branding"/>
              </a:rPr>
              <a:t>ses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vies,</a:t>
            </a:r>
            <a:r>
              <a:rPr lang="fr-FR" sz="900" spc="20" dirty="0" smtClean="0">
                <a:solidFill>
                  <a:srgbClr val="414042"/>
                </a:solidFill>
                <a:latin typeface="Branding"/>
                <a:cs typeface="Branding"/>
              </a:rPr>
              <a:t> </a:t>
            </a:r>
            <a:r>
              <a:rPr lang="fr-FR" sz="900" dirty="0" smtClean="0">
                <a:solidFill>
                  <a:srgbClr val="414042"/>
                </a:solidFill>
                <a:latin typeface="Branding"/>
                <a:cs typeface="Branding"/>
              </a:rPr>
              <a:t>mais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les</a:t>
            </a:r>
            <a:r>
              <a:rPr lang="fr-FR" sz="900" spc="70" dirty="0" smtClean="0">
                <a:solidFill>
                  <a:srgbClr val="414042"/>
                </a:solidFill>
                <a:latin typeface="Branding"/>
                <a:cs typeface="Branding"/>
              </a:rPr>
              <a:t>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xpose</a:t>
            </a:r>
            <a:r>
              <a:rPr lang="fr-FR" sz="900" spc="-60" dirty="0" smtClean="0">
                <a:solidFill>
                  <a:srgbClr val="414042"/>
                </a:solidFill>
                <a:latin typeface="Branding"/>
                <a:cs typeface="Branding"/>
              </a:rPr>
              <a:t>r</a:t>
            </a:r>
            <a:r>
              <a:rPr lang="fr-FR" sz="900" dirty="0" smtClean="0">
                <a:solidFill>
                  <a:srgbClr val="414042"/>
                </a:solidFill>
                <a:latin typeface="Branding"/>
                <a:cs typeface="Branding"/>
              </a:rPr>
              <a:t>,</a:t>
            </a:r>
            <a:r>
              <a:rPr lang="fr-FR" sz="900" spc="20" dirty="0" smtClean="0">
                <a:solidFill>
                  <a:srgbClr val="414042"/>
                </a:solidFill>
                <a:latin typeface="Branding"/>
                <a:cs typeface="Branding"/>
              </a:rPr>
              <a:t> </a:t>
            </a:r>
          </a:p>
          <a:p>
            <a:pPr marL="12700" marR="5080" algn="just">
              <a:lnSpc>
                <a:spcPct val="111100"/>
              </a:lnSpc>
            </a:pPr>
            <a:r>
              <a:rPr lang="fr-FR" sz="900" dirty="0" smtClean="0">
                <a:solidFill>
                  <a:srgbClr val="414042"/>
                </a:solidFill>
                <a:latin typeface="Branding"/>
                <a:cs typeface="Branding"/>
              </a:rPr>
              <a:t>les</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d</a:t>
            </a:r>
            <a:r>
              <a:rPr lang="fr-FR" sz="900" spc="-5" dirty="0" smtClean="0">
                <a:solidFill>
                  <a:srgbClr val="414042"/>
                </a:solidFill>
                <a:latin typeface="Branding"/>
                <a:cs typeface="Branding"/>
              </a:rPr>
              <a:t>é</a:t>
            </a:r>
            <a:r>
              <a:rPr lang="fr-FR" sz="900" spc="-20" dirty="0" smtClean="0">
                <a:solidFill>
                  <a:srgbClr val="414042"/>
                </a:solidFill>
                <a:latin typeface="Branding"/>
                <a:cs typeface="Branding"/>
              </a:rPr>
              <a:t>f</a:t>
            </a:r>
            <a:r>
              <a:rPr lang="fr-FR" sz="900" dirty="0" smtClean="0">
                <a:solidFill>
                  <a:srgbClr val="414042"/>
                </a:solidFill>
                <a:latin typeface="Branding"/>
                <a:cs typeface="Branding"/>
              </a:rPr>
              <a:t>end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 tout</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en</a:t>
            </a:r>
            <a:r>
              <a:rPr lang="fr-FR" sz="900" spc="80" dirty="0" smtClean="0">
                <a:solidFill>
                  <a:srgbClr val="414042"/>
                </a:solidFill>
                <a:latin typeface="Branding"/>
                <a:cs typeface="Branding"/>
              </a:rPr>
              <a:t> </a:t>
            </a:r>
            <a:r>
              <a:rPr lang="fr-FR" sz="900" spc="-10" dirty="0" smtClean="0">
                <a:solidFill>
                  <a:srgbClr val="414042"/>
                </a:solidFill>
                <a:latin typeface="Branding"/>
                <a:cs typeface="Branding"/>
              </a:rPr>
              <a:t>é</a:t>
            </a:r>
            <a:r>
              <a:rPr lang="fr-FR" sz="900" dirty="0" smtClean="0">
                <a:solidFill>
                  <a:srgbClr val="414042"/>
                </a:solidFill>
                <a:latin typeface="Branding"/>
                <a:cs typeface="Branding"/>
              </a:rPr>
              <a:t>ta</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en</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capacité</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négocie</a:t>
            </a:r>
            <a:r>
              <a:rPr lang="fr-FR" sz="900" spc="-60" dirty="0" smtClean="0">
                <a:solidFill>
                  <a:srgbClr val="414042"/>
                </a:solidFill>
                <a:latin typeface="Branding"/>
                <a:cs typeface="Branding"/>
              </a:rPr>
              <a:t>r</a:t>
            </a:r>
            <a:r>
              <a:rPr lang="fr-FR" sz="900" dirty="0" smtClean="0">
                <a:solidFill>
                  <a:srgbClr val="414042"/>
                </a:solidFill>
                <a:latin typeface="Branding"/>
                <a:cs typeface="Branding"/>
              </a:rPr>
              <a:t>,</a:t>
            </a:r>
            <a:r>
              <a:rPr lang="fr-FR" sz="900" spc="30" dirty="0" smtClean="0">
                <a:solidFill>
                  <a:srgbClr val="414042"/>
                </a:solidFill>
                <a:latin typeface="Branding"/>
                <a:cs typeface="Branding"/>
              </a:rPr>
              <a:t> </a:t>
            </a:r>
            <a:r>
              <a:rPr lang="fr-FR" sz="900" dirty="0" smtClean="0">
                <a:solidFill>
                  <a:srgbClr val="414042"/>
                </a:solidFill>
                <a:latin typeface="Branding"/>
                <a:cs typeface="Branding"/>
              </a:rPr>
              <a:t>de</a:t>
            </a:r>
            <a:r>
              <a:rPr lang="fr-FR" sz="900" spc="70" dirty="0" smtClean="0">
                <a:solidFill>
                  <a:srgbClr val="414042"/>
                </a:solidFill>
                <a:latin typeface="Branding"/>
                <a:cs typeface="Branding"/>
              </a:rPr>
              <a:t> </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ou</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er</a:t>
            </a:r>
            <a:r>
              <a:rPr lang="fr-FR" sz="900" spc="55" dirty="0" smtClean="0">
                <a:solidFill>
                  <a:srgbClr val="414042"/>
                </a:solidFill>
                <a:latin typeface="Branding"/>
                <a:cs typeface="Branding"/>
              </a:rPr>
              <a:t> </a:t>
            </a:r>
            <a:r>
              <a:rPr lang="fr-FR" sz="900" dirty="0" smtClean="0">
                <a:solidFill>
                  <a:srgbClr val="414042"/>
                </a:solidFill>
                <a:latin typeface="Branding"/>
                <a:cs typeface="Branding"/>
              </a:rPr>
              <a:t>un</a:t>
            </a:r>
            <a:r>
              <a:rPr lang="fr-FR" sz="900" spc="80" dirty="0" smtClean="0">
                <a:solidFill>
                  <a:srgbClr val="414042"/>
                </a:solidFill>
                <a:latin typeface="Branding"/>
                <a:cs typeface="Branding"/>
              </a:rPr>
              <a:t> </a:t>
            </a:r>
          </a:p>
          <a:p>
            <a:pPr marL="12700" marR="5080" algn="just">
              <a:lnSpc>
                <a:spcPct val="111100"/>
              </a:lnSpc>
            </a:pP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omp</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omis</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pe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m</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à</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chacun</a:t>
            </a:r>
            <a:r>
              <a:rPr lang="fr-FR" sz="900" spc="80" dirty="0" smtClean="0">
                <a:solidFill>
                  <a:srgbClr val="414042"/>
                </a:solidFill>
                <a:latin typeface="Branding"/>
                <a:cs typeface="Branding"/>
              </a:rPr>
              <a:t> </a:t>
            </a:r>
            <a:r>
              <a:rPr lang="fr-FR" sz="900" dirty="0" smtClean="0">
                <a:solidFill>
                  <a:srgbClr val="414042"/>
                </a:solidFill>
                <a:latin typeface="Branding"/>
                <a:cs typeface="Branding"/>
              </a:rPr>
              <a:t>de </a:t>
            </a:r>
            <a:r>
              <a:rPr lang="fr-FR" sz="900" spc="-15" dirty="0" smtClean="0">
                <a:solidFill>
                  <a:srgbClr val="414042"/>
                </a:solidFill>
                <a:latin typeface="Branding"/>
                <a:cs typeface="Branding"/>
              </a:rPr>
              <a:t>s</a:t>
            </a:r>
            <a:r>
              <a:rPr lang="fr-FR" sz="900" spc="-35" dirty="0" smtClean="0">
                <a:solidFill>
                  <a:srgbClr val="414042"/>
                </a:solidFill>
                <a:latin typeface="Branding"/>
                <a:cs typeface="Branding"/>
              </a:rPr>
              <a:t>’</a:t>
            </a:r>
            <a:r>
              <a:rPr lang="fr-FR" sz="900" spc="-5" dirty="0" smtClean="0">
                <a:solidFill>
                  <a:srgbClr val="414042"/>
                </a:solidFill>
                <a:latin typeface="Branding"/>
                <a:cs typeface="Branding"/>
              </a:rPr>
              <a:t>affi</a:t>
            </a:r>
            <a:r>
              <a:rPr lang="fr-FR" sz="900" spc="-15" dirty="0" smtClean="0">
                <a:solidFill>
                  <a:srgbClr val="414042"/>
                </a:solidFill>
                <a:latin typeface="Branding"/>
                <a:cs typeface="Branding"/>
              </a:rPr>
              <a:t>r</a:t>
            </a:r>
            <a:r>
              <a:rPr lang="fr-FR" sz="900" dirty="0" smtClean="0">
                <a:solidFill>
                  <a:srgbClr val="414042"/>
                </a:solidFill>
                <a:latin typeface="Branding"/>
                <a:cs typeface="Branding"/>
              </a:rPr>
              <a:t>mer</a:t>
            </a:r>
            <a:r>
              <a:rPr lang="fr-FR" sz="900" spc="-40" dirty="0" smtClean="0">
                <a:solidFill>
                  <a:srgbClr val="414042"/>
                </a:solidFill>
                <a:latin typeface="Branding"/>
                <a:cs typeface="Branding"/>
              </a:rPr>
              <a:t> </a:t>
            </a:r>
            <a:r>
              <a:rPr lang="fr-FR" sz="900" dirty="0" smtClean="0">
                <a:solidFill>
                  <a:srgbClr val="414042"/>
                </a:solidFill>
                <a:latin typeface="Branding"/>
                <a:cs typeface="Branding"/>
              </a:rPr>
              <a:t>tout en mai</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tena</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 une </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el</a:t>
            </a:r>
            <a:r>
              <a:rPr lang="fr-FR" sz="900" spc="-5" dirty="0" smtClean="0">
                <a:solidFill>
                  <a:srgbClr val="414042"/>
                </a:solidFill>
                <a:latin typeface="Branding"/>
                <a:cs typeface="Branding"/>
              </a:rPr>
              <a:t>a</a:t>
            </a:r>
            <a:r>
              <a:rPr lang="fr-FR" sz="900" dirty="0" smtClean="0">
                <a:solidFill>
                  <a:srgbClr val="414042"/>
                </a:solidFill>
                <a:latin typeface="Branding"/>
                <a:cs typeface="Branding"/>
              </a:rPr>
              <a:t>tion </a:t>
            </a:r>
          </a:p>
          <a:p>
            <a:pPr marL="12700" marR="5080" algn="just">
              <a:lnSpc>
                <a:spcPct val="111100"/>
              </a:lnSpc>
            </a:pPr>
            <a:r>
              <a:rPr lang="fr-FR" sz="900" dirty="0" smtClean="0">
                <a:solidFill>
                  <a:srgbClr val="414042"/>
                </a:solidFill>
                <a:latin typeface="Branding"/>
                <a:cs typeface="Branding"/>
              </a:rPr>
              <a:t>saine </a:t>
            </a:r>
            <a:r>
              <a:rPr lang="fr-FR" sz="900" spc="-10" dirty="0" smtClean="0">
                <a:solidFill>
                  <a:srgbClr val="414042"/>
                </a:solidFill>
                <a:latin typeface="Branding"/>
                <a:cs typeface="Branding"/>
              </a:rPr>
              <a:t>e</a:t>
            </a:r>
            <a:r>
              <a:rPr lang="fr-FR" sz="900" dirty="0" smtClean="0">
                <a:solidFill>
                  <a:srgbClr val="414042"/>
                </a:solidFill>
                <a:latin typeface="Branding"/>
                <a:cs typeface="Branding"/>
              </a:rPr>
              <a:t>t non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a:t>
            </a:r>
            <a:r>
              <a:rPr lang="fr-FR" sz="900" spc="-10" dirty="0" smtClean="0">
                <a:solidFill>
                  <a:srgbClr val="414042"/>
                </a:solidFill>
                <a:latin typeface="Branding"/>
                <a:cs typeface="Branding"/>
              </a:rPr>
              <a:t>n</a:t>
            </a:r>
            <a:r>
              <a:rPr lang="fr-FR" sz="900" spc="-5" dirty="0" smtClean="0">
                <a:solidFill>
                  <a:srgbClr val="414042"/>
                </a:solidFill>
                <a:latin typeface="Branding"/>
                <a:cs typeface="Branding"/>
              </a:rPr>
              <a:t>flictuelle.</a:t>
            </a:r>
            <a:endParaRPr lang="fr-FR" sz="900" dirty="0">
              <a:latin typeface="Branding"/>
              <a:cs typeface="Branding"/>
            </a:endParaRPr>
          </a:p>
        </p:txBody>
      </p:sp>
      <p:sp>
        <p:nvSpPr>
          <p:cNvPr id="138" name="object 138"/>
          <p:cNvSpPr txBox="1"/>
          <p:nvPr/>
        </p:nvSpPr>
        <p:spPr>
          <a:xfrm>
            <a:off x="4945100" y="1361028"/>
            <a:ext cx="1012771" cy="123111"/>
          </a:xfrm>
          <a:prstGeom prst="rect">
            <a:avLst/>
          </a:prstGeom>
        </p:spPr>
        <p:txBody>
          <a:bodyPr vert="horz" wrap="square" lIns="0" tIns="0" rIns="0" bIns="0" rtlCol="0">
            <a:spAutoFit/>
          </a:bodyPr>
          <a:lstStyle/>
          <a:p>
            <a:pPr marL="12700">
              <a:lnSpc>
                <a:spcPct val="100000"/>
              </a:lnSpc>
            </a:pPr>
            <a:r>
              <a:rPr lang="fr-FR" sz="800" b="1" spc="-5" dirty="0" smtClean="0">
                <a:solidFill>
                  <a:srgbClr val="BCBEC0"/>
                </a:solidFill>
                <a:latin typeface="Branding"/>
                <a:cs typeface="Branding"/>
              </a:rPr>
              <a:t>Zone de négoci</a:t>
            </a:r>
            <a:r>
              <a:rPr lang="fr-FR" sz="800" b="1" spc="-10" dirty="0" smtClean="0">
                <a:solidFill>
                  <a:srgbClr val="BCBEC0"/>
                </a:solidFill>
                <a:latin typeface="Branding"/>
                <a:cs typeface="Branding"/>
              </a:rPr>
              <a:t>a</a:t>
            </a:r>
            <a:r>
              <a:rPr lang="fr-FR" sz="800" b="1" spc="-5" dirty="0" smtClean="0">
                <a:solidFill>
                  <a:srgbClr val="BCBEC0"/>
                </a:solidFill>
                <a:latin typeface="Branding"/>
                <a:cs typeface="Branding"/>
              </a:rPr>
              <a:t>tion</a:t>
            </a:r>
            <a:endParaRPr lang="fr-FR" sz="800" dirty="0">
              <a:latin typeface="Branding"/>
              <a:cs typeface="Branding"/>
            </a:endParaRPr>
          </a:p>
        </p:txBody>
      </p:sp>
      <p:sp>
        <p:nvSpPr>
          <p:cNvPr id="139" name="object 139"/>
          <p:cNvSpPr txBox="1"/>
          <p:nvPr/>
        </p:nvSpPr>
        <p:spPr>
          <a:xfrm>
            <a:off x="4683000" y="3169000"/>
            <a:ext cx="2429510" cy="756617"/>
          </a:xfrm>
          <a:prstGeom prst="rect">
            <a:avLst/>
          </a:prstGeom>
        </p:spPr>
        <p:txBody>
          <a:bodyPr vert="horz" wrap="square" lIns="0" tIns="0" rIns="0" bIns="0" rtlCol="0">
            <a:spAutoFit/>
          </a:bodyPr>
          <a:lstStyle/>
          <a:p>
            <a:pPr marL="12700">
              <a:lnSpc>
                <a:spcPts val="1420"/>
              </a:lnSpc>
            </a:pPr>
            <a:r>
              <a:rPr lang="fr-FR" sz="1200" b="1" spc="40" dirty="0" smtClean="0">
                <a:solidFill>
                  <a:srgbClr val="ED1C24"/>
                </a:solidFill>
                <a:latin typeface="Branding"/>
                <a:cs typeface="Branding"/>
              </a:rPr>
              <a:t>C</a:t>
            </a:r>
            <a:r>
              <a:rPr lang="fr-FR" sz="1200" b="1" spc="60" dirty="0" smtClean="0">
                <a:solidFill>
                  <a:srgbClr val="ED1C24"/>
                </a:solidFill>
                <a:latin typeface="Branding"/>
                <a:cs typeface="Branding"/>
              </a:rPr>
              <a:t>om</a:t>
            </a:r>
            <a:r>
              <a:rPr lang="fr-FR" sz="1200" b="1" spc="50" dirty="0" smtClean="0">
                <a:solidFill>
                  <a:srgbClr val="ED1C24"/>
                </a:solidFill>
                <a:latin typeface="Branding"/>
                <a:cs typeface="Branding"/>
              </a:rPr>
              <a:t>p</a:t>
            </a:r>
            <a:r>
              <a:rPr lang="fr-FR" sz="1200" b="1" spc="60" dirty="0" smtClean="0">
                <a:solidFill>
                  <a:srgbClr val="ED1C24"/>
                </a:solidFill>
                <a:latin typeface="Branding"/>
                <a:cs typeface="Branding"/>
              </a:rPr>
              <a:t>tage</a:t>
            </a:r>
            <a:endParaRPr lang="fr-FR" sz="1200" dirty="0" smtClean="0">
              <a:latin typeface="Branding"/>
              <a:cs typeface="Branding"/>
            </a:endParaRPr>
          </a:p>
          <a:p>
            <a:pPr marL="228600" algn="just">
              <a:lnSpc>
                <a:spcPts val="940"/>
              </a:lnSpc>
            </a:pPr>
            <a:r>
              <a:rPr lang="fr-FR" sz="800" dirty="0" smtClean="0">
                <a:solidFill>
                  <a:srgbClr val="414042"/>
                </a:solidFill>
                <a:latin typeface="Branding-Semilight"/>
                <a:cs typeface="Branding-Semilight"/>
              </a:rPr>
              <a:t>Chaque</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joueur</a:t>
            </a:r>
            <a:r>
              <a:rPr lang="fr-FR" sz="800" spc="-9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o</a:t>
            </a:r>
            <a:r>
              <a:rPr lang="fr-FR" sz="800" spc="-5" dirty="0" smtClean="0">
                <a:solidFill>
                  <a:srgbClr val="414042"/>
                </a:solidFill>
                <a:latin typeface="Branding-Semilight"/>
                <a:cs typeface="Branding-Semilight"/>
              </a:rPr>
              <a:t>b</a:t>
            </a:r>
            <a:r>
              <a:rPr lang="fr-FR" sz="800" dirty="0" smtClean="0">
                <a:solidFill>
                  <a:srgbClr val="414042"/>
                </a:solidFill>
                <a:latin typeface="Branding-Semilight"/>
                <a:cs typeface="Branding-Semilight"/>
              </a:rPr>
              <a:t>tie</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des</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poi</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ts</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dès</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lo</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q</a:t>
            </a:r>
            <a:r>
              <a:rPr lang="fr-FR" sz="800" spc="-5" dirty="0" smtClean="0">
                <a:solidFill>
                  <a:srgbClr val="414042"/>
                </a:solidFill>
                <a:latin typeface="Branding-Semilight"/>
                <a:cs typeface="Branding-Semilight"/>
              </a:rPr>
              <a:t>u</a:t>
            </a:r>
            <a:r>
              <a:rPr lang="fr-FR" sz="800" dirty="0" smtClean="0">
                <a:solidFill>
                  <a:srgbClr val="414042"/>
                </a:solidFill>
                <a:latin typeface="Branding-Semilight"/>
                <a:cs typeface="Branding-Semilight"/>
              </a:rPr>
              <a:t>’il</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sort</a:t>
            </a:r>
            <a:r>
              <a:rPr lang="fr-FR" sz="800" dirty="0" smtClean="0">
                <a:latin typeface="Branding-Semilight"/>
                <a:cs typeface="Branding-Semilight"/>
              </a:rPr>
              <a:t> </a:t>
            </a:r>
            <a:r>
              <a:rPr lang="fr-FR" sz="800" dirty="0" smtClean="0">
                <a:solidFill>
                  <a:srgbClr val="414042"/>
                </a:solidFill>
                <a:latin typeface="Branding-Semilight"/>
                <a:cs typeface="Branding-Semilight"/>
              </a:rPr>
              <a:t>du </a:t>
            </a:r>
            <a:r>
              <a:rPr lang="fr-FR" sz="800" spc="6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te</a:t>
            </a:r>
            <a:r>
              <a:rPr lang="fr-FR" sz="800" spc="-10" dirty="0" smtClean="0">
                <a:solidFill>
                  <a:srgbClr val="414042"/>
                </a:solidFill>
                <a:latin typeface="Branding-Semilight"/>
                <a:cs typeface="Branding-Semilight"/>
              </a:rPr>
              <a:t>rr</a:t>
            </a:r>
            <a:r>
              <a:rPr lang="fr-FR" sz="800" dirty="0" smtClean="0">
                <a:solidFill>
                  <a:srgbClr val="414042"/>
                </a:solidFill>
                <a:latin typeface="Branding-Semilight"/>
                <a:cs typeface="Branding-Semilight"/>
              </a:rPr>
              <a:t>ain </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pour </a:t>
            </a:r>
            <a:r>
              <a:rPr lang="fr-FR" sz="800" spc="5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négocie</a:t>
            </a:r>
            <a:r>
              <a:rPr lang="fr-FR" sz="800" spc="-5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 </a:t>
            </a:r>
            <a:r>
              <a:rPr lang="fr-FR" sz="800" spc="2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Si </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la </a:t>
            </a:r>
            <a:r>
              <a:rPr lang="fr-FR" sz="800" spc="6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tour </a:t>
            </a:r>
            <a:r>
              <a:rPr lang="fr-FR" sz="800" spc="5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est </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a:t>
            </a:r>
            <a:r>
              <a:rPr lang="fr-FR" sz="800" spc="7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7 </a:t>
            </a:r>
            <a:r>
              <a:rPr lang="fr-FR" sz="800" spc="-15" dirty="0" smtClean="0">
                <a:solidFill>
                  <a:srgbClr val="414042"/>
                </a:solidFill>
                <a:latin typeface="Branding-Semilight"/>
                <a:cs typeface="Branding-Semilight"/>
              </a:rPr>
              <a:t>c</a:t>
            </a:r>
            <a:r>
              <a:rPr lang="fr-FR" sz="800" dirty="0" smtClean="0">
                <a:solidFill>
                  <a:srgbClr val="414042"/>
                </a:solidFill>
                <a:latin typeface="Branding-Semilight"/>
                <a:cs typeface="Branding-Semilight"/>
              </a:rPr>
              <a:t>oupelles</a:t>
            </a:r>
            <a:r>
              <a:rPr lang="fr-FR" sz="800" spc="10" dirty="0" smtClean="0">
                <a:solidFill>
                  <a:srgbClr val="414042"/>
                </a:solidFill>
                <a:latin typeface="Branding-Semilight"/>
                <a:cs typeface="Branding-Semilight"/>
              </a:rPr>
              <a:t> </a:t>
            </a:r>
            <a:r>
              <a:rPr lang="fr-FR" sz="800" spc="-15" dirty="0" smtClean="0">
                <a:solidFill>
                  <a:srgbClr val="414042"/>
                </a:solidFill>
                <a:latin typeface="Branding-Semilight"/>
                <a:cs typeface="Branding-Semilight"/>
              </a:rPr>
              <a:t>(</a:t>
            </a:r>
            <a:r>
              <a:rPr lang="fr-FR" sz="800" dirty="0" smtClean="0">
                <a:solidFill>
                  <a:srgbClr val="414042"/>
                </a:solidFill>
                <a:latin typeface="Branding-Semilight"/>
                <a:cs typeface="Branding-Semilight"/>
              </a:rPr>
              <a:t>une</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tour</a:t>
            </a:r>
            <a:r>
              <a:rPr lang="fr-FR" sz="800" spc="-1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2</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qui</a:t>
            </a:r>
            <a:r>
              <a:rPr lang="fr-FR" sz="800" spc="10" dirty="0" smtClean="0">
                <a:solidFill>
                  <a:srgbClr val="414042"/>
                </a:solidFill>
                <a:latin typeface="Branding-Semilight"/>
                <a:cs typeface="Branding-Semilight"/>
              </a:rPr>
              <a:t> </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écupè</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une</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tour</a:t>
            </a:r>
            <a:r>
              <a:rPr lang="fr-FR" sz="800" spc="-1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2,</a:t>
            </a:r>
            <a:r>
              <a:rPr lang="fr-FR" sz="800" spc="-8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puis</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une</a:t>
            </a:r>
            <a:r>
              <a:rPr lang="fr-FR" sz="800" spc="-5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tour</a:t>
            </a:r>
            <a:r>
              <a:rPr lang="fr-FR" sz="800" spc="-6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3),</a:t>
            </a:r>
            <a:r>
              <a:rPr lang="fr-FR" sz="800" spc="-8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chacun</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des</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7</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joueu</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o</a:t>
            </a:r>
            <a:r>
              <a:rPr lang="fr-FR" sz="800" spc="-5" dirty="0" smtClean="0">
                <a:solidFill>
                  <a:srgbClr val="414042"/>
                </a:solidFill>
                <a:latin typeface="Branding-Semilight"/>
                <a:cs typeface="Branding-Semilight"/>
              </a:rPr>
              <a:t>b</a:t>
            </a:r>
            <a:r>
              <a:rPr lang="fr-FR" sz="800" dirty="0" smtClean="0">
                <a:solidFill>
                  <a:srgbClr val="414042"/>
                </a:solidFill>
                <a:latin typeface="Branding-Semilight"/>
                <a:cs typeface="Branding-Semilight"/>
              </a:rPr>
              <a:t>tie</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 7 poi</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ts.</a:t>
            </a:r>
            <a:endParaRPr lang="fr-FR" sz="800" dirty="0">
              <a:latin typeface="Branding-Semilight"/>
              <a:cs typeface="Branding-Semilight"/>
            </a:endParaRPr>
          </a:p>
        </p:txBody>
      </p:sp>
      <p:sp>
        <p:nvSpPr>
          <p:cNvPr id="140" name="object 140"/>
          <p:cNvSpPr txBox="1"/>
          <p:nvPr/>
        </p:nvSpPr>
        <p:spPr>
          <a:xfrm>
            <a:off x="4683000" y="4130000"/>
            <a:ext cx="2435225" cy="1434752"/>
          </a:xfrm>
          <a:prstGeom prst="rect">
            <a:avLst/>
          </a:prstGeom>
        </p:spPr>
        <p:txBody>
          <a:bodyPr vert="horz" wrap="square" lIns="0" tIns="0" rIns="0" bIns="0" rtlCol="0">
            <a:spAutoFit/>
          </a:bodyPr>
          <a:lstStyle/>
          <a:p>
            <a:pPr marL="12700">
              <a:lnSpc>
                <a:spcPts val="1420"/>
              </a:lnSpc>
            </a:pPr>
            <a:r>
              <a:rPr lang="fr-FR" sz="1200" b="1" spc="15" dirty="0" smtClean="0">
                <a:solidFill>
                  <a:srgbClr val="ED1C24"/>
                </a:solidFill>
                <a:latin typeface="Branding"/>
                <a:cs typeface="Branding"/>
              </a:rPr>
              <a:t>V</a:t>
            </a:r>
            <a:r>
              <a:rPr lang="fr-FR" sz="1200" b="1" spc="60" dirty="0" smtClean="0">
                <a:solidFill>
                  <a:srgbClr val="ED1C24"/>
                </a:solidFill>
                <a:latin typeface="Branding"/>
                <a:cs typeface="Branding"/>
              </a:rPr>
              <a:t>ariable</a:t>
            </a:r>
            <a:r>
              <a:rPr lang="fr-FR" sz="1200" b="1" dirty="0" smtClean="0">
                <a:solidFill>
                  <a:srgbClr val="ED1C24"/>
                </a:solidFill>
                <a:latin typeface="Branding"/>
                <a:cs typeface="Branding"/>
              </a:rPr>
              <a:t>s</a:t>
            </a:r>
            <a:r>
              <a:rPr lang="fr-FR" sz="1200" b="1" spc="120" dirty="0" smtClean="0">
                <a:solidFill>
                  <a:srgbClr val="ED1C24"/>
                </a:solidFill>
                <a:latin typeface="Branding"/>
                <a:cs typeface="Branding"/>
              </a:rPr>
              <a:t> </a:t>
            </a:r>
            <a:r>
              <a:rPr lang="fr-FR" sz="1200" b="1" spc="50" dirty="0" smtClean="0">
                <a:solidFill>
                  <a:srgbClr val="ED1C24"/>
                </a:solidFill>
                <a:latin typeface="Branding"/>
                <a:cs typeface="Branding"/>
              </a:rPr>
              <a:t>e</a:t>
            </a:r>
            <a:r>
              <a:rPr lang="fr-FR" sz="1200" b="1" dirty="0" smtClean="0">
                <a:solidFill>
                  <a:srgbClr val="ED1C24"/>
                </a:solidFill>
                <a:latin typeface="Branding"/>
                <a:cs typeface="Branding"/>
              </a:rPr>
              <a:t>t</a:t>
            </a:r>
            <a:r>
              <a:rPr lang="fr-FR" sz="1200" b="1" spc="120" dirty="0" smtClean="0">
                <a:solidFill>
                  <a:srgbClr val="ED1C24"/>
                </a:solidFill>
                <a:latin typeface="Branding"/>
                <a:cs typeface="Branding"/>
              </a:rPr>
              <a:t> </a:t>
            </a:r>
            <a:r>
              <a:rPr lang="fr-FR" sz="1200" b="1" spc="40" dirty="0" smtClean="0">
                <a:solidFill>
                  <a:srgbClr val="ED1C24"/>
                </a:solidFill>
                <a:latin typeface="Branding"/>
                <a:cs typeface="Branding"/>
              </a:rPr>
              <a:t>c</a:t>
            </a:r>
            <a:r>
              <a:rPr lang="fr-FR" sz="1200" b="1" spc="60" dirty="0" smtClean="0">
                <a:solidFill>
                  <a:srgbClr val="ED1C24"/>
                </a:solidFill>
                <a:latin typeface="Branding"/>
                <a:cs typeface="Branding"/>
              </a:rPr>
              <a:t>onseils</a:t>
            </a:r>
            <a:endParaRPr lang="fr-FR" sz="1200" dirty="0" smtClean="0">
              <a:latin typeface="Branding"/>
              <a:cs typeface="Branding"/>
            </a:endParaRPr>
          </a:p>
          <a:p>
            <a:pPr marL="228600" algn="just">
              <a:lnSpc>
                <a:spcPts val="940"/>
              </a:lnSpc>
            </a:pPr>
            <a:r>
              <a:rPr lang="fr-FR" sz="800" dirty="0" smtClean="0">
                <a:solidFill>
                  <a:srgbClr val="414042"/>
                </a:solidFill>
                <a:latin typeface="Branding-Semilight"/>
                <a:cs typeface="Branding-Semilight"/>
              </a:rPr>
              <a:t>Délimiter </a:t>
            </a:r>
            <a:r>
              <a:rPr lang="fr-FR" sz="800" spc="2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une </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ou </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2 </a:t>
            </a:r>
            <a:r>
              <a:rPr lang="fr-FR" sz="800" spc="40" dirty="0" smtClean="0">
                <a:solidFill>
                  <a:srgbClr val="414042"/>
                </a:solidFill>
                <a:latin typeface="Branding-Semilight"/>
                <a:cs typeface="Branding-Semilight"/>
              </a:rPr>
              <a:t> </a:t>
            </a:r>
            <a:r>
              <a:rPr lang="fr-FR" sz="800" spc="-10" dirty="0" smtClean="0">
                <a:solidFill>
                  <a:srgbClr val="414042"/>
                </a:solidFill>
                <a:latin typeface="Branding-Semilight"/>
                <a:cs typeface="Branding-Semilight"/>
              </a:rPr>
              <a:t>z</a:t>
            </a:r>
            <a:r>
              <a:rPr lang="fr-FR" sz="800" dirty="0" smtClean="0">
                <a:solidFill>
                  <a:srgbClr val="414042"/>
                </a:solidFill>
                <a:latin typeface="Branding-Semilight"/>
                <a:cs typeface="Branding-Semilight"/>
              </a:rPr>
              <a:t>one</a:t>
            </a:r>
            <a:r>
              <a:rPr lang="fr-FR" sz="800" spc="-15" dirty="0" smtClean="0">
                <a:solidFill>
                  <a:srgbClr val="414042"/>
                </a:solidFill>
                <a:latin typeface="Branding-Semilight"/>
                <a:cs typeface="Branding-Semilight"/>
              </a:rPr>
              <a:t>(s</a:t>
            </a:r>
            <a:r>
              <a:rPr lang="fr-FR" sz="800" dirty="0" smtClean="0">
                <a:solidFill>
                  <a:srgbClr val="414042"/>
                </a:solidFill>
                <a:latin typeface="Branding-Semilight"/>
                <a:cs typeface="Branding-Semilight"/>
              </a:rPr>
              <a:t>) </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négoci</a:t>
            </a:r>
            <a:r>
              <a:rPr lang="fr-FR" sz="800" spc="-5" dirty="0" smtClean="0">
                <a:solidFill>
                  <a:srgbClr val="414042"/>
                </a:solidFill>
                <a:latin typeface="Branding-Semilight"/>
                <a:cs typeface="Branding-Semilight"/>
              </a:rPr>
              <a:t>a</a:t>
            </a:r>
            <a:r>
              <a:rPr lang="fr-FR" sz="800" dirty="0" smtClean="0">
                <a:solidFill>
                  <a:srgbClr val="414042"/>
                </a:solidFill>
                <a:latin typeface="Branding-Semilight"/>
                <a:cs typeface="Branding-Semilight"/>
              </a:rPr>
              <a:t>tion </a:t>
            </a:r>
            <a:r>
              <a:rPr lang="fr-FR" sz="800" spc="4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en</a:t>
            </a:r>
            <a:r>
              <a:rPr lang="fr-FR" sz="800" dirty="0">
                <a:latin typeface="Branding-Semilight"/>
                <a:cs typeface="Branding-Semilight"/>
              </a:rPr>
              <a:t> </a:t>
            </a:r>
            <a:r>
              <a:rPr lang="fr-FR" sz="800" dirty="0" smtClean="0">
                <a:solidFill>
                  <a:srgbClr val="414042"/>
                </a:solidFill>
                <a:latin typeface="Branding-Semilight"/>
                <a:cs typeface="Branding-Semilight"/>
              </a:rPr>
              <a:t>deho</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 du</a:t>
            </a:r>
            <a:r>
              <a:rPr lang="fr-FR" sz="800" spc="-1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te</a:t>
            </a:r>
            <a:r>
              <a:rPr lang="fr-FR" sz="800" spc="-10" dirty="0" smtClean="0">
                <a:solidFill>
                  <a:srgbClr val="414042"/>
                </a:solidFill>
                <a:latin typeface="Branding-Semilight"/>
                <a:cs typeface="Branding-Semilight"/>
              </a:rPr>
              <a:t>rr</a:t>
            </a:r>
            <a:r>
              <a:rPr lang="fr-FR" sz="800" dirty="0" smtClean="0">
                <a:solidFill>
                  <a:srgbClr val="414042"/>
                </a:solidFill>
                <a:latin typeface="Branding-Semilight"/>
                <a:cs typeface="Branding-Semilight"/>
              </a:rPr>
              <a:t>ain.</a:t>
            </a:r>
            <a:endParaRPr lang="fr-FR" sz="800" dirty="0" smtClean="0">
              <a:latin typeface="Branding-Semilight"/>
              <a:cs typeface="Branding-Semilight"/>
            </a:endParaRPr>
          </a:p>
          <a:p>
            <a:pPr marL="228600" marR="10160" algn="just">
              <a:lnSpc>
                <a:spcPct val="104200"/>
              </a:lnSpc>
            </a:pPr>
            <a:r>
              <a:rPr lang="fr-FR" sz="800" spc="-10" dirty="0" smtClean="0">
                <a:solidFill>
                  <a:srgbClr val="414042"/>
                </a:solidFill>
                <a:latin typeface="Branding-Semilight"/>
                <a:cs typeface="Branding-Semilight"/>
              </a:rPr>
              <a:t>P</a:t>
            </a:r>
            <a:r>
              <a:rPr lang="fr-FR" sz="800" dirty="0" smtClean="0">
                <a:solidFill>
                  <a:srgbClr val="414042"/>
                </a:solidFill>
                <a:latin typeface="Branding-Semilight"/>
                <a:cs typeface="Branding-Semilight"/>
              </a:rPr>
              <a:t>our</a:t>
            </a:r>
            <a:r>
              <a:rPr lang="fr-FR" sz="800" spc="-3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la</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emiè</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partie,</a:t>
            </a:r>
            <a:r>
              <a:rPr lang="fr-FR" sz="800" spc="-5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les</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2</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duos</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ne</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peu</a:t>
            </a:r>
            <a:r>
              <a:rPr lang="fr-FR" sz="800" spc="-10" dirty="0" smtClean="0">
                <a:solidFill>
                  <a:srgbClr val="414042"/>
                </a:solidFill>
                <a:latin typeface="Branding-Semilight"/>
                <a:cs typeface="Branding-Semilight"/>
              </a:rPr>
              <a:t>v</a:t>
            </a:r>
            <a:r>
              <a:rPr lang="fr-FR" sz="800" dirty="0" smtClean="0">
                <a:solidFill>
                  <a:srgbClr val="414042"/>
                </a:solidFill>
                <a:latin typeface="Branding-Semilight"/>
                <a:cs typeface="Branding-Semilight"/>
              </a:rPr>
              <a:t>e</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a:t>
            </a:r>
            <a:r>
              <a:rPr lang="fr-FR" sz="800" spc="-1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pas </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a:t>
            </a:r>
            <a:r>
              <a:rPr lang="fr-FR" sz="800" spc="-15" dirty="0" smtClean="0">
                <a:solidFill>
                  <a:srgbClr val="414042"/>
                </a:solidFill>
                <a:latin typeface="Branding-Semilight"/>
                <a:cs typeface="Branding-Semilight"/>
              </a:rPr>
              <a:t>c</a:t>
            </a:r>
            <a:r>
              <a:rPr lang="fr-FR" sz="800" dirty="0" smtClean="0">
                <a:solidFill>
                  <a:srgbClr val="414042"/>
                </a:solidFill>
                <a:latin typeface="Branding-Semilight"/>
                <a:cs typeface="Branding-Semilight"/>
              </a:rPr>
              <a:t>omposer</a:t>
            </a:r>
            <a:r>
              <a:rPr lang="fr-FR" sz="800" spc="-2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les</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mêmes</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duos</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lo</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la</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division</a:t>
            </a:r>
            <a:r>
              <a:rPr lang="fr-FR" sz="800" spc="-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la</a:t>
            </a:r>
            <a:r>
              <a:rPr lang="fr-FR" sz="800" spc="-1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a:t>
            </a:r>
            <a:r>
              <a:rPr lang="fr-FR" sz="800" spc="-5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a:t>
            </a:r>
            <a:endParaRPr lang="fr-FR" sz="800" dirty="0" smtClean="0">
              <a:latin typeface="Branding-Semilight"/>
              <a:cs typeface="Branding-Semilight"/>
            </a:endParaRPr>
          </a:p>
          <a:p>
            <a:pPr marL="228600" marR="5080" algn="just">
              <a:lnSpc>
                <a:spcPct val="104200"/>
              </a:lnSpc>
            </a:pPr>
            <a:r>
              <a:rPr lang="fr-FR" sz="800" spc="-20" dirty="0" smtClean="0">
                <a:solidFill>
                  <a:srgbClr val="414042"/>
                </a:solidFill>
                <a:latin typeface="Branding-Semilight"/>
                <a:cs typeface="Branding-Semilight"/>
              </a:rPr>
              <a:t>L</a:t>
            </a:r>
            <a:r>
              <a:rPr lang="fr-FR" sz="800" dirty="0" smtClean="0">
                <a:solidFill>
                  <a:srgbClr val="414042"/>
                </a:solidFill>
                <a:latin typeface="Branding-Semilight"/>
                <a:cs typeface="Branding-Semilight"/>
              </a:rPr>
              <a:t>o</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sque</a:t>
            </a:r>
            <a:r>
              <a:rPr lang="fr-FR" sz="800" spc="9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les</a:t>
            </a:r>
            <a:r>
              <a:rPr lang="fr-FR" sz="800" spc="9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joueu</a:t>
            </a:r>
            <a:r>
              <a:rPr lang="fr-FR" sz="800" spc="-10"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s</a:t>
            </a:r>
            <a:r>
              <a:rPr lang="fr-FR" sz="800" spc="9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a:t>
            </a:r>
            <a:r>
              <a:rPr lang="fr-FR" sz="800" spc="-15" dirty="0" smtClean="0">
                <a:solidFill>
                  <a:srgbClr val="414042"/>
                </a:solidFill>
                <a:latin typeface="Branding-Semilight"/>
                <a:cs typeface="Branding-Semilight"/>
              </a:rPr>
              <a:t>’</a:t>
            </a:r>
            <a:r>
              <a:rPr lang="fr-FR" sz="800" dirty="0" smtClean="0">
                <a:solidFill>
                  <a:srgbClr val="414042"/>
                </a:solidFill>
                <a:latin typeface="Branding-Semilight"/>
                <a:cs typeface="Branding-Semilight"/>
              </a:rPr>
              <a:t>une</a:t>
            </a:r>
            <a:r>
              <a:rPr lang="fr-FR" sz="800" spc="8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tour</a:t>
            </a:r>
            <a:r>
              <a:rPr lang="fr-FR" sz="800" spc="7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sorte</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a:t>
            </a:r>
            <a:r>
              <a:rPr lang="fr-FR" sz="800" spc="9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négocie</a:t>
            </a:r>
            <a:r>
              <a:rPr lang="fr-FR" sz="800" spc="-5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 ils  </a:t>
            </a:r>
            <a:r>
              <a:rPr lang="fr-FR" sz="800" spc="-3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doi</a:t>
            </a:r>
            <a:r>
              <a:rPr lang="fr-FR" sz="800" spc="-10" dirty="0" smtClean="0">
                <a:solidFill>
                  <a:srgbClr val="414042"/>
                </a:solidFill>
                <a:latin typeface="Branding-Semilight"/>
                <a:cs typeface="Branding-Semilight"/>
              </a:rPr>
              <a:t>v</a:t>
            </a:r>
            <a:r>
              <a:rPr lang="fr-FR" sz="800" dirty="0" smtClean="0">
                <a:solidFill>
                  <a:srgbClr val="414042"/>
                </a:solidFill>
                <a:latin typeface="Branding-Semilight"/>
                <a:cs typeface="Branding-Semilight"/>
              </a:rPr>
              <a:t>e</a:t>
            </a:r>
            <a:r>
              <a:rPr lang="fr-FR" sz="800" spc="-5" dirty="0" smtClean="0">
                <a:solidFill>
                  <a:srgbClr val="414042"/>
                </a:solidFill>
                <a:latin typeface="Branding-Semilight"/>
                <a:cs typeface="Branding-Semilight"/>
              </a:rPr>
              <a:t>n</a:t>
            </a:r>
            <a:r>
              <a:rPr lang="fr-FR" sz="800" dirty="0" smtClean="0">
                <a:solidFill>
                  <a:srgbClr val="414042"/>
                </a:solidFill>
                <a:latin typeface="Branding-Semilight"/>
                <a:cs typeface="Branding-Semilight"/>
              </a:rPr>
              <a:t>t  </a:t>
            </a:r>
            <a:r>
              <a:rPr lang="fr-FR" sz="800" spc="-35" dirty="0" smtClean="0">
                <a:solidFill>
                  <a:srgbClr val="414042"/>
                </a:solidFill>
                <a:latin typeface="Branding-Semilight"/>
                <a:cs typeface="Branding-Semilight"/>
              </a:rPr>
              <a:t> </a:t>
            </a:r>
            <a:r>
              <a:rPr lang="fr-FR" sz="800" spc="-5" dirty="0" smtClean="0">
                <a:solidFill>
                  <a:srgbClr val="414042"/>
                </a:solidFill>
                <a:latin typeface="Branding-Semilight"/>
                <a:cs typeface="Branding-Semilight"/>
              </a:rPr>
              <a:t>a</a:t>
            </a:r>
            <a:r>
              <a:rPr lang="fr-FR" sz="800" dirty="0" smtClean="0">
                <a:solidFill>
                  <a:srgbClr val="414042"/>
                </a:solidFill>
                <a:latin typeface="Branding-Semilight"/>
                <a:cs typeface="Branding-Semilight"/>
              </a:rPr>
              <a:t>ttend</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  </a:t>
            </a:r>
            <a:r>
              <a:rPr lang="fr-FR" sz="800" spc="-3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une  </a:t>
            </a:r>
            <a:r>
              <a:rPr lang="fr-FR" sz="800" spc="-3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aut</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  </a:t>
            </a:r>
            <a:r>
              <a:rPr lang="fr-FR" sz="800" spc="-4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tou</a:t>
            </a:r>
            <a:r>
              <a:rPr lang="fr-FR" sz="800" spc="-5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  </a:t>
            </a:r>
            <a:r>
              <a:rPr lang="fr-FR" sz="800" spc="-80" dirty="0" smtClean="0">
                <a:solidFill>
                  <a:srgbClr val="414042"/>
                </a:solidFill>
                <a:latin typeface="Branding-Semilight"/>
                <a:cs typeface="Branding-Semilight"/>
              </a:rPr>
              <a:t> </a:t>
            </a:r>
            <a:r>
              <a:rPr lang="fr-FR" sz="800" spc="-5" dirty="0" smtClean="0">
                <a:solidFill>
                  <a:srgbClr val="414042"/>
                </a:solidFill>
                <a:latin typeface="Branding-Semilight"/>
                <a:cs typeface="Branding-Semilight"/>
              </a:rPr>
              <a:t>a</a:t>
            </a:r>
            <a:r>
              <a:rPr lang="fr-FR" sz="800" spc="-10" dirty="0" smtClean="0">
                <a:solidFill>
                  <a:srgbClr val="414042"/>
                </a:solidFill>
                <a:latin typeface="Branding-Semilight"/>
                <a:cs typeface="Branding-Semilight"/>
              </a:rPr>
              <a:t>fin</a:t>
            </a:r>
            <a:r>
              <a:rPr lang="fr-FR" sz="800" dirty="0" smtClean="0">
                <a:solidFill>
                  <a:srgbClr val="414042"/>
                </a:solidFill>
                <a:latin typeface="Branding-Semilight"/>
                <a:cs typeface="Branding-Semilight"/>
              </a:rPr>
              <a:t>  </a:t>
            </a:r>
            <a:r>
              <a:rPr lang="fr-FR" sz="800" spc="-3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négocier</a:t>
            </a:r>
            <a:r>
              <a:rPr lang="fr-FR" sz="800" spc="95" dirty="0" smtClean="0">
                <a:solidFill>
                  <a:srgbClr val="414042"/>
                </a:solidFill>
                <a:latin typeface="Branding-Semilight"/>
                <a:cs typeface="Branding-Semilight"/>
              </a:rPr>
              <a:t> </a:t>
            </a:r>
            <a:r>
              <a:rPr lang="fr-FR" sz="800" spc="-5" dirty="0" smtClean="0">
                <a:solidFill>
                  <a:srgbClr val="414042"/>
                </a:solidFill>
                <a:latin typeface="Branding-Semilight"/>
                <a:cs typeface="Branding-Semilight"/>
              </a:rPr>
              <a:t>a</a:t>
            </a:r>
            <a:r>
              <a:rPr lang="fr-FR" sz="800" spc="-10" dirty="0" smtClean="0">
                <a:solidFill>
                  <a:srgbClr val="414042"/>
                </a:solidFill>
                <a:latin typeface="Branding-Semilight"/>
                <a:cs typeface="Branding-Semilight"/>
              </a:rPr>
              <a:t>v</a:t>
            </a:r>
            <a:r>
              <a:rPr lang="fr-FR" sz="800" dirty="0" smtClean="0">
                <a:solidFill>
                  <a:srgbClr val="414042"/>
                </a:solidFill>
                <a:latin typeface="Branding-Semilight"/>
                <a:cs typeface="Branding-Semilight"/>
              </a:rPr>
              <a:t>ec </a:t>
            </a:r>
            <a:r>
              <a:rPr lang="fr-FR" sz="800" spc="-9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eux.</a:t>
            </a:r>
            <a:r>
              <a:rPr lang="fr-FR" sz="800" spc="55" dirty="0" smtClean="0">
                <a:solidFill>
                  <a:srgbClr val="414042"/>
                </a:solidFill>
                <a:latin typeface="Branding-Semilight"/>
                <a:cs typeface="Branding-Semilight"/>
              </a:rPr>
              <a:t> </a:t>
            </a:r>
            <a:r>
              <a:rPr lang="fr-FR" sz="800" spc="-20" dirty="0" smtClean="0">
                <a:solidFill>
                  <a:srgbClr val="414042"/>
                </a:solidFill>
                <a:latin typeface="Branding-Semilight"/>
                <a:cs typeface="Branding-Semilight"/>
              </a:rPr>
              <a:t>A</a:t>
            </a:r>
            <a:r>
              <a:rPr lang="fr-FR" sz="800" spc="-10" dirty="0" smtClean="0">
                <a:solidFill>
                  <a:srgbClr val="414042"/>
                </a:solidFill>
                <a:latin typeface="Branding-Semilight"/>
                <a:cs typeface="Branding-Semilight"/>
              </a:rPr>
              <a:t>v</a:t>
            </a:r>
            <a:r>
              <a:rPr lang="fr-FR" sz="800" dirty="0" smtClean="0">
                <a:solidFill>
                  <a:srgbClr val="414042"/>
                </a:solidFill>
                <a:latin typeface="Branding-Semilight"/>
                <a:cs typeface="Branding-Semilight"/>
              </a:rPr>
              <a:t>ec </a:t>
            </a:r>
            <a:r>
              <a:rPr lang="fr-FR" sz="800" spc="-9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l</a:t>
            </a:r>
            <a:r>
              <a:rPr lang="fr-FR" sz="800" spc="-45" dirty="0" smtClean="0">
                <a:solidFill>
                  <a:srgbClr val="414042"/>
                </a:solidFill>
                <a:latin typeface="Branding-Semilight"/>
                <a:cs typeface="Branding-Semilight"/>
              </a:rPr>
              <a:t>’</a:t>
            </a:r>
            <a:r>
              <a:rPr lang="fr-FR" sz="800" dirty="0" smtClean="0">
                <a:solidFill>
                  <a:srgbClr val="414042"/>
                </a:solidFill>
                <a:latin typeface="Branding-Semilight"/>
                <a:cs typeface="Branding-Semilight"/>
              </a:rPr>
              <a:t>oblig</a:t>
            </a:r>
            <a:r>
              <a:rPr lang="fr-FR" sz="800" spc="-5" dirty="0" smtClean="0">
                <a:solidFill>
                  <a:srgbClr val="414042"/>
                </a:solidFill>
                <a:latin typeface="Branding-Semilight"/>
                <a:cs typeface="Branding-Semilight"/>
              </a:rPr>
              <a:t>a</a:t>
            </a:r>
            <a:r>
              <a:rPr lang="fr-FR" sz="800" dirty="0" smtClean="0">
                <a:solidFill>
                  <a:srgbClr val="414042"/>
                </a:solidFill>
                <a:latin typeface="Branding-Semilight"/>
                <a:cs typeface="Branding-Semilight"/>
              </a:rPr>
              <a:t>tion </a:t>
            </a:r>
            <a:r>
              <a:rPr lang="fr-FR" sz="800" spc="-9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 </a:t>
            </a:r>
            <a:r>
              <a:rPr lang="fr-FR" sz="800" spc="-90" dirty="0" smtClean="0">
                <a:solidFill>
                  <a:srgbClr val="414042"/>
                </a:solidFill>
                <a:latin typeface="Branding-Semilight"/>
                <a:cs typeface="Branding-Semilight"/>
              </a:rPr>
              <a:t> </a:t>
            </a:r>
            <a:r>
              <a:rPr lang="fr-FR" sz="800" spc="-5" dirty="0" smtClean="0">
                <a:solidFill>
                  <a:srgbClr val="414042"/>
                </a:solidFill>
                <a:latin typeface="Branding-Semilight"/>
                <a:cs typeface="Branding-Semilight"/>
              </a:rPr>
              <a:t>f</a:t>
            </a:r>
            <a:r>
              <a:rPr lang="fr-FR" sz="800" dirty="0" smtClean="0">
                <a:solidFill>
                  <a:srgbClr val="414042"/>
                </a:solidFill>
                <a:latin typeface="Branding-Semilight"/>
                <a:cs typeface="Branding-Semilight"/>
              </a:rPr>
              <a:t>ai</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e </a:t>
            </a:r>
            <a:r>
              <a:rPr lang="fr-FR" sz="800" spc="-90"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des équipes mixtes.</a:t>
            </a:r>
            <a:r>
              <a:rPr lang="fr-FR" sz="800" spc="-45" dirty="0" smtClean="0">
                <a:solidFill>
                  <a:srgbClr val="414042"/>
                </a:solidFill>
                <a:latin typeface="Branding-Semilight"/>
                <a:cs typeface="Branding-Semilight"/>
              </a:rPr>
              <a:t> </a:t>
            </a:r>
            <a:r>
              <a:rPr lang="fr-FR" sz="800" dirty="0" smtClean="0">
                <a:solidFill>
                  <a:srgbClr val="414042"/>
                </a:solidFill>
                <a:latin typeface="Branding-Semilight"/>
                <a:cs typeface="Branding-Semilight"/>
              </a:rPr>
              <a:t>(</a:t>
            </a:r>
            <a:r>
              <a:rPr lang="fr-FR" sz="800" spc="-70" dirty="0" smtClean="0">
                <a:solidFill>
                  <a:srgbClr val="414042"/>
                </a:solidFill>
                <a:latin typeface="Branding-Semilight"/>
                <a:cs typeface="Branding-Semilight"/>
              </a:rPr>
              <a:t>T</a:t>
            </a:r>
            <a:r>
              <a:rPr lang="fr-FR" sz="800" spc="-25" dirty="0" smtClean="0">
                <a:solidFill>
                  <a:srgbClr val="414042"/>
                </a:solidFill>
                <a:latin typeface="Branding-Semilight"/>
                <a:cs typeface="Branding-Semilight"/>
              </a:rPr>
              <a:t>r</a:t>
            </a:r>
            <a:r>
              <a:rPr lang="fr-FR" sz="800" dirty="0" smtClean="0">
                <a:solidFill>
                  <a:srgbClr val="414042"/>
                </a:solidFill>
                <a:latin typeface="Branding-Semilight"/>
                <a:cs typeface="Branding-Semilight"/>
              </a:rPr>
              <a:t>oisième parti</a:t>
            </a:r>
            <a:r>
              <a:rPr lang="fr-FR" sz="800" spc="-15" dirty="0" smtClean="0">
                <a:solidFill>
                  <a:srgbClr val="414042"/>
                </a:solidFill>
                <a:latin typeface="Branding-Semilight"/>
                <a:cs typeface="Branding-Semilight"/>
              </a:rPr>
              <a:t>e</a:t>
            </a:r>
            <a:r>
              <a:rPr lang="fr-FR" sz="800" dirty="0" smtClean="0">
                <a:solidFill>
                  <a:srgbClr val="414042"/>
                </a:solidFill>
                <a:latin typeface="Branding-Semilight"/>
                <a:cs typeface="Branding-Semilight"/>
              </a:rPr>
              <a:t>).</a:t>
            </a:r>
            <a:endParaRPr lang="fr-FR" sz="800" dirty="0">
              <a:latin typeface="Branding-Semilight"/>
              <a:cs typeface="Branding-Semilight"/>
            </a:endParaRPr>
          </a:p>
        </p:txBody>
      </p:sp>
      <p:sp>
        <p:nvSpPr>
          <p:cNvPr id="141" name="object 141"/>
          <p:cNvSpPr/>
          <p:nvPr/>
        </p:nvSpPr>
        <p:spPr>
          <a:xfrm>
            <a:off x="1448334" y="6104606"/>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C008C"/>
            </a:solidFill>
          </a:ln>
        </p:spPr>
        <p:txBody>
          <a:bodyPr wrap="square" lIns="0" tIns="0" rIns="0" bIns="0" rtlCol="0"/>
          <a:lstStyle/>
          <a:p>
            <a:endParaRPr lang="fr-FR" dirty="0"/>
          </a:p>
        </p:txBody>
      </p:sp>
      <p:sp>
        <p:nvSpPr>
          <p:cNvPr id="142" name="object 142"/>
          <p:cNvSpPr/>
          <p:nvPr/>
        </p:nvSpPr>
        <p:spPr>
          <a:xfrm>
            <a:off x="1554954" y="6090882"/>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EC008C"/>
          </a:solidFill>
        </p:spPr>
        <p:txBody>
          <a:bodyPr wrap="square" lIns="0" tIns="0" rIns="0" bIns="0" rtlCol="0"/>
          <a:lstStyle/>
          <a:p>
            <a:endParaRPr lang="fr-FR" dirty="0"/>
          </a:p>
        </p:txBody>
      </p:sp>
      <p:sp>
        <p:nvSpPr>
          <p:cNvPr id="143" name="object 143"/>
          <p:cNvSpPr/>
          <p:nvPr/>
        </p:nvSpPr>
        <p:spPr>
          <a:xfrm>
            <a:off x="1450774" y="6090882"/>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EC008C"/>
          </a:solidFill>
        </p:spPr>
        <p:txBody>
          <a:bodyPr wrap="square" lIns="0" tIns="0" rIns="0" bIns="0" rtlCol="0"/>
          <a:lstStyle/>
          <a:p>
            <a:endParaRPr lang="fr-FR" dirty="0"/>
          </a:p>
        </p:txBody>
      </p:sp>
      <p:sp>
        <p:nvSpPr>
          <p:cNvPr id="144" name="object 144"/>
          <p:cNvSpPr/>
          <p:nvPr/>
        </p:nvSpPr>
        <p:spPr>
          <a:xfrm>
            <a:off x="1503268" y="6072661"/>
            <a:ext cx="19685" cy="16510"/>
          </a:xfrm>
          <a:custGeom>
            <a:avLst/>
            <a:gdLst/>
            <a:ahLst/>
            <a:cxnLst/>
            <a:rect l="l" t="t" r="r" b="b"/>
            <a:pathLst>
              <a:path w="19684"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EC008C"/>
          </a:solidFill>
        </p:spPr>
        <p:txBody>
          <a:bodyPr wrap="square" lIns="0" tIns="0" rIns="0" bIns="0" rtlCol="0"/>
          <a:lstStyle/>
          <a:p>
            <a:endParaRPr lang="fr-FR" dirty="0"/>
          </a:p>
        </p:txBody>
      </p:sp>
      <p:sp>
        <p:nvSpPr>
          <p:cNvPr id="145" name="object 145"/>
          <p:cNvSpPr/>
          <p:nvPr/>
        </p:nvSpPr>
        <p:spPr>
          <a:xfrm>
            <a:off x="1504972" y="6130397"/>
            <a:ext cx="16510" cy="38735"/>
          </a:xfrm>
          <a:custGeom>
            <a:avLst/>
            <a:gdLst/>
            <a:ahLst/>
            <a:cxnLst/>
            <a:rect l="l" t="t" r="r" b="b"/>
            <a:pathLst>
              <a:path w="16509"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C008C"/>
          </a:solidFill>
        </p:spPr>
        <p:txBody>
          <a:bodyPr wrap="square" lIns="0" tIns="0" rIns="0" bIns="0" rtlCol="0"/>
          <a:lstStyle/>
          <a:p>
            <a:endParaRPr lang="fr-FR" dirty="0"/>
          </a:p>
        </p:txBody>
      </p:sp>
      <p:sp>
        <p:nvSpPr>
          <p:cNvPr id="146" name="object 146"/>
          <p:cNvSpPr txBox="1"/>
          <p:nvPr/>
        </p:nvSpPr>
        <p:spPr>
          <a:xfrm>
            <a:off x="1620839" y="6036780"/>
            <a:ext cx="299559" cy="253916"/>
          </a:xfrm>
          <a:prstGeom prst="rect">
            <a:avLst/>
          </a:prstGeom>
        </p:spPr>
        <p:txBody>
          <a:bodyPr vert="horz" wrap="square" lIns="0" tIns="0" rIns="0" bIns="0" rtlCol="0">
            <a:spAutoFit/>
          </a:bodyPr>
          <a:lstStyle/>
          <a:p>
            <a:pPr marL="12700">
              <a:lnSpc>
                <a:spcPct val="100000"/>
              </a:lnSpc>
            </a:pPr>
            <a:r>
              <a:rPr lang="fr-FR" sz="1650" spc="80" dirty="0" smtClean="0">
                <a:solidFill>
                  <a:srgbClr val="EC008C"/>
                </a:solidFill>
                <a:latin typeface="Branding-Medium"/>
                <a:cs typeface="Branding-Medium"/>
              </a:rPr>
              <a:t>15</a:t>
            </a:r>
            <a:endParaRPr lang="fr-FR" sz="1650" dirty="0">
              <a:latin typeface="Branding-Medium"/>
              <a:cs typeface="Branding-Medium"/>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TotalTime>
  <Words>1410</Words>
  <Application>Microsoft Office PowerPoint</Application>
  <PresentationFormat>Custom</PresentationFormat>
  <Paragraphs>65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FICHES-PARIS2024_Exe.indd</dc:title>
  <dc:creator>Chargé de mission Pedagogique</dc:creator>
  <cp:lastModifiedBy>Peda.burundi</cp:lastModifiedBy>
  <cp:revision>66</cp:revision>
  <dcterms:created xsi:type="dcterms:W3CDTF">2017-01-11T12:27:10Z</dcterms:created>
  <dcterms:modified xsi:type="dcterms:W3CDTF">2017-03-11T11:55:16Z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2017-01-09T00:00:00Z</vt:filetime>
  </property>
  <property fmtid="{D5CDD505-2E9C-101B-9397-08002B2CF9AE}" pid="3" name="Creator">
    <vt:lpwstr>Adobe InDesign CC 2017 (Macintosh)</vt:lpwstr>
  </property>
  <property fmtid="{D5CDD505-2E9C-101B-9397-08002B2CF9AE}" pid="4" name="LastSaved">
    <vt:filetime>2017-01-11T00:00:00Z</vt:filetime>
  </property>
</Properties>
</file>