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Lst>
  <p:sldSz cx="7556500" cy="10687050"/>
  <p:notesSz cx="7556500" cy="106870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gé de mission Pedagogique" initials="CdmP" lastIdx="4" clrIdx="0">
    <p:extLst>
      <p:ext uri="{19B8F6BF-5375-455C-9EA6-DF929625EA0E}">
        <p15:presenceInfo xmlns="" xmlns:p15="http://schemas.microsoft.com/office/powerpoint/2012/main" userId="S-1-5-21-3279431076-983726168-2059772069-1178" providerId="AD"/>
      </p:ext>
    </p:extLst>
  </p:cmAuthor>
  <p:cmAuthor id="2" name="Florent Martin" initials="FM" lastIdx="6" clrIdx="1">
    <p:extLst>
      <p:ext uri="{19B8F6BF-5375-455C-9EA6-DF929625EA0E}">
        <p15:presenceInfo xmlns="" xmlns:p15="http://schemas.microsoft.com/office/powerpoint/2012/main" userId="S-1-5-21-3279431076-983726168-2059772069-1167" providerId="AD"/>
      </p:ext>
    </p:extLst>
  </p:cmAuthor>
  <p:cmAuthor id="3" name="Peda.burundi" initials="P"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276" autoAdjust="0"/>
  </p:normalViewPr>
  <p:slideViewPr>
    <p:cSldViewPr>
      <p:cViewPr>
        <p:scale>
          <a:sx n="100" d="100"/>
          <a:sy n="100" d="100"/>
        </p:scale>
        <p:origin x="-2238" y="28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03-01T10:58:59.336" idx="3">
    <p:pos x="844" y="3108"/>
    <p:text>la manche la plus interressante selon moi, et riche en interaction. peut etre plus la mettre en avant? proposer 3 manches, et pas en variables?</p:text>
    <p:extLst>
      <p:ext uri="{C676402C-5697-4E1C-873F-D02D1690AC5C}">
        <p15:threadingInfo xmlns=""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2985"/>
            <a:ext cx="6423025" cy="2244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4748"/>
            <a:ext cx="5289550" cy="26717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8021"/>
            <a:ext cx="3287077" cy="705345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8021"/>
            <a:ext cx="3287077" cy="705345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422594" y="9731879"/>
            <a:ext cx="1130811" cy="953523"/>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0"/>
            <a:ext cx="650402" cy="1334378"/>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482"/>
            <a:ext cx="6800850" cy="170992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8021"/>
            <a:ext cx="6800850" cy="705345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38957"/>
            <a:ext cx="2418080" cy="53435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38957"/>
            <a:ext cx="1737995" cy="5343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3/11/2017</a:t>
            </a:fld>
            <a:endParaRPr lang="en-US"/>
          </a:p>
        </p:txBody>
      </p:sp>
      <p:sp>
        <p:nvSpPr>
          <p:cNvPr id="6" name="Holder 6"/>
          <p:cNvSpPr>
            <a:spLocks noGrp="1"/>
          </p:cNvSpPr>
          <p:nvPr>
            <p:ph type="sldNum" sz="quarter" idx="7"/>
          </p:nvPr>
        </p:nvSpPr>
        <p:spPr>
          <a:xfrm>
            <a:off x="5440680" y="9938957"/>
            <a:ext cx="1737995" cy="5343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 name="object 107"/>
          <p:cNvSpPr txBox="1"/>
          <p:nvPr/>
        </p:nvSpPr>
        <p:spPr>
          <a:xfrm>
            <a:off x="4682998" y="7831652"/>
            <a:ext cx="2120900" cy="889026"/>
          </a:xfrm>
          <a:prstGeom prst="rect">
            <a:avLst/>
          </a:prstGeom>
        </p:spPr>
        <p:txBody>
          <a:bodyPr vert="horz" wrap="square" lIns="0" tIns="0" rIns="0" bIns="0" rtlCol="0">
            <a:spAutoFit/>
          </a:bodyPr>
          <a:lstStyle/>
          <a:p>
            <a:pPr marL="12700">
              <a:lnSpc>
                <a:spcPct val="100000"/>
              </a:lnSpc>
            </a:pPr>
            <a:r>
              <a:rPr lang="fr-FR" sz="1200" b="1" spc="15" dirty="0" smtClean="0">
                <a:solidFill>
                  <a:srgbClr val="F26522"/>
                </a:solidFill>
                <a:latin typeface="Branding"/>
                <a:cs typeface="Branding"/>
              </a:rPr>
              <a:t>V</a:t>
            </a:r>
            <a:r>
              <a:rPr lang="fr-FR" sz="1200" b="1" spc="60" dirty="0" smtClean="0">
                <a:solidFill>
                  <a:srgbClr val="F26522"/>
                </a:solidFill>
                <a:latin typeface="Branding"/>
                <a:cs typeface="Branding"/>
              </a:rPr>
              <a:t>ariables</a:t>
            </a:r>
            <a:endParaRPr lang="fr-FR" sz="800" dirty="0">
              <a:solidFill>
                <a:srgbClr val="F26522"/>
              </a:solidFill>
              <a:latin typeface="Branding-Semilight"/>
              <a:cs typeface="Branding-Semilight"/>
            </a:endParaRPr>
          </a:p>
          <a:p>
            <a:pPr marL="228600" marR="5080">
              <a:lnSpc>
                <a:spcPct val="104200"/>
              </a:lnSpc>
              <a:spcBef>
                <a:spcPts val="484"/>
              </a:spcBef>
            </a:pPr>
            <a:r>
              <a:rPr lang="fr-FR" sz="800" dirty="0">
                <a:solidFill>
                  <a:srgbClr val="F26522"/>
                </a:solidFill>
                <a:latin typeface="Branding-Semilight"/>
                <a:cs typeface="Branding-Semilight"/>
              </a:rPr>
              <a:t>Une fois le jeu maîtrisé, vous pouvez faire partir tous les joueurs en même temps. Cela demandera plus d’attention sur les règles de votre part, mais le jeu </a:t>
            </a:r>
            <a:r>
              <a:rPr lang="fr-FR" sz="800" dirty="0" smtClean="0">
                <a:solidFill>
                  <a:srgbClr val="F26522"/>
                </a:solidFill>
                <a:latin typeface="Branding-Semilight"/>
                <a:cs typeface="Branding-Semilight"/>
              </a:rPr>
              <a:t>devient plus </a:t>
            </a:r>
            <a:r>
              <a:rPr lang="fr-FR" sz="800" dirty="0">
                <a:solidFill>
                  <a:srgbClr val="F26522"/>
                </a:solidFill>
                <a:latin typeface="Branding-Semilight"/>
                <a:cs typeface="Branding-Semilight"/>
              </a:rPr>
              <a:t>intense pour les joueurs</a:t>
            </a:r>
            <a:r>
              <a:rPr lang="fr-FR" sz="800" spc="-20" dirty="0" smtClean="0">
                <a:solidFill>
                  <a:srgbClr val="FF0000"/>
                </a:solidFill>
                <a:latin typeface="Branding-Semilight"/>
                <a:cs typeface="Branding-Semilight"/>
              </a:rPr>
              <a:t>.</a:t>
            </a:r>
            <a:endParaRPr lang="fr-FR" sz="800" dirty="0">
              <a:solidFill>
                <a:srgbClr val="FF0000"/>
              </a:solidFill>
              <a:latin typeface="Branding-Semilight"/>
              <a:cs typeface="Branding-Semilight"/>
            </a:endParaRPr>
          </a:p>
        </p:txBody>
      </p:sp>
      <p:sp>
        <p:nvSpPr>
          <p:cNvPr id="105" name="object 105"/>
          <p:cNvSpPr txBox="1"/>
          <p:nvPr/>
        </p:nvSpPr>
        <p:spPr>
          <a:xfrm>
            <a:off x="4683000" y="5766227"/>
            <a:ext cx="2430780" cy="1913409"/>
          </a:xfrm>
          <a:prstGeom prst="rect">
            <a:avLst/>
          </a:prstGeom>
        </p:spPr>
        <p:txBody>
          <a:bodyPr vert="horz" wrap="square" lIns="0" tIns="0" rIns="0" bIns="0" rtlCol="0">
            <a:spAutoFit/>
          </a:bodyPr>
          <a:lstStyle/>
          <a:p>
            <a:pPr marL="12700">
              <a:lnSpc>
                <a:spcPct val="100000"/>
              </a:lnSpc>
            </a:pPr>
            <a:r>
              <a:rPr lang="fr-FR" sz="1200" b="1" spc="35" dirty="0" smtClean="0">
                <a:solidFill>
                  <a:srgbClr val="F26522"/>
                </a:solidFill>
                <a:latin typeface="Branding"/>
                <a:cs typeface="Branding"/>
              </a:rPr>
              <a:t>R</a:t>
            </a:r>
            <a:r>
              <a:rPr lang="fr-FR" sz="1200" b="1" spc="60" dirty="0" smtClean="0">
                <a:solidFill>
                  <a:srgbClr val="F26522"/>
                </a:solidFill>
                <a:latin typeface="Branding"/>
                <a:cs typeface="Branding"/>
              </a:rPr>
              <a:t>ègles</a:t>
            </a:r>
            <a:endParaRPr lang="fr-FR" sz="1200" dirty="0" smtClean="0">
              <a:latin typeface="Branding"/>
              <a:cs typeface="Branding"/>
            </a:endParaRPr>
          </a:p>
          <a:p>
            <a:pPr marL="228600" marR="6350">
              <a:lnSpc>
                <a:spcPct val="104200"/>
              </a:lnSpc>
              <a:spcBef>
                <a:spcPts val="484"/>
              </a:spcBef>
            </a:pPr>
            <a:r>
              <a:rPr lang="fr-FR" sz="800" spc="-70" dirty="0" smtClean="0">
                <a:solidFill>
                  <a:srgbClr val="F26522"/>
                </a:solidFill>
                <a:latin typeface="Branding-Semilight"/>
                <a:cs typeface="Branding-Semilight"/>
              </a:rPr>
              <a:t>T</a:t>
            </a:r>
            <a:r>
              <a:rPr lang="fr-FR" sz="800" dirty="0" smtClean="0">
                <a:solidFill>
                  <a:srgbClr val="F26522"/>
                </a:solidFill>
                <a:latin typeface="Branding-Semilight"/>
                <a:cs typeface="Branding-Semilight"/>
              </a:rPr>
              <a:t>ous les joueu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 o</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le d</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oit de 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end</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a:t>
            </a:r>
            <a:r>
              <a:rPr lang="fr-FR" sz="800" spc="-30"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’importe quelle carte depuis </a:t>
            </a:r>
            <a:r>
              <a:rPr lang="fr-FR" sz="800" spc="-30"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’importe quel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a:t>
            </a:r>
            <a:r>
              <a:rPr lang="fr-FR" sz="800" spc="-25" dirty="0" smtClean="0">
                <a:solidFill>
                  <a:srgbClr val="F26522"/>
                </a:solidFill>
                <a:latin typeface="Branding-Semilight"/>
                <a:cs typeface="Branding-Semilight"/>
              </a:rPr>
              <a:t>r</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eau.</a:t>
            </a:r>
            <a:endParaRPr lang="fr-FR" sz="800" dirty="0" smtClean="0">
              <a:latin typeface="Branding-Semilight"/>
              <a:cs typeface="Branding-Semilight"/>
            </a:endParaRPr>
          </a:p>
          <a:p>
            <a:pPr marL="228600" marR="5080">
              <a:lnSpc>
                <a:spcPct val="104200"/>
              </a:lnSpc>
            </a:pPr>
            <a:r>
              <a:rPr lang="fr-FR" sz="800" dirty="0" smtClean="0">
                <a:solidFill>
                  <a:srgbClr val="F26522"/>
                </a:solidFill>
                <a:latin typeface="Branding-Semilight"/>
                <a:cs typeface="Branding-Semilight"/>
              </a:rPr>
              <a:t>Si un joueur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end une carte dans le camp d</a:t>
            </a:r>
            <a:r>
              <a:rPr lang="fr-FR" sz="800" spc="-1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une aut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équipe, un joueur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de </a:t>
            </a:r>
            <a:r>
              <a:rPr lang="fr-FR" sz="800" spc="-15" dirty="0" smtClean="0">
                <a:solidFill>
                  <a:srgbClr val="F26522"/>
                </a:solidFill>
                <a:latin typeface="Branding-Semilight"/>
                <a:cs typeface="Branding-Semilight"/>
              </a:rPr>
              <a:t>c</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tte aut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équipe peut l’i</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te</a:t>
            </a:r>
            <a:r>
              <a:rPr lang="fr-FR" sz="800" spc="-25" dirty="0" smtClean="0">
                <a:solidFill>
                  <a:srgbClr val="F26522"/>
                </a:solidFill>
                <a:latin typeface="Branding-Semilight"/>
                <a:cs typeface="Branding-Semilight"/>
              </a:rPr>
              <a:t>r</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a:t>
            </a:r>
            <a:r>
              <a:rPr lang="fr-FR" sz="800" spc="-5" dirty="0" smtClean="0">
                <a:solidFill>
                  <a:srgbClr val="F26522"/>
                </a:solidFill>
                <a:latin typeface="Branding-Semilight"/>
                <a:cs typeface="Branding-Semilight"/>
              </a:rPr>
              <a:t>p</a:t>
            </a:r>
            <a:r>
              <a:rPr lang="fr-FR" sz="800" dirty="0" smtClean="0">
                <a:solidFill>
                  <a:srgbClr val="F26522"/>
                </a:solidFill>
                <a:latin typeface="Branding-Semilight"/>
                <a:cs typeface="Branding-Semilight"/>
              </a:rPr>
              <a:t>ter </a:t>
            </a:r>
            <a:r>
              <a:rPr lang="fr-FR" sz="800" spc="-5" dirty="0" smtClean="0">
                <a:solidFill>
                  <a:srgbClr val="F26522"/>
                </a:solidFill>
                <a:latin typeface="Branding-Semilight"/>
                <a:cs typeface="Branding-Semilight"/>
              </a:rPr>
              <a:t>a</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q</a:t>
            </a:r>
            <a:r>
              <a:rPr lang="fr-FR" sz="800" spc="-5" dirty="0" smtClean="0">
                <a:solidFill>
                  <a:srgbClr val="F26522"/>
                </a:solidFill>
                <a:latin typeface="Branding-Semilight"/>
                <a:cs typeface="Branding-Semilight"/>
              </a:rPr>
              <a:t>u</a:t>
            </a:r>
            <a:r>
              <a:rPr lang="fr-FR" sz="800" dirty="0" smtClean="0">
                <a:solidFill>
                  <a:srgbClr val="F26522"/>
                </a:solidFill>
                <a:latin typeface="Branding-Semilight"/>
                <a:cs typeface="Branding-Semilight"/>
              </a:rPr>
              <a:t>’il ne dépose la carte dans son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a:t>
            </a:r>
            <a:r>
              <a:rPr lang="fr-FR" sz="800" spc="-25" dirty="0" smtClean="0">
                <a:solidFill>
                  <a:srgbClr val="F26522"/>
                </a:solidFill>
                <a:latin typeface="Branding-Semilight"/>
                <a:cs typeface="Branding-Semilight"/>
              </a:rPr>
              <a:t>r</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eau </a:t>
            </a:r>
            <a:r>
              <a:rPr lang="fr-FR" sz="800" spc="-20"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en le</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toucha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à 2 mains,</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sans</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violen</a:t>
            </a:r>
            <a:r>
              <a:rPr lang="fr-FR" sz="800" spc="-15" dirty="0" smtClean="0">
                <a:solidFill>
                  <a:srgbClr val="F26522"/>
                </a:solidFill>
                <a:latin typeface="Branding-Semilight"/>
                <a:cs typeface="Branding-Semilight"/>
              </a:rPr>
              <a:t>ce</a:t>
            </a:r>
            <a:r>
              <a:rPr lang="fr-FR" sz="800" dirty="0" smtClean="0">
                <a:solidFill>
                  <a:srgbClr val="F26522"/>
                </a:solidFill>
                <a:latin typeface="Branding-Semilight"/>
                <a:cs typeface="Branding-Semilight"/>
              </a:rPr>
              <a:t>).</a:t>
            </a:r>
            <a:endParaRPr lang="fr-FR" sz="800" dirty="0" smtClean="0">
              <a:latin typeface="Branding-Semilight"/>
              <a:cs typeface="Branding-Semilight"/>
            </a:endParaRPr>
          </a:p>
          <a:p>
            <a:pPr marL="228600" marR="133350">
              <a:lnSpc>
                <a:spcPct val="104200"/>
              </a:lnSpc>
            </a:pPr>
            <a:r>
              <a:rPr lang="fr-FR" sz="800" dirty="0" smtClean="0">
                <a:solidFill>
                  <a:srgbClr val="F26522"/>
                </a:solidFill>
                <a:latin typeface="Branding-Semilight"/>
                <a:cs typeface="Branding-Semilight"/>
              </a:rPr>
              <a:t>Si le joueur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est</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touché par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un ad</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sai</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a:t>
            </a:r>
            <a:r>
              <a:rPr lang="fr-FR" sz="800" spc="-4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il doit lui </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end</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la carte.</a:t>
            </a:r>
            <a:endParaRPr lang="fr-FR" sz="800" dirty="0" smtClean="0">
              <a:latin typeface="Branding-Semilight"/>
              <a:cs typeface="Branding-Semilight"/>
            </a:endParaRPr>
          </a:p>
          <a:p>
            <a:pPr marL="228600" marR="133350">
              <a:lnSpc>
                <a:spcPct val="104200"/>
              </a:lnSpc>
            </a:pPr>
            <a:r>
              <a:rPr lang="fr-FR" sz="800" dirty="0" smtClean="0">
                <a:solidFill>
                  <a:srgbClr val="F26522"/>
                </a:solidFill>
                <a:latin typeface="Branding-Semilight"/>
                <a:cs typeface="Branding-Semilight"/>
              </a:rPr>
              <a:t>Si un joueur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ne </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especte pas une de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es </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ègles, il doit </a:t>
            </a:r>
            <a:r>
              <a:rPr lang="fr-FR" sz="800" spc="-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ai</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 le</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tour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du</a:t>
            </a:r>
            <a:r>
              <a:rPr lang="fr-FR" sz="800" spc="-1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te</a:t>
            </a:r>
            <a:r>
              <a:rPr lang="fr-FR" sz="800" spc="-10" dirty="0" smtClean="0">
                <a:solidFill>
                  <a:srgbClr val="F26522"/>
                </a:solidFill>
                <a:latin typeface="Branding-Semilight"/>
                <a:cs typeface="Branding-Semilight"/>
              </a:rPr>
              <a:t>rr</a:t>
            </a:r>
            <a:r>
              <a:rPr lang="fr-FR" sz="800" dirty="0" smtClean="0">
                <a:solidFill>
                  <a:srgbClr val="F26522"/>
                </a:solidFill>
                <a:latin typeface="Branding-Semilight"/>
                <a:cs typeface="Branding-Semilight"/>
              </a:rPr>
              <a:t>ain en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t>
            </a:r>
            <a:endParaRPr lang="fr-FR" sz="800" dirty="0">
              <a:latin typeface="Branding-Semilight"/>
              <a:cs typeface="Branding-Semilight"/>
            </a:endParaRPr>
          </a:p>
        </p:txBody>
      </p:sp>
      <p:sp>
        <p:nvSpPr>
          <p:cNvPr id="98" name="object 98"/>
          <p:cNvSpPr txBox="1"/>
          <p:nvPr/>
        </p:nvSpPr>
        <p:spPr>
          <a:xfrm>
            <a:off x="433892" y="9229725"/>
            <a:ext cx="3920490" cy="1140184"/>
          </a:xfrm>
          <a:prstGeom prst="rect">
            <a:avLst/>
          </a:prstGeom>
        </p:spPr>
        <p:txBody>
          <a:bodyPr vert="horz" wrap="square" lIns="0" tIns="0" rIns="0" bIns="0" rtlCol="0">
            <a:spAutoFit/>
          </a:bodyPr>
          <a:lstStyle/>
          <a:p>
            <a:pPr marL="12700">
              <a:lnSpc>
                <a:spcPct val="100000"/>
              </a:lnSpc>
            </a:pPr>
            <a:r>
              <a:rPr lang="fr-FR" sz="1200" b="1" spc="40" dirty="0" smtClean="0">
                <a:solidFill>
                  <a:srgbClr val="F26522"/>
                </a:solidFill>
                <a:latin typeface="Branding"/>
                <a:cs typeface="Branding"/>
              </a:rPr>
              <a:t>C</a:t>
            </a:r>
            <a:r>
              <a:rPr lang="fr-FR" sz="1200" b="1" spc="60" dirty="0" smtClean="0">
                <a:solidFill>
                  <a:srgbClr val="F26522"/>
                </a:solidFill>
                <a:latin typeface="Branding"/>
                <a:cs typeface="Branding"/>
              </a:rPr>
              <a:t>onseils</a:t>
            </a:r>
            <a:endParaRPr lang="fr-FR" sz="1200" dirty="0" smtClean="0">
              <a:latin typeface="Branding"/>
              <a:cs typeface="Branding"/>
            </a:endParaRPr>
          </a:p>
          <a:p>
            <a:pPr marL="228600" algn="just">
              <a:lnSpc>
                <a:spcPct val="100000"/>
              </a:lnSpc>
              <a:spcBef>
                <a:spcPts val="525"/>
              </a:spcBef>
            </a:pPr>
            <a:r>
              <a:rPr lang="fr-FR" sz="800" dirty="0" smtClean="0">
                <a:solidFill>
                  <a:srgbClr val="F26522"/>
                </a:solidFill>
                <a:latin typeface="Branding-Semilight"/>
                <a:cs typeface="Branding-Semilight"/>
              </a:rPr>
              <a:t>Demandez aux équipes de mo</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leur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carte d</a:t>
            </a:r>
            <a:r>
              <a:rPr lang="fr-FR" sz="800" spc="-4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équipe aux aut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es équipes.</a:t>
            </a:r>
            <a:endParaRPr lang="fr-FR" sz="800" dirty="0" smtClean="0">
              <a:latin typeface="Branding-Semilight"/>
              <a:cs typeface="Branding-Semilight"/>
            </a:endParaRPr>
          </a:p>
          <a:p>
            <a:pPr marL="228600" marR="5080" algn="just">
              <a:lnSpc>
                <a:spcPct val="104200"/>
              </a:lnSpc>
            </a:pPr>
            <a:r>
              <a:rPr lang="fr-FR" sz="800" spc="-20" dirty="0" smtClean="0">
                <a:solidFill>
                  <a:srgbClr val="F26522"/>
                </a:solidFill>
                <a:latin typeface="Branding-Semilight"/>
                <a:cs typeface="Branding-Semilight"/>
              </a:rPr>
              <a:t>L</a:t>
            </a:r>
            <a:r>
              <a:rPr lang="fr-FR" sz="800" dirty="0" smtClean="0">
                <a:solidFill>
                  <a:srgbClr val="F26522"/>
                </a:solidFill>
                <a:latin typeface="Branding-Semilight"/>
                <a:cs typeface="Branding-Semilight"/>
              </a:rPr>
              <a:t>es </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joueu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 </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so</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sus</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a:t>
            </a:r>
            <a:r>
              <a:rPr lang="fr-FR" sz="800" spc="-5" dirty="0" smtClean="0">
                <a:solidFill>
                  <a:srgbClr val="F26522"/>
                </a:solidFill>
                <a:latin typeface="Branding-Semilight"/>
                <a:cs typeface="Branding-Semilight"/>
              </a:rPr>
              <a:t>p</a:t>
            </a:r>
            <a:r>
              <a:rPr lang="fr-FR" sz="800" dirty="0" smtClean="0">
                <a:solidFill>
                  <a:srgbClr val="F26522"/>
                </a:solidFill>
                <a:latin typeface="Branding-Semilight"/>
                <a:cs typeface="Branding-Semilight"/>
              </a:rPr>
              <a:t>tibles </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a:t>
            </a:r>
            <a:r>
              <a:rPr lang="fr-FR" sz="800" spc="-4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ép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ou</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er </a:t>
            </a:r>
            <a:r>
              <a:rPr lang="fr-FR" sz="800" spc="-8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de </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la </a:t>
            </a:r>
            <a:r>
              <a:rPr lang="fr-FR" sz="800" spc="-60"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rust</a:t>
            </a:r>
            <a:r>
              <a:rPr lang="fr-FR" sz="800" spc="-10" dirty="0" smtClean="0">
                <a:solidFill>
                  <a:srgbClr val="F26522"/>
                </a:solidFill>
                <a:latin typeface="Branding-Semilight"/>
                <a:cs typeface="Branding-Semilight"/>
              </a:rPr>
              <a:t>r</a:t>
            </a:r>
            <a:r>
              <a:rPr lang="fr-FR" sz="800" spc="-5" dirty="0" smtClean="0">
                <a:solidFill>
                  <a:srgbClr val="F26522"/>
                </a:solidFill>
                <a:latin typeface="Branding-Semilight"/>
                <a:cs typeface="Branding-Semilight"/>
              </a:rPr>
              <a:t>a</a:t>
            </a:r>
            <a:r>
              <a:rPr lang="fr-FR" sz="800" dirty="0" smtClean="0">
                <a:solidFill>
                  <a:srgbClr val="F26522"/>
                </a:solidFill>
                <a:latin typeface="Branding-Semilight"/>
                <a:cs typeface="Branding-Semilight"/>
              </a:rPr>
              <a:t>tion </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quand </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les </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ad</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sai</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es p</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enne</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a:t>
            </a:r>
            <a:r>
              <a:rPr lang="fr-FR" sz="800" spc="-9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s </a:t>
            </a:r>
            <a:r>
              <a:rPr lang="fr-FR" sz="800" spc="-9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cartes,</a:t>
            </a:r>
            <a:r>
              <a:rPr lang="fr-FR" sz="800" spc="70" dirty="0" smtClean="0">
                <a:solidFill>
                  <a:srgbClr val="F26522"/>
                </a:solidFill>
                <a:latin typeface="Branding-Semilight"/>
                <a:cs typeface="Branding-Semilight"/>
              </a:rPr>
              <a:t> </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appelez-leur</a:t>
            </a:r>
            <a:r>
              <a:rPr lang="fr-FR" sz="800" spc="9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que </a:t>
            </a:r>
            <a:r>
              <a:rPr lang="fr-FR" sz="800" spc="-10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tout </a:t>
            </a:r>
            <a:r>
              <a:rPr lang="fr-FR" sz="800" spc="-9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 </a:t>
            </a:r>
            <a:r>
              <a:rPr lang="fr-FR" sz="800" spc="-9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monde </a:t>
            </a:r>
            <a:r>
              <a:rPr lang="fr-FR" sz="800" spc="-9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se </a:t>
            </a:r>
            <a:r>
              <a:rPr lang="fr-FR" sz="800" spc="-10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t</a:t>
            </a:r>
            <a:r>
              <a:rPr lang="fr-FR" sz="800" spc="-2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ou</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 </a:t>
            </a:r>
            <a:r>
              <a:rPr lang="fr-FR" sz="800" spc="-9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dans </a:t>
            </a:r>
            <a:r>
              <a:rPr lang="fr-FR" sz="800" spc="-9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la </a:t>
            </a:r>
            <a:r>
              <a:rPr lang="fr-FR" sz="800" spc="-9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même situ</a:t>
            </a:r>
            <a:r>
              <a:rPr lang="fr-FR" sz="800" spc="-5" dirty="0" smtClean="0">
                <a:solidFill>
                  <a:srgbClr val="F26522"/>
                </a:solidFill>
                <a:latin typeface="Branding-Semilight"/>
                <a:cs typeface="Branding-Semilight"/>
              </a:rPr>
              <a:t>a</a:t>
            </a:r>
            <a:r>
              <a:rPr lang="fr-FR" sz="800" dirty="0" smtClean="0">
                <a:solidFill>
                  <a:srgbClr val="F26522"/>
                </a:solidFill>
                <a:latin typeface="Branding-Semilight"/>
                <a:cs typeface="Branding-Semilight"/>
              </a:rPr>
              <a:t>tion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 en</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ou</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agez les à d</a:t>
            </a:r>
            <a:r>
              <a:rPr lang="fr-FR" sz="800" spc="-5" dirty="0" smtClean="0">
                <a:solidFill>
                  <a:srgbClr val="F26522"/>
                </a:solidFill>
                <a:latin typeface="Branding-Semilight"/>
                <a:cs typeface="Branding-Semilight"/>
              </a:rPr>
              <a:t>é</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elopper</a:t>
            </a:r>
            <a:r>
              <a:rPr lang="fr-FR" sz="800" spc="-2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une st</a:t>
            </a:r>
            <a:r>
              <a:rPr lang="fr-FR" sz="800" spc="-10" dirty="0" smtClean="0">
                <a:solidFill>
                  <a:srgbClr val="F26522"/>
                </a:solidFill>
                <a:latin typeface="Branding-Semilight"/>
                <a:cs typeface="Branding-Semilight"/>
              </a:rPr>
              <a:t>r</a:t>
            </a:r>
            <a:r>
              <a:rPr lang="fr-FR" sz="800" spc="-5" dirty="0" smtClean="0">
                <a:solidFill>
                  <a:srgbClr val="F26522"/>
                </a:solidFill>
                <a:latin typeface="Branding-Semilight"/>
                <a:cs typeface="Branding-Semilight"/>
              </a:rPr>
              <a:t>a</a:t>
            </a:r>
            <a:r>
              <a:rPr lang="fr-FR" sz="800" dirty="0" smtClean="0">
                <a:solidFill>
                  <a:srgbClr val="F26522"/>
                </a:solidFill>
                <a:latin typeface="Branding-Semilight"/>
                <a:cs typeface="Branding-Semilight"/>
              </a:rPr>
              <a:t>tégie pour</a:t>
            </a:r>
            <a:r>
              <a:rPr lang="fr-FR" sz="800" spc="-25"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é</a:t>
            </a:r>
            <a:r>
              <a:rPr lang="fr-FR" sz="800" dirty="0" smtClean="0">
                <a:solidFill>
                  <a:srgbClr val="F26522"/>
                </a:solidFill>
                <a:latin typeface="Branding-Semilight"/>
                <a:cs typeface="Branding-Semilight"/>
              </a:rPr>
              <a:t>viter</a:t>
            </a:r>
            <a:r>
              <a:rPr lang="fr-FR" sz="800" spc="-25" dirty="0" smtClean="0">
                <a:solidFill>
                  <a:srgbClr val="F26522"/>
                </a:solidFill>
                <a:latin typeface="Branding-Semilight"/>
                <a:cs typeface="Branding-Semilight"/>
              </a:rPr>
              <a:t>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ela.</a:t>
            </a:r>
            <a:endParaRPr lang="fr-FR" sz="800" dirty="0" smtClean="0">
              <a:latin typeface="Branding-Semilight"/>
              <a:cs typeface="Branding-Semilight"/>
            </a:endParaRPr>
          </a:p>
          <a:p>
            <a:pPr marL="228600" marR="5080" algn="just">
              <a:lnSpc>
                <a:spcPct val="104200"/>
              </a:lnSpc>
            </a:pPr>
            <a:r>
              <a:rPr lang="fr-FR" sz="800" spc="-10" dirty="0" smtClean="0">
                <a:solidFill>
                  <a:srgbClr val="F26522"/>
                </a:solidFill>
                <a:latin typeface="Branding-Semilight"/>
                <a:cs typeface="Branding-Semilight"/>
              </a:rPr>
              <a:t>P</a:t>
            </a:r>
            <a:r>
              <a:rPr lang="fr-FR" sz="800" dirty="0" smtClean="0">
                <a:solidFill>
                  <a:srgbClr val="F26522"/>
                </a:solidFill>
                <a:latin typeface="Branding-Semilight"/>
                <a:cs typeface="Branding-Semilight"/>
              </a:rPr>
              <a:t>our</a:t>
            </a:r>
            <a:r>
              <a:rPr lang="fr-FR" sz="800" spc="-85"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é</a:t>
            </a:r>
            <a:r>
              <a:rPr lang="fr-FR" sz="800" dirty="0" smtClean="0">
                <a:solidFill>
                  <a:srgbClr val="F26522"/>
                </a:solidFill>
                <a:latin typeface="Branding-Semilight"/>
                <a:cs typeface="Branding-Semilight"/>
              </a:rPr>
              <a:t>viter</a:t>
            </a:r>
            <a:r>
              <a:rPr lang="fr-FR" sz="800" spc="-8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q</a:t>
            </a:r>
            <a:r>
              <a:rPr lang="fr-FR" sz="800" spc="-5" dirty="0" smtClean="0">
                <a:solidFill>
                  <a:srgbClr val="F26522"/>
                </a:solidFill>
                <a:latin typeface="Branding-Semilight"/>
                <a:cs typeface="Branding-Semilight"/>
              </a:rPr>
              <a:t>u</a:t>
            </a:r>
            <a:r>
              <a:rPr lang="fr-FR" sz="800" spc="-1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une</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équipe</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ait</a:t>
            </a:r>
            <a:r>
              <a:rPr lang="fr-FR" sz="800" spc="-6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un</a:t>
            </a:r>
            <a:r>
              <a:rPr lang="fr-FR" sz="800" spc="-60" dirty="0" smtClean="0">
                <a:solidFill>
                  <a:srgbClr val="F26522"/>
                </a:solidFill>
                <a:latin typeface="Branding-Semilight"/>
                <a:cs typeface="Branding-Semilight"/>
              </a:rPr>
              <a:t> </a:t>
            </a:r>
            <a:r>
              <a:rPr lang="fr-FR" sz="800" spc="-5" dirty="0" smtClean="0">
                <a:solidFill>
                  <a:srgbClr val="F26522"/>
                </a:solidFill>
                <a:latin typeface="Branding-Semilight"/>
                <a:cs typeface="Branding-Semilight"/>
              </a:rPr>
              <a:t>a</a:t>
            </a:r>
            <a:r>
              <a:rPr lang="fr-FR" sz="800" spc="-10" dirty="0" smtClean="0">
                <a:solidFill>
                  <a:srgbClr val="F26522"/>
                </a:solidFill>
                <a:latin typeface="Branding-Semilight"/>
                <a:cs typeface="Branding-Semilight"/>
              </a:rPr>
              <a:t>v</a:t>
            </a:r>
            <a:r>
              <a:rPr lang="fr-FR" sz="800" dirty="0" smtClean="0">
                <a:solidFill>
                  <a:srgbClr val="F26522"/>
                </a:solidFill>
                <a:latin typeface="Branding-Semilight"/>
                <a:cs typeface="Branding-Semilight"/>
              </a:rPr>
              <a:t>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tage,</a:t>
            </a:r>
            <a:r>
              <a:rPr lang="fr-FR" sz="800" spc="-10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distribuez</a:t>
            </a:r>
            <a:r>
              <a:rPr lang="fr-FR" sz="800" spc="-6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les</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cartes</a:t>
            </a:r>
            <a:r>
              <a:rPr lang="fr-FR" sz="800" spc="-65"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d</a:t>
            </a:r>
            <a:r>
              <a:rPr lang="fr-FR" sz="800" spc="-45" dirty="0" smtClean="0">
                <a:solidFill>
                  <a:srgbClr val="F26522"/>
                </a:solidFill>
                <a:latin typeface="Branding-Semilight"/>
                <a:cs typeface="Branding-Semilight"/>
              </a:rPr>
              <a:t>’</a:t>
            </a:r>
            <a:r>
              <a:rPr lang="fr-FR" sz="800" dirty="0" smtClean="0">
                <a:solidFill>
                  <a:srgbClr val="F26522"/>
                </a:solidFill>
                <a:latin typeface="Branding-Semilight"/>
                <a:cs typeface="Branding-Semilight"/>
              </a:rPr>
              <a:t>équipe</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en</a:t>
            </a:r>
            <a:r>
              <a:rPr lang="fr-FR" sz="800" spc="-60" dirty="0" smtClean="0">
                <a:solidFill>
                  <a:srgbClr val="F26522"/>
                </a:solidFill>
                <a:latin typeface="Branding-Semilight"/>
                <a:cs typeface="Branding-Semilight"/>
              </a:rPr>
              <a:t> </a:t>
            </a:r>
            <a:r>
              <a:rPr lang="fr-FR" sz="800" dirty="0" smtClean="0">
                <a:solidFill>
                  <a:srgbClr val="F26522"/>
                </a:solidFill>
                <a:latin typeface="Branding-Semilight"/>
                <a:cs typeface="Branding-Semilight"/>
              </a:rPr>
              <a:t>alte</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na</a:t>
            </a:r>
            <a:r>
              <a:rPr lang="fr-FR" sz="800" spc="-5" dirty="0" smtClean="0">
                <a:solidFill>
                  <a:srgbClr val="F26522"/>
                </a:solidFill>
                <a:latin typeface="Branding-Semilight"/>
                <a:cs typeface="Branding-Semilight"/>
              </a:rPr>
              <a:t>n</a:t>
            </a:r>
            <a:r>
              <a:rPr lang="fr-FR" sz="800" dirty="0" smtClean="0">
                <a:solidFill>
                  <a:srgbClr val="F26522"/>
                </a:solidFill>
                <a:latin typeface="Branding-Semilight"/>
                <a:cs typeface="Branding-Semilight"/>
              </a:rPr>
              <a:t>t </a:t>
            </a:r>
            <a:r>
              <a:rPr lang="fr-FR" sz="800" spc="-15" dirty="0" smtClean="0">
                <a:solidFill>
                  <a:srgbClr val="F26522"/>
                </a:solidFill>
                <a:latin typeface="Branding-Semilight"/>
                <a:cs typeface="Branding-Semilight"/>
              </a:rPr>
              <a:t>f</a:t>
            </a:r>
            <a:r>
              <a:rPr lang="fr-FR" sz="800" dirty="0" smtClean="0">
                <a:solidFill>
                  <a:srgbClr val="F26522"/>
                </a:solidFill>
                <a:latin typeface="Branding-Semilight"/>
                <a:cs typeface="Branding-Semilight"/>
              </a:rPr>
              <a:t>o</a:t>
            </a:r>
            <a:r>
              <a:rPr lang="fr-FR" sz="800" spc="-10"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me </a:t>
            </a:r>
            <a:r>
              <a:rPr lang="fr-FR" sz="800" spc="-5" dirty="0" smtClean="0">
                <a:solidFill>
                  <a:srgbClr val="F26522"/>
                </a:solidFill>
                <a:latin typeface="Branding-Semilight"/>
                <a:cs typeface="Branding-Semilight"/>
              </a:rPr>
              <a:t>e</a:t>
            </a:r>
            <a:r>
              <a:rPr lang="fr-FR" sz="800" dirty="0" smtClean="0">
                <a:solidFill>
                  <a:srgbClr val="F26522"/>
                </a:solidFill>
                <a:latin typeface="Branding-Semilight"/>
                <a:cs typeface="Branding-Semilight"/>
              </a:rPr>
              <a:t>t </a:t>
            </a:r>
            <a:r>
              <a:rPr lang="fr-FR" sz="800" spc="-15" dirty="0" smtClean="0">
                <a:solidFill>
                  <a:srgbClr val="F26522"/>
                </a:solidFill>
                <a:latin typeface="Branding-Semilight"/>
                <a:cs typeface="Branding-Semilight"/>
              </a:rPr>
              <a:t>c</a:t>
            </a:r>
            <a:r>
              <a:rPr lang="fr-FR" sz="800" dirty="0" smtClean="0">
                <a:solidFill>
                  <a:srgbClr val="F26522"/>
                </a:solidFill>
                <a:latin typeface="Branding-Semilight"/>
                <a:cs typeface="Branding-Semilight"/>
              </a:rPr>
              <a:t>ouleu</a:t>
            </a:r>
            <a:r>
              <a:rPr lang="fr-FR" sz="800" spc="-55" dirty="0" smtClean="0">
                <a:solidFill>
                  <a:srgbClr val="F26522"/>
                </a:solidFill>
                <a:latin typeface="Branding-Semilight"/>
                <a:cs typeface="Branding-Semilight"/>
              </a:rPr>
              <a:t>r</a:t>
            </a:r>
            <a:r>
              <a:rPr lang="fr-FR" sz="800" dirty="0" smtClean="0">
                <a:solidFill>
                  <a:srgbClr val="F26522"/>
                </a:solidFill>
                <a:latin typeface="Branding-Semilight"/>
                <a:cs typeface="Branding-Semilight"/>
              </a:rPr>
              <a:t>.</a:t>
            </a:r>
            <a:endParaRPr lang="fr-FR" sz="800" dirty="0">
              <a:latin typeface="Branding-Semilight"/>
              <a:cs typeface="Branding-Semilight"/>
            </a:endParaRPr>
          </a:p>
        </p:txBody>
      </p:sp>
      <p:sp>
        <p:nvSpPr>
          <p:cNvPr id="31" name="object 31"/>
          <p:cNvSpPr txBox="1"/>
          <p:nvPr/>
        </p:nvSpPr>
        <p:spPr>
          <a:xfrm>
            <a:off x="596000" y="2479744"/>
            <a:ext cx="2234978" cy="2085123"/>
          </a:xfrm>
          <a:prstGeom prst="rect">
            <a:avLst/>
          </a:prstGeom>
        </p:spPr>
        <p:txBody>
          <a:bodyPr vert="horz" wrap="square" lIns="0" tIns="0" rIns="0" bIns="0" rtlCol="0">
            <a:spAutoFit/>
          </a:bodyPr>
          <a:lstStyle/>
          <a:p>
            <a:pPr marL="12700">
              <a:lnSpc>
                <a:spcPct val="100000"/>
              </a:lnSpc>
            </a:pPr>
            <a:r>
              <a:rPr lang="fr-FR" sz="1200" b="1" spc="55" dirty="0" smtClean="0">
                <a:solidFill>
                  <a:srgbClr val="00AEE6"/>
                </a:solidFill>
                <a:latin typeface="Branding"/>
                <a:cs typeface="Branding"/>
              </a:rPr>
              <a:t>M</a:t>
            </a:r>
            <a:r>
              <a:rPr lang="fr-FR" sz="1200" b="1" spc="60" dirty="0" smtClean="0">
                <a:solidFill>
                  <a:srgbClr val="00AEE6"/>
                </a:solidFill>
                <a:latin typeface="Branding"/>
                <a:cs typeface="Branding"/>
              </a:rPr>
              <a:t>essage</a:t>
            </a:r>
            <a:r>
              <a:rPr lang="fr-FR" sz="1200" b="1" dirty="0" smtClean="0">
                <a:solidFill>
                  <a:srgbClr val="00AEE6"/>
                </a:solidFill>
                <a:latin typeface="Branding"/>
                <a:cs typeface="Branding"/>
              </a:rPr>
              <a:t>s</a:t>
            </a:r>
            <a:r>
              <a:rPr lang="fr-FR" sz="1200" b="1" spc="120" dirty="0" smtClean="0">
                <a:solidFill>
                  <a:srgbClr val="00AEE6"/>
                </a:solidFill>
                <a:latin typeface="Branding"/>
                <a:cs typeface="Branding"/>
              </a:rPr>
              <a:t> </a:t>
            </a:r>
            <a:r>
              <a:rPr lang="fr-FR" sz="1200" b="1" spc="60" dirty="0" smtClean="0">
                <a:solidFill>
                  <a:srgbClr val="00AEE6"/>
                </a:solidFill>
                <a:latin typeface="Branding"/>
                <a:cs typeface="Branding"/>
              </a:rPr>
              <a:t>clés</a:t>
            </a:r>
            <a:endParaRPr lang="fr-FR" sz="1200" dirty="0" smtClean="0">
              <a:latin typeface="Branding"/>
              <a:cs typeface="Branding"/>
            </a:endParaRPr>
          </a:p>
          <a:p>
            <a:pPr marL="228600" marR="5080" algn="just">
              <a:lnSpc>
                <a:spcPct val="101800"/>
              </a:lnSpc>
              <a:spcBef>
                <a:spcPts val="505"/>
              </a:spcBef>
            </a:pPr>
            <a:r>
              <a:rPr lang="fr-FR" sz="900" b="1" dirty="0" smtClean="0">
                <a:solidFill>
                  <a:srgbClr val="00AEE6"/>
                </a:solidFill>
                <a:latin typeface="Branding-Semibold"/>
                <a:cs typeface="Branding-Semibold"/>
              </a:rPr>
              <a:t>Chaque </a:t>
            </a:r>
            <a:r>
              <a:rPr lang="fr-FR" sz="900" b="1" spc="8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action, </a:t>
            </a:r>
            <a:r>
              <a:rPr lang="fr-FR" sz="900" b="1" spc="3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chaque </a:t>
            </a:r>
            <a:r>
              <a:rPr lang="fr-FR" sz="900" b="1" spc="8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geste </a:t>
            </a:r>
            <a:r>
              <a:rPr lang="fr-FR" sz="900" b="1" spc="8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a </a:t>
            </a:r>
            <a:r>
              <a:rPr lang="fr-FR" sz="900" b="1" spc="8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un impact  </a:t>
            </a:r>
            <a:r>
              <a:rPr lang="fr-FR" sz="900" b="1" spc="2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positif  </a:t>
            </a:r>
            <a:r>
              <a:rPr lang="fr-FR" sz="900" b="1" spc="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ou  </a:t>
            </a:r>
            <a:r>
              <a:rPr lang="fr-FR" sz="900" b="1" spc="2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nég</a:t>
            </a:r>
            <a:r>
              <a:rPr lang="fr-FR" sz="900" b="1" spc="-5" dirty="0" smtClean="0">
                <a:solidFill>
                  <a:srgbClr val="00AEE6"/>
                </a:solidFill>
                <a:latin typeface="Branding-Semibold"/>
                <a:cs typeface="Branding-Semibold"/>
              </a:rPr>
              <a:t>a</a:t>
            </a:r>
            <a:r>
              <a:rPr lang="fr-FR" sz="900" b="1" dirty="0" smtClean="0">
                <a:solidFill>
                  <a:srgbClr val="00AEE6"/>
                </a:solidFill>
                <a:latin typeface="Branding-Semibold"/>
                <a:cs typeface="Branding-Semibold"/>
              </a:rPr>
              <a:t>tif  </a:t>
            </a:r>
            <a:r>
              <a:rPr lang="fr-FR" sz="900" b="1" spc="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sur  </a:t>
            </a:r>
            <a:r>
              <a:rPr lang="fr-FR" sz="900" b="1" spc="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les aut</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es </a:t>
            </a:r>
            <a:r>
              <a:rPr lang="fr-FR" sz="900" b="1" spc="-10" dirty="0" smtClean="0">
                <a:solidFill>
                  <a:srgbClr val="00AEE6"/>
                </a:solidFill>
                <a:latin typeface="Branding-Semibold"/>
                <a:cs typeface="Branding-Semibold"/>
              </a:rPr>
              <a:t>e</a:t>
            </a:r>
            <a:r>
              <a:rPr lang="fr-FR" sz="900" b="1" dirty="0" smtClean="0">
                <a:solidFill>
                  <a:srgbClr val="00AEE6"/>
                </a:solidFill>
                <a:latin typeface="Branding-Semibold"/>
                <a:cs typeface="Branding-Semibold"/>
              </a:rPr>
              <a:t>t sur</a:t>
            </a:r>
            <a:r>
              <a:rPr lang="fr-FR" sz="900" b="1" spc="-25" dirty="0" smtClean="0">
                <a:solidFill>
                  <a:srgbClr val="00AEE6"/>
                </a:solidFill>
                <a:latin typeface="Branding-Semibold"/>
                <a:cs typeface="Branding-Semibold"/>
              </a:rPr>
              <a:t> </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e qui nous e</a:t>
            </a:r>
            <a:r>
              <a:rPr lang="fr-FR" sz="900" b="1" spc="-5" dirty="0" smtClean="0">
                <a:solidFill>
                  <a:srgbClr val="00AEE6"/>
                </a:solidFill>
                <a:latin typeface="Branding-Semibold"/>
                <a:cs typeface="Branding-Semibold"/>
              </a:rPr>
              <a:t>n</a:t>
            </a:r>
            <a:r>
              <a:rPr lang="fr-FR" sz="900" b="1" dirty="0" smtClean="0">
                <a:solidFill>
                  <a:srgbClr val="00AEE6"/>
                </a:solidFill>
                <a:latin typeface="Branding-Semibold"/>
                <a:cs typeface="Branding-Semibold"/>
              </a:rPr>
              <a:t>tou</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a:t>
            </a:r>
            <a:endParaRPr lang="fr-FR" sz="900" dirty="0" smtClean="0">
              <a:latin typeface="Branding-Semibold"/>
              <a:cs typeface="Branding-Semibold"/>
            </a:endParaRPr>
          </a:p>
          <a:p>
            <a:pPr marL="228600" marR="5080" algn="just">
              <a:lnSpc>
                <a:spcPct val="101800"/>
              </a:lnSpc>
            </a:pPr>
            <a:r>
              <a:rPr lang="fr-FR" sz="900" b="1" spc="-15" dirty="0" smtClean="0">
                <a:solidFill>
                  <a:srgbClr val="00AEE6"/>
                </a:solidFill>
                <a:latin typeface="Branding-Semibold"/>
                <a:cs typeface="Branding-Semibold"/>
              </a:rPr>
              <a:t>R</a:t>
            </a:r>
            <a:r>
              <a:rPr lang="fr-FR" sz="900" b="1" spc="-5" dirty="0" smtClean="0">
                <a:solidFill>
                  <a:srgbClr val="00AEE6"/>
                </a:solidFill>
                <a:latin typeface="Branding-Semibold"/>
                <a:cs typeface="Branding-Semibold"/>
              </a:rPr>
              <a:t>éfléchir</a:t>
            </a:r>
            <a:r>
              <a:rPr lang="fr-FR" sz="900" b="1" spc="-7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aux</a:t>
            </a:r>
            <a:r>
              <a:rPr lang="fr-FR" sz="900" b="1" spc="-50" dirty="0" smtClean="0">
                <a:solidFill>
                  <a:srgbClr val="00AEE6"/>
                </a:solidFill>
                <a:latin typeface="Branding-Semibold"/>
                <a:cs typeface="Branding-Semibold"/>
              </a:rPr>
              <a:t> </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onséquen</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es</a:t>
            </a:r>
            <a:r>
              <a:rPr lang="fr-FR" sz="900" b="1" spc="-4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possibles de  </a:t>
            </a:r>
            <a:r>
              <a:rPr lang="fr-FR" sz="900" b="1" spc="-10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ses  </a:t>
            </a:r>
            <a:r>
              <a:rPr lang="fr-FR" sz="900" b="1" spc="-10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actes  </a:t>
            </a:r>
            <a:r>
              <a:rPr lang="fr-FR" sz="900" b="1" spc="-100" dirty="0" smtClean="0">
                <a:solidFill>
                  <a:srgbClr val="00AEE6"/>
                </a:solidFill>
                <a:latin typeface="Branding-Semibold"/>
                <a:cs typeface="Branding-Semibold"/>
              </a:rPr>
              <a:t> </a:t>
            </a:r>
            <a:r>
              <a:rPr lang="fr-FR" sz="900" b="1" spc="-10" dirty="0" smtClean="0">
                <a:solidFill>
                  <a:srgbClr val="00AEE6"/>
                </a:solidFill>
                <a:latin typeface="Branding-Semibold"/>
                <a:cs typeface="Branding-Semibold"/>
              </a:rPr>
              <a:t>av</a:t>
            </a:r>
            <a:r>
              <a:rPr lang="fr-FR" sz="900" b="1" dirty="0" smtClean="0">
                <a:solidFill>
                  <a:srgbClr val="00AEE6"/>
                </a:solidFill>
                <a:latin typeface="Branding-Semibold"/>
                <a:cs typeface="Branding-Semibold"/>
              </a:rPr>
              <a:t>a</a:t>
            </a:r>
            <a:r>
              <a:rPr lang="fr-FR" sz="900" b="1" spc="-5" dirty="0" smtClean="0">
                <a:solidFill>
                  <a:srgbClr val="00AEE6"/>
                </a:solidFill>
                <a:latin typeface="Branding-Semibold"/>
                <a:cs typeface="Branding-Semibold"/>
              </a:rPr>
              <a:t>n</a:t>
            </a:r>
            <a:r>
              <a:rPr lang="fr-FR" sz="900" b="1" dirty="0" smtClean="0">
                <a:solidFill>
                  <a:srgbClr val="00AEE6"/>
                </a:solidFill>
                <a:latin typeface="Branding-Semibold"/>
                <a:cs typeface="Branding-Semibold"/>
              </a:rPr>
              <a:t>t  </a:t>
            </a:r>
            <a:r>
              <a:rPr lang="fr-FR" sz="900" b="1" spc="-10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d</a:t>
            </a:r>
            <a:r>
              <a:rPr lang="fr-FR" sz="900" b="1" spc="-35" dirty="0" smtClean="0">
                <a:solidFill>
                  <a:srgbClr val="00AEE6"/>
                </a:solidFill>
                <a:latin typeface="Branding-Semibold"/>
                <a:cs typeface="Branding-Semibold"/>
              </a:rPr>
              <a:t>’</a:t>
            </a:r>
            <a:r>
              <a:rPr lang="fr-FR" sz="900" b="1" dirty="0" smtClean="0">
                <a:solidFill>
                  <a:srgbClr val="00AEE6"/>
                </a:solidFill>
                <a:latin typeface="Branding-Semibold"/>
                <a:cs typeface="Branding-Semibold"/>
              </a:rPr>
              <a:t>agir </a:t>
            </a:r>
            <a:r>
              <a:rPr lang="fr-FR" sz="900" b="1" spc="8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est  </a:t>
            </a:r>
            <a:r>
              <a:rPr lang="fr-FR" sz="900" b="1" spc="-10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une ma</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que   </a:t>
            </a:r>
            <a:r>
              <a:rPr lang="fr-FR" sz="900" b="1" spc="-7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de   </a:t>
            </a:r>
            <a:r>
              <a:rPr lang="fr-FR" sz="900" b="1" spc="-75" dirty="0" smtClean="0">
                <a:solidFill>
                  <a:srgbClr val="00AEE6"/>
                </a:solidFill>
                <a:latin typeface="Branding-Semibold"/>
                <a:cs typeface="Branding-Semibold"/>
              </a:rPr>
              <a:t> </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espect   </a:t>
            </a:r>
            <a:r>
              <a:rPr lang="fr-FR" sz="900" b="1" spc="-8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vis-à</a:t>
            </a:r>
            <a:r>
              <a:rPr lang="fr-FR" sz="900" b="1" spc="-10" dirty="0" smtClean="0">
                <a:solidFill>
                  <a:srgbClr val="00AEE6"/>
                </a:solidFill>
                <a:latin typeface="Branding-Semibold"/>
                <a:cs typeface="Branding-Semibold"/>
              </a:rPr>
              <a:t>-</a:t>
            </a:r>
            <a:r>
              <a:rPr lang="fr-FR" sz="900" b="1" dirty="0" smtClean="0">
                <a:solidFill>
                  <a:srgbClr val="00AEE6"/>
                </a:solidFill>
                <a:latin typeface="Branding-Semibold"/>
                <a:cs typeface="Branding-Semibold"/>
              </a:rPr>
              <a:t>vis   </a:t>
            </a:r>
            <a:r>
              <a:rPr lang="fr-FR" sz="900" b="1" spc="-75"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des aut</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es.</a:t>
            </a:r>
          </a:p>
          <a:p>
            <a:pPr marL="228600" marR="5080" algn="just">
              <a:lnSpc>
                <a:spcPct val="101800"/>
              </a:lnSpc>
            </a:pPr>
            <a:r>
              <a:rPr lang="fr-FR" sz="900" b="1" dirty="0" smtClean="0">
                <a:solidFill>
                  <a:srgbClr val="00AEE6"/>
                </a:solidFill>
                <a:latin typeface="Branding-Semibold"/>
                <a:cs typeface="Branding-Semibold"/>
              </a:rPr>
              <a:t>En adoptant une attitude respectueuse et bienveillante, vous développez un comportement citoyen et vous agissez pour le respect des autres.</a:t>
            </a:r>
            <a:endParaRPr lang="fr-FR" sz="900" dirty="0">
              <a:latin typeface="Branding-Semibold"/>
              <a:cs typeface="Branding-Semibold"/>
            </a:endParaRPr>
          </a:p>
        </p:txBody>
      </p:sp>
      <p:sp>
        <p:nvSpPr>
          <p:cNvPr id="2" name="object 2"/>
          <p:cNvSpPr/>
          <p:nvPr/>
        </p:nvSpPr>
        <p:spPr>
          <a:xfrm>
            <a:off x="4294444" y="7984452"/>
            <a:ext cx="3273997" cy="2702598"/>
          </a:xfrm>
          <a:prstGeom prst="rect">
            <a:avLst/>
          </a:prstGeom>
          <a:blipFill>
            <a:blip r:embed="rId2" cstate="print"/>
            <a:stretch>
              <a:fillRect/>
            </a:stretch>
          </a:blipFill>
        </p:spPr>
        <p:txBody>
          <a:bodyPr wrap="square" lIns="0" tIns="0" rIns="0" bIns="0" rtlCol="0"/>
          <a:lstStyle/>
          <a:p>
            <a:endParaRPr lang="fr-FR" dirty="0"/>
          </a:p>
        </p:txBody>
      </p:sp>
      <p:sp>
        <p:nvSpPr>
          <p:cNvPr id="7" name="object 7"/>
          <p:cNvSpPr/>
          <p:nvPr/>
        </p:nvSpPr>
        <p:spPr>
          <a:xfrm>
            <a:off x="0" y="0"/>
            <a:ext cx="650403" cy="1334386"/>
          </a:xfrm>
          <a:prstGeom prst="rect">
            <a:avLst/>
          </a:prstGeom>
          <a:blipFill>
            <a:blip r:embed="rId3" cstate="print"/>
            <a:stretch>
              <a:fillRect/>
            </a:stretch>
          </a:blipFill>
        </p:spPr>
        <p:txBody>
          <a:bodyPr wrap="square" lIns="0" tIns="0" rIns="0" bIns="0" rtlCol="0"/>
          <a:lstStyle/>
          <a:p>
            <a:endParaRPr lang="fr-FR" dirty="0"/>
          </a:p>
        </p:txBody>
      </p:sp>
      <p:sp>
        <p:nvSpPr>
          <p:cNvPr id="8" name="object 8"/>
          <p:cNvSpPr/>
          <p:nvPr/>
        </p:nvSpPr>
        <p:spPr>
          <a:xfrm>
            <a:off x="1004023" y="303317"/>
            <a:ext cx="153035" cy="127635"/>
          </a:xfrm>
          <a:custGeom>
            <a:avLst/>
            <a:gdLst/>
            <a:ahLst/>
            <a:cxnLst/>
            <a:rect l="l" t="t" r="r" b="b"/>
            <a:pathLst>
              <a:path w="153034" h="127634">
                <a:moveTo>
                  <a:pt x="138139" y="103022"/>
                </a:moveTo>
                <a:lnTo>
                  <a:pt x="104394" y="103022"/>
                </a:lnTo>
                <a:lnTo>
                  <a:pt x="119532" y="126809"/>
                </a:lnTo>
                <a:lnTo>
                  <a:pt x="119722" y="127393"/>
                </a:lnTo>
                <a:lnTo>
                  <a:pt x="120319" y="127609"/>
                </a:lnTo>
                <a:lnTo>
                  <a:pt x="152171" y="127609"/>
                </a:lnTo>
                <a:lnTo>
                  <a:pt x="152768" y="127012"/>
                </a:lnTo>
                <a:lnTo>
                  <a:pt x="152768" y="126225"/>
                </a:lnTo>
                <a:lnTo>
                  <a:pt x="138139" y="103022"/>
                </a:lnTo>
                <a:close/>
              </a:path>
              <a:path w="153034" h="127634">
                <a:moveTo>
                  <a:pt x="72936" y="0"/>
                </a:moveTo>
                <a:lnTo>
                  <a:pt x="48171" y="0"/>
                </a:lnTo>
                <a:lnTo>
                  <a:pt x="47777" y="203"/>
                </a:lnTo>
                <a:lnTo>
                  <a:pt x="47586" y="596"/>
                </a:lnTo>
                <a:lnTo>
                  <a:pt x="393" y="75704"/>
                </a:lnTo>
                <a:lnTo>
                  <a:pt x="0" y="76085"/>
                </a:lnTo>
                <a:lnTo>
                  <a:pt x="0" y="76479"/>
                </a:lnTo>
                <a:lnTo>
                  <a:pt x="203" y="76873"/>
                </a:lnTo>
                <a:lnTo>
                  <a:pt x="16510" y="102438"/>
                </a:lnTo>
                <a:lnTo>
                  <a:pt x="16713" y="102819"/>
                </a:lnTo>
                <a:lnTo>
                  <a:pt x="17106" y="103225"/>
                </a:lnTo>
                <a:lnTo>
                  <a:pt x="138139" y="103022"/>
                </a:lnTo>
                <a:lnTo>
                  <a:pt x="138010" y="102819"/>
                </a:lnTo>
                <a:lnTo>
                  <a:pt x="151980" y="102819"/>
                </a:lnTo>
                <a:lnTo>
                  <a:pt x="152565" y="102628"/>
                </a:lnTo>
                <a:lnTo>
                  <a:pt x="152768" y="102044"/>
                </a:lnTo>
                <a:lnTo>
                  <a:pt x="152946" y="101650"/>
                </a:lnTo>
                <a:lnTo>
                  <a:pt x="152946" y="101257"/>
                </a:lnTo>
                <a:lnTo>
                  <a:pt x="152768" y="100863"/>
                </a:lnTo>
                <a:lnTo>
                  <a:pt x="136639" y="75704"/>
                </a:lnTo>
                <a:lnTo>
                  <a:pt x="136448" y="75310"/>
                </a:lnTo>
                <a:lnTo>
                  <a:pt x="136055" y="75107"/>
                </a:lnTo>
                <a:lnTo>
                  <a:pt x="34213" y="75107"/>
                </a:lnTo>
                <a:lnTo>
                  <a:pt x="60553" y="33235"/>
                </a:lnTo>
                <a:lnTo>
                  <a:pt x="94151" y="33235"/>
                </a:lnTo>
                <a:lnTo>
                  <a:pt x="73723" y="800"/>
                </a:lnTo>
                <a:lnTo>
                  <a:pt x="73533" y="393"/>
                </a:lnTo>
                <a:lnTo>
                  <a:pt x="72936" y="0"/>
                </a:lnTo>
                <a:close/>
              </a:path>
              <a:path w="153034" h="127634">
                <a:moveTo>
                  <a:pt x="94151" y="33235"/>
                </a:moveTo>
                <a:lnTo>
                  <a:pt x="60553" y="33235"/>
                </a:lnTo>
                <a:lnTo>
                  <a:pt x="87096" y="75107"/>
                </a:lnTo>
                <a:lnTo>
                  <a:pt x="120523" y="75107"/>
                </a:lnTo>
                <a:lnTo>
                  <a:pt x="94151" y="33235"/>
                </a:lnTo>
                <a:close/>
              </a:path>
            </a:pathLst>
          </a:custGeom>
          <a:solidFill>
            <a:srgbClr val="231F20"/>
          </a:solidFill>
        </p:spPr>
        <p:txBody>
          <a:bodyPr wrap="square" lIns="0" tIns="0" rIns="0" bIns="0" rtlCol="0"/>
          <a:lstStyle/>
          <a:p>
            <a:endParaRPr lang="fr-FR" dirty="0"/>
          </a:p>
        </p:txBody>
      </p:sp>
      <p:sp>
        <p:nvSpPr>
          <p:cNvPr id="9" name="object 9"/>
          <p:cNvSpPr/>
          <p:nvPr/>
        </p:nvSpPr>
        <p:spPr>
          <a:xfrm>
            <a:off x="769030" y="303330"/>
            <a:ext cx="124460" cy="127635"/>
          </a:xfrm>
          <a:custGeom>
            <a:avLst/>
            <a:gdLst/>
            <a:ahLst/>
            <a:cxnLst/>
            <a:rect l="l" t="t" r="r" b="b"/>
            <a:pathLst>
              <a:path w="124459" h="127634">
                <a:moveTo>
                  <a:pt x="68287" y="0"/>
                </a:moveTo>
                <a:lnTo>
                  <a:pt x="0" y="0"/>
                </a:lnTo>
                <a:lnTo>
                  <a:pt x="0" y="127596"/>
                </a:lnTo>
                <a:lnTo>
                  <a:pt x="33235" y="127596"/>
                </a:lnTo>
                <a:lnTo>
                  <a:pt x="33235" y="90627"/>
                </a:lnTo>
                <a:lnTo>
                  <a:pt x="68287" y="90627"/>
                </a:lnTo>
                <a:lnTo>
                  <a:pt x="105439" y="79922"/>
                </a:lnTo>
                <a:lnTo>
                  <a:pt x="118716" y="65062"/>
                </a:lnTo>
                <a:lnTo>
                  <a:pt x="33235" y="65062"/>
                </a:lnTo>
                <a:lnTo>
                  <a:pt x="33235" y="25552"/>
                </a:lnTo>
                <a:lnTo>
                  <a:pt x="119468" y="25552"/>
                </a:lnTo>
                <a:lnTo>
                  <a:pt x="114441" y="17953"/>
                </a:lnTo>
                <a:lnTo>
                  <a:pt x="106491" y="10688"/>
                </a:lnTo>
                <a:lnTo>
                  <a:pt x="96158" y="5010"/>
                </a:lnTo>
                <a:lnTo>
                  <a:pt x="83418" y="1315"/>
                </a:lnTo>
                <a:lnTo>
                  <a:pt x="68287" y="0"/>
                </a:lnTo>
                <a:close/>
              </a:path>
              <a:path w="124459" h="127634">
                <a:moveTo>
                  <a:pt x="119468" y="25552"/>
                </a:moveTo>
                <a:lnTo>
                  <a:pt x="68287" y="25552"/>
                </a:lnTo>
                <a:lnTo>
                  <a:pt x="82163" y="28265"/>
                </a:lnTo>
                <a:lnTo>
                  <a:pt x="90751" y="35106"/>
                </a:lnTo>
                <a:lnTo>
                  <a:pt x="94050" y="44133"/>
                </a:lnTo>
                <a:lnTo>
                  <a:pt x="92061" y="53400"/>
                </a:lnTo>
                <a:lnTo>
                  <a:pt x="84783" y="60964"/>
                </a:lnTo>
                <a:lnTo>
                  <a:pt x="72216" y="64880"/>
                </a:lnTo>
                <a:lnTo>
                  <a:pt x="68287" y="65062"/>
                </a:lnTo>
                <a:lnTo>
                  <a:pt x="118716" y="65062"/>
                </a:lnTo>
                <a:lnTo>
                  <a:pt x="119312" y="64197"/>
                </a:lnTo>
                <a:lnTo>
                  <a:pt x="122907" y="54947"/>
                </a:lnTo>
                <a:lnTo>
                  <a:pt x="124242" y="45301"/>
                </a:lnTo>
                <a:lnTo>
                  <a:pt x="123292" y="35656"/>
                </a:lnTo>
                <a:lnTo>
                  <a:pt x="120034" y="26408"/>
                </a:lnTo>
                <a:lnTo>
                  <a:pt x="119468" y="25552"/>
                </a:lnTo>
                <a:close/>
              </a:path>
            </a:pathLst>
          </a:custGeom>
          <a:solidFill>
            <a:srgbClr val="231F20"/>
          </a:solidFill>
        </p:spPr>
        <p:txBody>
          <a:bodyPr wrap="square" lIns="0" tIns="0" rIns="0" bIns="0" rtlCol="0"/>
          <a:lstStyle/>
          <a:p>
            <a:endParaRPr lang="fr-FR" dirty="0"/>
          </a:p>
        </p:txBody>
      </p:sp>
      <p:sp>
        <p:nvSpPr>
          <p:cNvPr id="10" name="object 10"/>
          <p:cNvSpPr/>
          <p:nvPr/>
        </p:nvSpPr>
        <p:spPr>
          <a:xfrm>
            <a:off x="915912" y="303713"/>
            <a:ext cx="88265" cy="127635"/>
          </a:xfrm>
          <a:custGeom>
            <a:avLst/>
            <a:gdLst/>
            <a:ahLst/>
            <a:cxnLst/>
            <a:rect l="l" t="t" r="r" b="b"/>
            <a:pathLst>
              <a:path w="88265" h="127634">
                <a:moveTo>
                  <a:pt x="32829" y="0"/>
                </a:moveTo>
                <a:lnTo>
                  <a:pt x="596" y="0"/>
                </a:lnTo>
                <a:lnTo>
                  <a:pt x="0" y="584"/>
                </a:lnTo>
                <a:lnTo>
                  <a:pt x="0" y="127000"/>
                </a:lnTo>
                <a:lnTo>
                  <a:pt x="596" y="127596"/>
                </a:lnTo>
                <a:lnTo>
                  <a:pt x="87693" y="127596"/>
                </a:lnTo>
                <a:lnTo>
                  <a:pt x="87287" y="127000"/>
                </a:lnTo>
                <a:lnTo>
                  <a:pt x="70192" y="98463"/>
                </a:lnTo>
                <a:lnTo>
                  <a:pt x="33426" y="98463"/>
                </a:lnTo>
                <a:lnTo>
                  <a:pt x="33426" y="584"/>
                </a:lnTo>
                <a:lnTo>
                  <a:pt x="32829" y="0"/>
                </a:lnTo>
                <a:close/>
              </a:path>
            </a:pathLst>
          </a:custGeom>
          <a:solidFill>
            <a:srgbClr val="231F20"/>
          </a:solidFill>
        </p:spPr>
        <p:txBody>
          <a:bodyPr wrap="square" lIns="0" tIns="0" rIns="0" bIns="0" rtlCol="0"/>
          <a:lstStyle/>
          <a:p>
            <a:endParaRPr lang="fr-FR" dirty="0"/>
          </a:p>
        </p:txBody>
      </p:sp>
      <p:sp>
        <p:nvSpPr>
          <p:cNvPr id="11" name="object 11"/>
          <p:cNvSpPr/>
          <p:nvPr/>
        </p:nvSpPr>
        <p:spPr>
          <a:xfrm>
            <a:off x="1156980" y="303326"/>
            <a:ext cx="125730" cy="127635"/>
          </a:xfrm>
          <a:custGeom>
            <a:avLst/>
            <a:gdLst/>
            <a:ahLst/>
            <a:cxnLst/>
            <a:rect l="l" t="t" r="r" b="b"/>
            <a:pathLst>
              <a:path w="125730" h="127634">
                <a:moveTo>
                  <a:pt x="31169" y="0"/>
                </a:moveTo>
                <a:lnTo>
                  <a:pt x="676" y="0"/>
                </a:lnTo>
                <a:lnTo>
                  <a:pt x="295" y="190"/>
                </a:lnTo>
                <a:lnTo>
                  <a:pt x="104" y="787"/>
                </a:lnTo>
                <a:lnTo>
                  <a:pt x="0" y="1765"/>
                </a:lnTo>
                <a:lnTo>
                  <a:pt x="223" y="2159"/>
                </a:lnTo>
                <a:lnTo>
                  <a:pt x="45913" y="75298"/>
                </a:lnTo>
                <a:lnTo>
                  <a:pt x="13592" y="126415"/>
                </a:lnTo>
                <a:lnTo>
                  <a:pt x="13592" y="127000"/>
                </a:lnTo>
                <a:lnTo>
                  <a:pt x="14176" y="127596"/>
                </a:lnTo>
                <a:lnTo>
                  <a:pt x="46612" y="127596"/>
                </a:lnTo>
                <a:lnTo>
                  <a:pt x="47209" y="127000"/>
                </a:lnTo>
                <a:lnTo>
                  <a:pt x="47209" y="126415"/>
                </a:lnTo>
                <a:lnTo>
                  <a:pt x="95794" y="48755"/>
                </a:lnTo>
                <a:lnTo>
                  <a:pt x="62626" y="48755"/>
                </a:lnTo>
                <a:lnTo>
                  <a:pt x="31943" y="584"/>
                </a:lnTo>
                <a:lnTo>
                  <a:pt x="31562" y="190"/>
                </a:lnTo>
                <a:lnTo>
                  <a:pt x="31169" y="0"/>
                </a:lnTo>
                <a:close/>
              </a:path>
              <a:path w="125730" h="127634">
                <a:moveTo>
                  <a:pt x="124552" y="0"/>
                </a:moveTo>
                <a:lnTo>
                  <a:pt x="93284" y="0"/>
                </a:lnTo>
                <a:lnTo>
                  <a:pt x="92891" y="190"/>
                </a:lnTo>
                <a:lnTo>
                  <a:pt x="92700" y="393"/>
                </a:lnTo>
                <a:lnTo>
                  <a:pt x="62626" y="48755"/>
                </a:lnTo>
                <a:lnTo>
                  <a:pt x="95794" y="48755"/>
                </a:lnTo>
                <a:lnTo>
                  <a:pt x="124945" y="2159"/>
                </a:lnTo>
                <a:lnTo>
                  <a:pt x="125326" y="1765"/>
                </a:lnTo>
                <a:lnTo>
                  <a:pt x="125326" y="1168"/>
                </a:lnTo>
                <a:lnTo>
                  <a:pt x="124945" y="393"/>
                </a:lnTo>
                <a:lnTo>
                  <a:pt x="124552" y="0"/>
                </a:lnTo>
                <a:close/>
              </a:path>
            </a:pathLst>
          </a:custGeom>
          <a:solidFill>
            <a:srgbClr val="231F20"/>
          </a:solidFill>
        </p:spPr>
        <p:txBody>
          <a:bodyPr wrap="square" lIns="0" tIns="0" rIns="0" bIns="0" rtlCol="0"/>
          <a:lstStyle/>
          <a:p>
            <a:endParaRPr lang="fr-FR" dirty="0"/>
          </a:p>
        </p:txBody>
      </p:sp>
      <p:sp>
        <p:nvSpPr>
          <p:cNvPr id="12" name="object 12"/>
          <p:cNvSpPr/>
          <p:nvPr/>
        </p:nvSpPr>
        <p:spPr>
          <a:xfrm>
            <a:off x="2162689" y="238822"/>
            <a:ext cx="140970" cy="141605"/>
          </a:xfrm>
          <a:custGeom>
            <a:avLst/>
            <a:gdLst/>
            <a:ahLst/>
            <a:cxnLst/>
            <a:rect l="l" t="t" r="r" b="b"/>
            <a:pathLst>
              <a:path w="140969" h="141604">
                <a:moveTo>
                  <a:pt x="69882" y="0"/>
                </a:moveTo>
                <a:lnTo>
                  <a:pt x="29768" y="12375"/>
                </a:lnTo>
                <a:lnTo>
                  <a:pt x="4016" y="44204"/>
                </a:lnTo>
                <a:lnTo>
                  <a:pt x="0" y="57763"/>
                </a:lnTo>
                <a:lnTo>
                  <a:pt x="828" y="74959"/>
                </a:lnTo>
                <a:lnTo>
                  <a:pt x="16553" y="115804"/>
                </a:lnTo>
                <a:lnTo>
                  <a:pt x="47326" y="138465"/>
                </a:lnTo>
                <a:lnTo>
                  <a:pt x="59858" y="141517"/>
                </a:lnTo>
                <a:lnTo>
                  <a:pt x="76447" y="140466"/>
                </a:lnTo>
                <a:lnTo>
                  <a:pt x="91459" y="136974"/>
                </a:lnTo>
                <a:lnTo>
                  <a:pt x="104754" y="131285"/>
                </a:lnTo>
                <a:lnTo>
                  <a:pt x="112499" y="126110"/>
                </a:lnTo>
                <a:lnTo>
                  <a:pt x="69158" y="126110"/>
                </a:lnTo>
                <a:lnTo>
                  <a:pt x="12846" y="53682"/>
                </a:lnTo>
                <a:lnTo>
                  <a:pt x="58071" y="53682"/>
                </a:lnTo>
                <a:lnTo>
                  <a:pt x="54274" y="49885"/>
                </a:lnTo>
                <a:lnTo>
                  <a:pt x="54274" y="32143"/>
                </a:lnTo>
                <a:lnTo>
                  <a:pt x="61475" y="24942"/>
                </a:lnTo>
                <a:lnTo>
                  <a:pt x="122737" y="24942"/>
                </a:lnTo>
                <a:lnTo>
                  <a:pt x="121708" y="23501"/>
                </a:lnTo>
                <a:lnTo>
                  <a:pt x="111968" y="14271"/>
                </a:lnTo>
                <a:lnTo>
                  <a:pt x="100733" y="7188"/>
                </a:lnTo>
                <a:lnTo>
                  <a:pt x="88259" y="2428"/>
                </a:lnTo>
                <a:lnTo>
                  <a:pt x="74801" y="167"/>
                </a:lnTo>
                <a:lnTo>
                  <a:pt x="69882" y="0"/>
                </a:lnTo>
                <a:close/>
              </a:path>
              <a:path w="140969" h="141604">
                <a:moveTo>
                  <a:pt x="137211" y="53682"/>
                </a:moveTo>
                <a:lnTo>
                  <a:pt x="124721" y="53682"/>
                </a:lnTo>
                <a:lnTo>
                  <a:pt x="69158" y="126110"/>
                </a:lnTo>
                <a:lnTo>
                  <a:pt x="112499" y="126110"/>
                </a:lnTo>
                <a:lnTo>
                  <a:pt x="116194" y="123641"/>
                </a:lnTo>
                <a:lnTo>
                  <a:pt x="125640" y="114285"/>
                </a:lnTo>
                <a:lnTo>
                  <a:pt x="132952" y="103458"/>
                </a:lnTo>
                <a:lnTo>
                  <a:pt x="137992" y="91404"/>
                </a:lnTo>
                <a:lnTo>
                  <a:pt x="140621" y="78365"/>
                </a:lnTo>
                <a:lnTo>
                  <a:pt x="139411" y="62310"/>
                </a:lnTo>
                <a:lnTo>
                  <a:pt x="137211" y="53682"/>
                </a:lnTo>
                <a:close/>
              </a:path>
              <a:path w="140969" h="141604">
                <a:moveTo>
                  <a:pt x="58071" y="53682"/>
                </a:moveTo>
                <a:lnTo>
                  <a:pt x="36913" y="53682"/>
                </a:lnTo>
                <a:lnTo>
                  <a:pt x="69158" y="95986"/>
                </a:lnTo>
                <a:lnTo>
                  <a:pt x="99019" y="57086"/>
                </a:lnTo>
                <a:lnTo>
                  <a:pt x="61475" y="57086"/>
                </a:lnTo>
                <a:lnTo>
                  <a:pt x="58071" y="53682"/>
                </a:lnTo>
                <a:close/>
              </a:path>
              <a:path w="140969" h="141604">
                <a:moveTo>
                  <a:pt x="122737" y="24942"/>
                </a:moveTo>
                <a:lnTo>
                  <a:pt x="79229" y="24942"/>
                </a:lnTo>
                <a:lnTo>
                  <a:pt x="86430" y="32143"/>
                </a:lnTo>
                <a:lnTo>
                  <a:pt x="86430" y="49885"/>
                </a:lnTo>
                <a:lnTo>
                  <a:pt x="79229" y="57086"/>
                </a:lnTo>
                <a:lnTo>
                  <a:pt x="99019" y="57086"/>
                </a:lnTo>
                <a:lnTo>
                  <a:pt x="101632" y="53682"/>
                </a:lnTo>
                <a:lnTo>
                  <a:pt x="137211" y="53682"/>
                </a:lnTo>
                <a:lnTo>
                  <a:pt x="135685" y="47696"/>
                </a:lnTo>
                <a:lnTo>
                  <a:pt x="129699" y="34701"/>
                </a:lnTo>
                <a:lnTo>
                  <a:pt x="122737" y="24942"/>
                </a:lnTo>
                <a:close/>
              </a:path>
            </a:pathLst>
          </a:custGeom>
          <a:solidFill>
            <a:srgbClr val="F26A36"/>
          </a:solidFill>
        </p:spPr>
        <p:txBody>
          <a:bodyPr wrap="square" lIns="0" tIns="0" rIns="0" bIns="0" rtlCol="0"/>
          <a:lstStyle/>
          <a:p>
            <a:endParaRPr lang="fr-FR" dirty="0"/>
          </a:p>
        </p:txBody>
      </p:sp>
      <p:sp>
        <p:nvSpPr>
          <p:cNvPr id="13" name="object 13"/>
          <p:cNvSpPr/>
          <p:nvPr/>
        </p:nvSpPr>
        <p:spPr>
          <a:xfrm>
            <a:off x="1302757" y="303499"/>
            <a:ext cx="112395" cy="127635"/>
          </a:xfrm>
          <a:custGeom>
            <a:avLst/>
            <a:gdLst/>
            <a:ahLst/>
            <a:cxnLst/>
            <a:rect l="l" t="t" r="r" b="b"/>
            <a:pathLst>
              <a:path w="112394" h="127634">
                <a:moveTo>
                  <a:pt x="44234" y="0"/>
                </a:moveTo>
                <a:lnTo>
                  <a:pt x="0" y="0"/>
                </a:lnTo>
                <a:lnTo>
                  <a:pt x="0" y="127431"/>
                </a:lnTo>
                <a:lnTo>
                  <a:pt x="49433" y="127272"/>
                </a:lnTo>
                <a:lnTo>
                  <a:pt x="64619" y="124827"/>
                </a:lnTo>
                <a:lnTo>
                  <a:pt x="78109" y="119664"/>
                </a:lnTo>
                <a:lnTo>
                  <a:pt x="86528" y="114147"/>
                </a:lnTo>
                <a:lnTo>
                  <a:pt x="14376" y="114147"/>
                </a:lnTo>
                <a:lnTo>
                  <a:pt x="14376" y="13284"/>
                </a:lnTo>
                <a:lnTo>
                  <a:pt x="87047" y="13284"/>
                </a:lnTo>
                <a:lnTo>
                  <a:pt x="86271" y="12594"/>
                </a:lnTo>
                <a:lnTo>
                  <a:pt x="74046" y="5793"/>
                </a:lnTo>
                <a:lnTo>
                  <a:pt x="59955" y="1497"/>
                </a:lnTo>
                <a:lnTo>
                  <a:pt x="44234" y="0"/>
                </a:lnTo>
                <a:close/>
              </a:path>
              <a:path w="112394" h="127634">
                <a:moveTo>
                  <a:pt x="87047" y="13284"/>
                </a:moveTo>
                <a:lnTo>
                  <a:pt x="14376" y="13284"/>
                </a:lnTo>
                <a:lnTo>
                  <a:pt x="56212" y="14379"/>
                </a:lnTo>
                <a:lnTo>
                  <a:pt x="70154" y="18994"/>
                </a:lnTo>
                <a:lnTo>
                  <a:pt x="81488" y="26748"/>
                </a:lnTo>
                <a:lnTo>
                  <a:pt x="89933" y="37127"/>
                </a:lnTo>
                <a:lnTo>
                  <a:pt x="95207" y="49620"/>
                </a:lnTo>
                <a:lnTo>
                  <a:pt x="97028" y="63715"/>
                </a:lnTo>
                <a:lnTo>
                  <a:pt x="96047" y="74513"/>
                </a:lnTo>
                <a:lnTo>
                  <a:pt x="73340" y="106818"/>
                </a:lnTo>
                <a:lnTo>
                  <a:pt x="44234" y="114147"/>
                </a:lnTo>
                <a:lnTo>
                  <a:pt x="86528" y="114147"/>
                </a:lnTo>
                <a:lnTo>
                  <a:pt x="110441" y="77913"/>
                </a:lnTo>
                <a:lnTo>
                  <a:pt x="111950" y="63715"/>
                </a:lnTo>
                <a:lnTo>
                  <a:pt x="111810" y="58950"/>
                </a:lnTo>
                <a:lnTo>
                  <a:pt x="109400" y="45077"/>
                </a:lnTo>
                <a:lnTo>
                  <a:pt x="104184" y="32530"/>
                </a:lnTo>
                <a:lnTo>
                  <a:pt x="96396" y="21604"/>
                </a:lnTo>
                <a:lnTo>
                  <a:pt x="87047" y="13284"/>
                </a:lnTo>
                <a:close/>
              </a:path>
            </a:pathLst>
          </a:custGeom>
          <a:solidFill>
            <a:srgbClr val="231F20"/>
          </a:solidFill>
        </p:spPr>
        <p:txBody>
          <a:bodyPr wrap="square" lIns="0" tIns="0" rIns="0" bIns="0" rtlCol="0"/>
          <a:lstStyle/>
          <a:p>
            <a:endParaRPr lang="fr-FR" dirty="0"/>
          </a:p>
        </p:txBody>
      </p:sp>
      <p:sp>
        <p:nvSpPr>
          <p:cNvPr id="14" name="object 14"/>
          <p:cNvSpPr/>
          <p:nvPr/>
        </p:nvSpPr>
        <p:spPr>
          <a:xfrm>
            <a:off x="1419999" y="302593"/>
            <a:ext cx="130175" cy="128905"/>
          </a:xfrm>
          <a:custGeom>
            <a:avLst/>
            <a:gdLst/>
            <a:ahLst/>
            <a:cxnLst/>
            <a:rect l="l" t="t" r="r" b="b"/>
            <a:pathLst>
              <a:path w="130175" h="128904">
                <a:moveTo>
                  <a:pt x="71539" y="0"/>
                </a:moveTo>
                <a:lnTo>
                  <a:pt x="58077" y="0"/>
                </a:lnTo>
                <a:lnTo>
                  <a:pt x="0" y="128346"/>
                </a:lnTo>
                <a:lnTo>
                  <a:pt x="14744" y="128346"/>
                </a:lnTo>
                <a:lnTo>
                  <a:pt x="29857" y="94665"/>
                </a:lnTo>
                <a:lnTo>
                  <a:pt x="114375" y="94665"/>
                </a:lnTo>
                <a:lnTo>
                  <a:pt x="108525" y="81737"/>
                </a:lnTo>
                <a:lnTo>
                  <a:pt x="35496" y="81737"/>
                </a:lnTo>
                <a:lnTo>
                  <a:pt x="64630" y="16751"/>
                </a:lnTo>
                <a:lnTo>
                  <a:pt x="79119" y="16751"/>
                </a:lnTo>
                <a:lnTo>
                  <a:pt x="71539" y="0"/>
                </a:lnTo>
                <a:close/>
              </a:path>
              <a:path w="130175" h="128904">
                <a:moveTo>
                  <a:pt x="114375" y="94665"/>
                </a:moveTo>
                <a:lnTo>
                  <a:pt x="99212" y="94665"/>
                </a:lnTo>
                <a:lnTo>
                  <a:pt x="114147" y="128346"/>
                </a:lnTo>
                <a:lnTo>
                  <a:pt x="129616" y="128346"/>
                </a:lnTo>
                <a:lnTo>
                  <a:pt x="114375" y="94665"/>
                </a:lnTo>
                <a:close/>
              </a:path>
              <a:path w="130175" h="128904">
                <a:moveTo>
                  <a:pt x="79119" y="16751"/>
                </a:moveTo>
                <a:lnTo>
                  <a:pt x="64630" y="16751"/>
                </a:lnTo>
                <a:lnTo>
                  <a:pt x="93573" y="81737"/>
                </a:lnTo>
                <a:lnTo>
                  <a:pt x="108525" y="81737"/>
                </a:lnTo>
                <a:lnTo>
                  <a:pt x="79119" y="16751"/>
                </a:lnTo>
                <a:close/>
              </a:path>
            </a:pathLst>
          </a:custGeom>
          <a:solidFill>
            <a:srgbClr val="231F20"/>
          </a:solidFill>
        </p:spPr>
        <p:txBody>
          <a:bodyPr wrap="square" lIns="0" tIns="0" rIns="0" bIns="0" rtlCol="0"/>
          <a:lstStyle/>
          <a:p>
            <a:endParaRPr lang="fr-FR" dirty="0"/>
          </a:p>
        </p:txBody>
      </p:sp>
      <p:sp>
        <p:nvSpPr>
          <p:cNvPr id="15" name="object 15"/>
          <p:cNvSpPr/>
          <p:nvPr/>
        </p:nvSpPr>
        <p:spPr>
          <a:xfrm>
            <a:off x="1555781" y="301406"/>
            <a:ext cx="116205" cy="132080"/>
          </a:xfrm>
          <a:custGeom>
            <a:avLst/>
            <a:gdLst/>
            <a:ahLst/>
            <a:cxnLst/>
            <a:rect l="l" t="t" r="r" b="b"/>
            <a:pathLst>
              <a:path w="116205" h="132079">
                <a:moveTo>
                  <a:pt x="60322" y="0"/>
                </a:moveTo>
                <a:lnTo>
                  <a:pt x="21361" y="16027"/>
                </a:lnTo>
                <a:lnTo>
                  <a:pt x="1439" y="51603"/>
                </a:lnTo>
                <a:lnTo>
                  <a:pt x="0" y="65808"/>
                </a:lnTo>
                <a:lnTo>
                  <a:pt x="0" y="66176"/>
                </a:lnTo>
                <a:lnTo>
                  <a:pt x="15790" y="110285"/>
                </a:lnTo>
                <a:lnTo>
                  <a:pt x="52659" y="130140"/>
                </a:lnTo>
                <a:lnTo>
                  <a:pt x="69390" y="131585"/>
                </a:lnTo>
                <a:lnTo>
                  <a:pt x="83327" y="129451"/>
                </a:lnTo>
                <a:lnTo>
                  <a:pt x="95853" y="125151"/>
                </a:lnTo>
                <a:lnTo>
                  <a:pt x="106791" y="119231"/>
                </a:lnTo>
                <a:lnTo>
                  <a:pt x="108866" y="117650"/>
                </a:lnTo>
                <a:lnTo>
                  <a:pt x="53733" y="117650"/>
                </a:lnTo>
                <a:lnTo>
                  <a:pt x="40435" y="112893"/>
                </a:lnTo>
                <a:lnTo>
                  <a:pt x="29655" y="104867"/>
                </a:lnTo>
                <a:lnTo>
                  <a:pt x="21644" y="94035"/>
                </a:lnTo>
                <a:lnTo>
                  <a:pt x="16654" y="80861"/>
                </a:lnTo>
                <a:lnTo>
                  <a:pt x="14935" y="65808"/>
                </a:lnTo>
                <a:lnTo>
                  <a:pt x="16181" y="53460"/>
                </a:lnTo>
                <a:lnTo>
                  <a:pt x="38897" y="20826"/>
                </a:lnTo>
                <a:lnTo>
                  <a:pt x="67562" y="13307"/>
                </a:lnTo>
                <a:lnTo>
                  <a:pt x="106682" y="13307"/>
                </a:lnTo>
                <a:lnTo>
                  <a:pt x="99813" y="8621"/>
                </a:lnTo>
                <a:lnTo>
                  <a:pt x="89105" y="3878"/>
                </a:lnTo>
                <a:lnTo>
                  <a:pt x="76235" y="959"/>
                </a:lnTo>
                <a:lnTo>
                  <a:pt x="60322" y="0"/>
                </a:lnTo>
                <a:close/>
              </a:path>
              <a:path w="116205" h="132079">
                <a:moveTo>
                  <a:pt x="115963" y="61439"/>
                </a:moveTo>
                <a:lnTo>
                  <a:pt x="63347" y="61439"/>
                </a:lnTo>
                <a:lnTo>
                  <a:pt x="63347" y="74368"/>
                </a:lnTo>
                <a:lnTo>
                  <a:pt x="102133" y="74368"/>
                </a:lnTo>
                <a:lnTo>
                  <a:pt x="94797" y="110891"/>
                </a:lnTo>
                <a:lnTo>
                  <a:pt x="84681" y="114879"/>
                </a:lnTo>
                <a:lnTo>
                  <a:pt x="71249" y="117304"/>
                </a:lnTo>
                <a:lnTo>
                  <a:pt x="53733" y="117650"/>
                </a:lnTo>
                <a:lnTo>
                  <a:pt x="108866" y="117650"/>
                </a:lnTo>
                <a:lnTo>
                  <a:pt x="115963" y="112239"/>
                </a:lnTo>
                <a:lnTo>
                  <a:pt x="115963" y="61439"/>
                </a:lnTo>
                <a:close/>
              </a:path>
              <a:path w="116205" h="132079">
                <a:moveTo>
                  <a:pt x="106682" y="13307"/>
                </a:moveTo>
                <a:lnTo>
                  <a:pt x="67562" y="13307"/>
                </a:lnTo>
                <a:lnTo>
                  <a:pt x="81435" y="15690"/>
                </a:lnTo>
                <a:lnTo>
                  <a:pt x="92612" y="20706"/>
                </a:lnTo>
                <a:lnTo>
                  <a:pt x="102133" y="27759"/>
                </a:lnTo>
                <a:lnTo>
                  <a:pt x="109242" y="15053"/>
                </a:lnTo>
                <a:lnTo>
                  <a:pt x="106682" y="13307"/>
                </a:lnTo>
                <a:close/>
              </a:path>
            </a:pathLst>
          </a:custGeom>
          <a:solidFill>
            <a:srgbClr val="231F20"/>
          </a:solidFill>
        </p:spPr>
        <p:txBody>
          <a:bodyPr wrap="square" lIns="0" tIns="0" rIns="0" bIns="0" rtlCol="0"/>
          <a:lstStyle/>
          <a:p>
            <a:endParaRPr lang="fr-FR" dirty="0"/>
          </a:p>
        </p:txBody>
      </p:sp>
      <p:sp>
        <p:nvSpPr>
          <p:cNvPr id="16" name="object 16"/>
          <p:cNvSpPr/>
          <p:nvPr/>
        </p:nvSpPr>
        <p:spPr>
          <a:xfrm>
            <a:off x="1692665" y="301467"/>
            <a:ext cx="130175" cy="132080"/>
          </a:xfrm>
          <a:custGeom>
            <a:avLst/>
            <a:gdLst/>
            <a:ahLst/>
            <a:cxnLst/>
            <a:rect l="l" t="t" r="r" b="b"/>
            <a:pathLst>
              <a:path w="130175" h="132079">
                <a:moveTo>
                  <a:pt x="60487" y="0"/>
                </a:moveTo>
                <a:lnTo>
                  <a:pt x="21483" y="16263"/>
                </a:lnTo>
                <a:lnTo>
                  <a:pt x="1451" y="51621"/>
                </a:lnTo>
                <a:lnTo>
                  <a:pt x="0" y="66116"/>
                </a:lnTo>
                <a:lnTo>
                  <a:pt x="386" y="73478"/>
                </a:lnTo>
                <a:lnTo>
                  <a:pt x="16288" y="109763"/>
                </a:lnTo>
                <a:lnTo>
                  <a:pt x="53141" y="130012"/>
                </a:lnTo>
                <a:lnTo>
                  <a:pt x="69519" y="131507"/>
                </a:lnTo>
                <a:lnTo>
                  <a:pt x="84267" y="128883"/>
                </a:lnTo>
                <a:lnTo>
                  <a:pt x="97339" y="123324"/>
                </a:lnTo>
                <a:lnTo>
                  <a:pt x="105731" y="117253"/>
                </a:lnTo>
                <a:lnTo>
                  <a:pt x="54479" y="117253"/>
                </a:lnTo>
                <a:lnTo>
                  <a:pt x="41356" y="112404"/>
                </a:lnTo>
                <a:lnTo>
                  <a:pt x="16795" y="80326"/>
                </a:lnTo>
                <a:lnTo>
                  <a:pt x="14941" y="65570"/>
                </a:lnTo>
                <a:lnTo>
                  <a:pt x="15131" y="60567"/>
                </a:lnTo>
                <a:lnTo>
                  <a:pt x="43641" y="19859"/>
                </a:lnTo>
                <a:lnTo>
                  <a:pt x="75514" y="14244"/>
                </a:lnTo>
                <a:lnTo>
                  <a:pt x="105287" y="14244"/>
                </a:lnTo>
                <a:lnTo>
                  <a:pt x="103591" y="12732"/>
                </a:lnTo>
                <a:lnTo>
                  <a:pt x="91267" y="5860"/>
                </a:lnTo>
                <a:lnTo>
                  <a:pt x="76859" y="1495"/>
                </a:lnTo>
                <a:lnTo>
                  <a:pt x="60487" y="0"/>
                </a:lnTo>
                <a:close/>
              </a:path>
              <a:path w="130175" h="132079">
                <a:moveTo>
                  <a:pt x="105287" y="14244"/>
                </a:moveTo>
                <a:lnTo>
                  <a:pt x="75514" y="14244"/>
                </a:lnTo>
                <a:lnTo>
                  <a:pt x="88636" y="19094"/>
                </a:lnTo>
                <a:lnTo>
                  <a:pt x="99570" y="27257"/>
                </a:lnTo>
                <a:lnTo>
                  <a:pt x="107897" y="38145"/>
                </a:lnTo>
                <a:lnTo>
                  <a:pt x="113201" y="51171"/>
                </a:lnTo>
                <a:lnTo>
                  <a:pt x="115039" y="65570"/>
                </a:lnTo>
                <a:lnTo>
                  <a:pt x="115062" y="66116"/>
                </a:lnTo>
                <a:lnTo>
                  <a:pt x="114866" y="70932"/>
                </a:lnTo>
                <a:lnTo>
                  <a:pt x="86351" y="111636"/>
                </a:lnTo>
                <a:lnTo>
                  <a:pt x="54479" y="117253"/>
                </a:lnTo>
                <a:lnTo>
                  <a:pt x="105731" y="117253"/>
                </a:lnTo>
                <a:lnTo>
                  <a:pt x="128546" y="79876"/>
                </a:lnTo>
                <a:lnTo>
                  <a:pt x="129997" y="65748"/>
                </a:lnTo>
                <a:lnTo>
                  <a:pt x="130175" y="65570"/>
                </a:lnTo>
                <a:lnTo>
                  <a:pt x="129611" y="58038"/>
                </a:lnTo>
                <a:lnTo>
                  <a:pt x="126840" y="44764"/>
                </a:lnTo>
                <a:lnTo>
                  <a:pt x="121498" y="32547"/>
                </a:lnTo>
                <a:lnTo>
                  <a:pt x="113708" y="21748"/>
                </a:lnTo>
                <a:lnTo>
                  <a:pt x="105287" y="14244"/>
                </a:lnTo>
                <a:close/>
              </a:path>
            </a:pathLst>
          </a:custGeom>
          <a:solidFill>
            <a:srgbClr val="231F20"/>
          </a:solidFill>
        </p:spPr>
        <p:txBody>
          <a:bodyPr wrap="square" lIns="0" tIns="0" rIns="0" bIns="0" rtlCol="0"/>
          <a:lstStyle/>
          <a:p>
            <a:endParaRPr lang="fr-FR" dirty="0"/>
          </a:p>
        </p:txBody>
      </p:sp>
      <p:sp>
        <p:nvSpPr>
          <p:cNvPr id="17" name="object 17"/>
          <p:cNvSpPr/>
          <p:nvPr/>
        </p:nvSpPr>
        <p:spPr>
          <a:xfrm>
            <a:off x="1841568" y="301406"/>
            <a:ext cx="116205" cy="132080"/>
          </a:xfrm>
          <a:custGeom>
            <a:avLst/>
            <a:gdLst/>
            <a:ahLst/>
            <a:cxnLst/>
            <a:rect l="l" t="t" r="r" b="b"/>
            <a:pathLst>
              <a:path w="116205" h="132079">
                <a:moveTo>
                  <a:pt x="60322" y="0"/>
                </a:moveTo>
                <a:lnTo>
                  <a:pt x="21361" y="16027"/>
                </a:lnTo>
                <a:lnTo>
                  <a:pt x="1439" y="51603"/>
                </a:lnTo>
                <a:lnTo>
                  <a:pt x="0" y="65808"/>
                </a:lnTo>
                <a:lnTo>
                  <a:pt x="0" y="66176"/>
                </a:lnTo>
                <a:lnTo>
                  <a:pt x="15790" y="110285"/>
                </a:lnTo>
                <a:lnTo>
                  <a:pt x="52659" y="130140"/>
                </a:lnTo>
                <a:lnTo>
                  <a:pt x="69390" y="131585"/>
                </a:lnTo>
                <a:lnTo>
                  <a:pt x="83327" y="129451"/>
                </a:lnTo>
                <a:lnTo>
                  <a:pt x="95853" y="125151"/>
                </a:lnTo>
                <a:lnTo>
                  <a:pt x="106791" y="119231"/>
                </a:lnTo>
                <a:lnTo>
                  <a:pt x="108866" y="117650"/>
                </a:lnTo>
                <a:lnTo>
                  <a:pt x="53733" y="117650"/>
                </a:lnTo>
                <a:lnTo>
                  <a:pt x="40435" y="112893"/>
                </a:lnTo>
                <a:lnTo>
                  <a:pt x="29655" y="104867"/>
                </a:lnTo>
                <a:lnTo>
                  <a:pt x="21644" y="94035"/>
                </a:lnTo>
                <a:lnTo>
                  <a:pt x="16654" y="80861"/>
                </a:lnTo>
                <a:lnTo>
                  <a:pt x="14935" y="65808"/>
                </a:lnTo>
                <a:lnTo>
                  <a:pt x="16180" y="53463"/>
                </a:lnTo>
                <a:lnTo>
                  <a:pt x="38895" y="20826"/>
                </a:lnTo>
                <a:lnTo>
                  <a:pt x="67559" y="13306"/>
                </a:lnTo>
                <a:lnTo>
                  <a:pt x="106681" y="13306"/>
                </a:lnTo>
                <a:lnTo>
                  <a:pt x="99813" y="8621"/>
                </a:lnTo>
                <a:lnTo>
                  <a:pt x="89105" y="3878"/>
                </a:lnTo>
                <a:lnTo>
                  <a:pt x="76235" y="959"/>
                </a:lnTo>
                <a:lnTo>
                  <a:pt x="60322" y="0"/>
                </a:lnTo>
                <a:close/>
              </a:path>
              <a:path w="116205" h="132079">
                <a:moveTo>
                  <a:pt x="115963" y="61439"/>
                </a:moveTo>
                <a:lnTo>
                  <a:pt x="63360" y="61439"/>
                </a:lnTo>
                <a:lnTo>
                  <a:pt x="63360" y="74368"/>
                </a:lnTo>
                <a:lnTo>
                  <a:pt x="102133" y="74368"/>
                </a:lnTo>
                <a:lnTo>
                  <a:pt x="94797" y="110891"/>
                </a:lnTo>
                <a:lnTo>
                  <a:pt x="84681" y="114879"/>
                </a:lnTo>
                <a:lnTo>
                  <a:pt x="71249" y="117304"/>
                </a:lnTo>
                <a:lnTo>
                  <a:pt x="53733" y="117650"/>
                </a:lnTo>
                <a:lnTo>
                  <a:pt x="108866" y="117650"/>
                </a:lnTo>
                <a:lnTo>
                  <a:pt x="115963" y="112239"/>
                </a:lnTo>
                <a:lnTo>
                  <a:pt x="115963" y="61439"/>
                </a:lnTo>
                <a:close/>
              </a:path>
              <a:path w="116205" h="132079">
                <a:moveTo>
                  <a:pt x="106681" y="13306"/>
                </a:moveTo>
                <a:lnTo>
                  <a:pt x="67559" y="13306"/>
                </a:lnTo>
                <a:lnTo>
                  <a:pt x="81431" y="15688"/>
                </a:lnTo>
                <a:lnTo>
                  <a:pt x="92610" y="20705"/>
                </a:lnTo>
                <a:lnTo>
                  <a:pt x="102133" y="27759"/>
                </a:lnTo>
                <a:lnTo>
                  <a:pt x="109242" y="15053"/>
                </a:lnTo>
                <a:lnTo>
                  <a:pt x="106681" y="13306"/>
                </a:lnTo>
                <a:close/>
              </a:path>
            </a:pathLst>
          </a:custGeom>
          <a:solidFill>
            <a:srgbClr val="231F20"/>
          </a:solidFill>
        </p:spPr>
        <p:txBody>
          <a:bodyPr wrap="square" lIns="0" tIns="0" rIns="0" bIns="0" rtlCol="0"/>
          <a:lstStyle/>
          <a:p>
            <a:endParaRPr lang="fr-FR" dirty="0"/>
          </a:p>
        </p:txBody>
      </p:sp>
      <p:sp>
        <p:nvSpPr>
          <p:cNvPr id="18" name="object 18"/>
          <p:cNvSpPr/>
          <p:nvPr/>
        </p:nvSpPr>
        <p:spPr>
          <a:xfrm>
            <a:off x="1992562" y="303494"/>
            <a:ext cx="0" cy="127635"/>
          </a:xfrm>
          <a:custGeom>
            <a:avLst/>
            <a:gdLst/>
            <a:ahLst/>
            <a:cxnLst/>
            <a:rect l="l" t="t" r="r" b="b"/>
            <a:pathLst>
              <a:path h="127634">
                <a:moveTo>
                  <a:pt x="0" y="0"/>
                </a:moveTo>
                <a:lnTo>
                  <a:pt x="0" y="127431"/>
                </a:lnTo>
              </a:path>
            </a:pathLst>
          </a:custGeom>
          <a:ln w="14389">
            <a:solidFill>
              <a:srgbClr val="231F20"/>
            </a:solidFill>
          </a:ln>
        </p:spPr>
        <p:txBody>
          <a:bodyPr wrap="square" lIns="0" tIns="0" rIns="0" bIns="0" rtlCol="0"/>
          <a:lstStyle/>
          <a:p>
            <a:endParaRPr lang="fr-FR" dirty="0"/>
          </a:p>
        </p:txBody>
      </p:sp>
      <p:sp>
        <p:nvSpPr>
          <p:cNvPr id="19" name="object 19"/>
          <p:cNvSpPr/>
          <p:nvPr/>
        </p:nvSpPr>
        <p:spPr>
          <a:xfrm>
            <a:off x="2031239" y="424149"/>
            <a:ext cx="93345" cy="0"/>
          </a:xfrm>
          <a:custGeom>
            <a:avLst/>
            <a:gdLst/>
            <a:ahLst/>
            <a:cxnLst/>
            <a:rect l="l" t="t" r="r" b="b"/>
            <a:pathLst>
              <a:path w="93344">
                <a:moveTo>
                  <a:pt x="0" y="0"/>
                </a:moveTo>
                <a:lnTo>
                  <a:pt x="93027" y="0"/>
                </a:lnTo>
              </a:path>
            </a:pathLst>
          </a:custGeom>
          <a:ln w="12700">
            <a:solidFill>
              <a:srgbClr val="231F20"/>
            </a:solidFill>
          </a:ln>
        </p:spPr>
        <p:txBody>
          <a:bodyPr wrap="square" lIns="0" tIns="0" rIns="0" bIns="0" rtlCol="0"/>
          <a:lstStyle/>
          <a:p>
            <a:endParaRPr lang="fr-FR" dirty="0"/>
          </a:p>
        </p:txBody>
      </p:sp>
      <p:sp>
        <p:nvSpPr>
          <p:cNvPr id="20" name="object 20"/>
          <p:cNvSpPr/>
          <p:nvPr/>
        </p:nvSpPr>
        <p:spPr>
          <a:xfrm>
            <a:off x="2031239" y="395574"/>
            <a:ext cx="14604" cy="0"/>
          </a:xfrm>
          <a:custGeom>
            <a:avLst/>
            <a:gdLst/>
            <a:ahLst/>
            <a:cxnLst/>
            <a:rect l="l" t="t" r="r" b="b"/>
            <a:pathLst>
              <a:path w="14605">
                <a:moveTo>
                  <a:pt x="0" y="0"/>
                </a:moveTo>
                <a:lnTo>
                  <a:pt x="14376" y="0"/>
                </a:lnTo>
              </a:path>
            </a:pathLst>
          </a:custGeom>
          <a:ln w="44450">
            <a:solidFill>
              <a:srgbClr val="231F20"/>
            </a:solidFill>
          </a:ln>
        </p:spPr>
        <p:txBody>
          <a:bodyPr wrap="square" lIns="0" tIns="0" rIns="0" bIns="0" rtlCol="0"/>
          <a:lstStyle/>
          <a:p>
            <a:endParaRPr lang="fr-FR" dirty="0"/>
          </a:p>
        </p:txBody>
      </p:sp>
      <p:sp>
        <p:nvSpPr>
          <p:cNvPr id="21" name="object 21"/>
          <p:cNvSpPr/>
          <p:nvPr/>
        </p:nvSpPr>
        <p:spPr>
          <a:xfrm>
            <a:off x="2031239" y="366999"/>
            <a:ext cx="84455" cy="0"/>
          </a:xfrm>
          <a:custGeom>
            <a:avLst/>
            <a:gdLst/>
            <a:ahLst/>
            <a:cxnLst/>
            <a:rect l="l" t="t" r="r" b="b"/>
            <a:pathLst>
              <a:path w="84455">
                <a:moveTo>
                  <a:pt x="0" y="0"/>
                </a:moveTo>
                <a:lnTo>
                  <a:pt x="83921" y="0"/>
                </a:lnTo>
              </a:path>
            </a:pathLst>
          </a:custGeom>
          <a:ln w="12700">
            <a:solidFill>
              <a:srgbClr val="231F20"/>
            </a:solidFill>
          </a:ln>
        </p:spPr>
        <p:txBody>
          <a:bodyPr wrap="square" lIns="0" tIns="0" rIns="0" bIns="0" rtlCol="0"/>
          <a:lstStyle/>
          <a:p>
            <a:endParaRPr lang="fr-FR" dirty="0"/>
          </a:p>
        </p:txBody>
      </p:sp>
      <p:sp>
        <p:nvSpPr>
          <p:cNvPr id="22" name="object 22"/>
          <p:cNvSpPr/>
          <p:nvPr/>
        </p:nvSpPr>
        <p:spPr>
          <a:xfrm>
            <a:off x="2031239" y="338424"/>
            <a:ext cx="14604" cy="0"/>
          </a:xfrm>
          <a:custGeom>
            <a:avLst/>
            <a:gdLst/>
            <a:ahLst/>
            <a:cxnLst/>
            <a:rect l="l" t="t" r="r" b="b"/>
            <a:pathLst>
              <a:path w="14605">
                <a:moveTo>
                  <a:pt x="0" y="0"/>
                </a:moveTo>
                <a:lnTo>
                  <a:pt x="14376" y="0"/>
                </a:lnTo>
              </a:path>
            </a:pathLst>
          </a:custGeom>
          <a:ln w="44450">
            <a:solidFill>
              <a:srgbClr val="231F20"/>
            </a:solidFill>
          </a:ln>
        </p:spPr>
        <p:txBody>
          <a:bodyPr wrap="square" lIns="0" tIns="0" rIns="0" bIns="0" rtlCol="0"/>
          <a:lstStyle/>
          <a:p>
            <a:endParaRPr lang="fr-FR" dirty="0"/>
          </a:p>
        </p:txBody>
      </p:sp>
      <p:sp>
        <p:nvSpPr>
          <p:cNvPr id="23" name="object 23"/>
          <p:cNvSpPr/>
          <p:nvPr/>
        </p:nvSpPr>
        <p:spPr>
          <a:xfrm>
            <a:off x="2031239" y="309849"/>
            <a:ext cx="92710" cy="0"/>
          </a:xfrm>
          <a:custGeom>
            <a:avLst/>
            <a:gdLst/>
            <a:ahLst/>
            <a:cxnLst/>
            <a:rect l="l" t="t" r="r" b="b"/>
            <a:pathLst>
              <a:path w="92710">
                <a:moveTo>
                  <a:pt x="0" y="0"/>
                </a:moveTo>
                <a:lnTo>
                  <a:pt x="92113" y="0"/>
                </a:lnTo>
              </a:path>
            </a:pathLst>
          </a:custGeom>
          <a:ln w="12700">
            <a:solidFill>
              <a:srgbClr val="231F20"/>
            </a:solidFill>
          </a:ln>
        </p:spPr>
        <p:txBody>
          <a:bodyPr wrap="square" lIns="0" tIns="0" rIns="0" bIns="0" rtlCol="0"/>
          <a:lstStyle/>
          <a:p>
            <a:endParaRPr lang="fr-FR" dirty="0"/>
          </a:p>
        </p:txBody>
      </p:sp>
      <p:sp>
        <p:nvSpPr>
          <p:cNvPr id="24" name="object 24"/>
          <p:cNvSpPr/>
          <p:nvPr/>
        </p:nvSpPr>
        <p:spPr>
          <a:xfrm>
            <a:off x="4013114" y="1724703"/>
            <a:ext cx="0" cy="2198370"/>
          </a:xfrm>
          <a:custGeom>
            <a:avLst/>
            <a:gdLst/>
            <a:ahLst/>
            <a:cxnLst/>
            <a:rect l="l" t="t" r="r" b="b"/>
            <a:pathLst>
              <a:path h="2198370">
                <a:moveTo>
                  <a:pt x="0" y="0"/>
                </a:moveTo>
                <a:lnTo>
                  <a:pt x="0" y="2198103"/>
                </a:lnTo>
              </a:path>
            </a:pathLst>
          </a:custGeom>
          <a:ln w="3175">
            <a:solidFill>
              <a:srgbClr val="8C8E90"/>
            </a:solidFill>
          </a:ln>
        </p:spPr>
        <p:txBody>
          <a:bodyPr wrap="square" lIns="0" tIns="0" rIns="0" bIns="0" rtlCol="0"/>
          <a:lstStyle/>
          <a:p>
            <a:endParaRPr lang="fr-FR" dirty="0"/>
          </a:p>
        </p:txBody>
      </p:sp>
      <p:sp>
        <p:nvSpPr>
          <p:cNvPr id="25" name="object 25"/>
          <p:cNvSpPr/>
          <p:nvPr/>
        </p:nvSpPr>
        <p:spPr>
          <a:xfrm>
            <a:off x="5039488" y="1724703"/>
            <a:ext cx="0" cy="2198370"/>
          </a:xfrm>
          <a:custGeom>
            <a:avLst/>
            <a:gdLst/>
            <a:ahLst/>
            <a:cxnLst/>
            <a:rect l="l" t="t" r="r" b="b"/>
            <a:pathLst>
              <a:path h="2198370">
                <a:moveTo>
                  <a:pt x="0" y="0"/>
                </a:moveTo>
                <a:lnTo>
                  <a:pt x="0" y="2198103"/>
                </a:lnTo>
              </a:path>
            </a:pathLst>
          </a:custGeom>
          <a:ln w="3175">
            <a:solidFill>
              <a:srgbClr val="8C8E90"/>
            </a:solidFill>
          </a:ln>
        </p:spPr>
        <p:txBody>
          <a:bodyPr wrap="square" lIns="0" tIns="0" rIns="0" bIns="0" rtlCol="0"/>
          <a:lstStyle/>
          <a:p>
            <a:endParaRPr lang="fr-FR" dirty="0"/>
          </a:p>
        </p:txBody>
      </p:sp>
      <p:sp>
        <p:nvSpPr>
          <p:cNvPr id="26" name="object 26"/>
          <p:cNvSpPr/>
          <p:nvPr/>
        </p:nvSpPr>
        <p:spPr>
          <a:xfrm>
            <a:off x="2986738" y="1724703"/>
            <a:ext cx="0" cy="2198370"/>
          </a:xfrm>
          <a:custGeom>
            <a:avLst/>
            <a:gdLst/>
            <a:ahLst/>
            <a:cxnLst/>
            <a:rect l="l" t="t" r="r" b="b"/>
            <a:pathLst>
              <a:path h="2198370">
                <a:moveTo>
                  <a:pt x="0" y="0"/>
                </a:moveTo>
                <a:lnTo>
                  <a:pt x="0" y="2198103"/>
                </a:lnTo>
              </a:path>
            </a:pathLst>
          </a:custGeom>
          <a:ln w="3175">
            <a:solidFill>
              <a:srgbClr val="8C8E90"/>
            </a:solidFill>
          </a:ln>
        </p:spPr>
        <p:txBody>
          <a:bodyPr wrap="square" lIns="0" tIns="0" rIns="0" bIns="0" rtlCol="0"/>
          <a:lstStyle/>
          <a:p>
            <a:endParaRPr lang="fr-FR" dirty="0"/>
          </a:p>
        </p:txBody>
      </p:sp>
      <p:sp>
        <p:nvSpPr>
          <p:cNvPr id="27" name="object 27"/>
          <p:cNvSpPr txBox="1"/>
          <p:nvPr/>
        </p:nvSpPr>
        <p:spPr>
          <a:xfrm>
            <a:off x="442400" y="827382"/>
            <a:ext cx="5844305" cy="566822"/>
          </a:xfrm>
          <a:prstGeom prst="rect">
            <a:avLst/>
          </a:prstGeom>
        </p:spPr>
        <p:txBody>
          <a:bodyPr vert="horz" wrap="square" lIns="0" tIns="0" rIns="0" bIns="0" rtlCol="0">
            <a:spAutoFit/>
          </a:bodyPr>
          <a:lstStyle/>
          <a:p>
            <a:pPr marL="12700">
              <a:lnSpc>
                <a:spcPct val="100000"/>
              </a:lnSpc>
            </a:pPr>
            <a:r>
              <a:rPr lang="fr-FR" sz="2000" spc="25" dirty="0" smtClean="0">
                <a:solidFill>
                  <a:srgbClr val="00AEE6"/>
                </a:solidFill>
                <a:latin typeface="Branding-Medium"/>
                <a:cs typeface="Branding-Medium"/>
              </a:rPr>
              <a:t>V</a:t>
            </a:r>
            <a:r>
              <a:rPr lang="fr-FR" sz="2000" spc="100" dirty="0" smtClean="0">
                <a:solidFill>
                  <a:srgbClr val="00AEE6"/>
                </a:solidFill>
                <a:latin typeface="Branding-Medium"/>
                <a:cs typeface="Branding-Medium"/>
              </a:rPr>
              <a:t>ALEU</a:t>
            </a:r>
            <a:r>
              <a:rPr lang="fr-FR" sz="2000" dirty="0" smtClean="0">
                <a:solidFill>
                  <a:srgbClr val="00AEE6"/>
                </a:solidFill>
                <a:latin typeface="Branding-Medium"/>
                <a:cs typeface="Branding-Medium"/>
              </a:rPr>
              <a:t>R</a:t>
            </a:r>
            <a:r>
              <a:rPr lang="fr-FR" sz="2000" spc="200" dirty="0" smtClean="0">
                <a:solidFill>
                  <a:srgbClr val="00AEE6"/>
                </a:solidFill>
                <a:latin typeface="Branding-Medium"/>
                <a:cs typeface="Branding-Medium"/>
              </a:rPr>
              <a:t> </a:t>
            </a:r>
            <a:r>
              <a:rPr lang="fr-FR" sz="2000" spc="100" dirty="0" smtClean="0">
                <a:solidFill>
                  <a:srgbClr val="00AEE6"/>
                </a:solidFill>
                <a:latin typeface="Branding-Medium"/>
                <a:cs typeface="Branding-Medium"/>
              </a:rPr>
              <a:t>D</a:t>
            </a:r>
            <a:r>
              <a:rPr lang="fr-FR" sz="2000" dirty="0" smtClean="0">
                <a:solidFill>
                  <a:srgbClr val="00AEE6"/>
                </a:solidFill>
                <a:latin typeface="Branding-Medium"/>
                <a:cs typeface="Branding-Medium"/>
              </a:rPr>
              <a:t>E</a:t>
            </a:r>
            <a:r>
              <a:rPr lang="fr-FR" sz="2000" spc="200" dirty="0" smtClean="0">
                <a:solidFill>
                  <a:srgbClr val="00AEE6"/>
                </a:solidFill>
                <a:latin typeface="Branding-Medium"/>
                <a:cs typeface="Branding-Medium"/>
              </a:rPr>
              <a:t> </a:t>
            </a:r>
            <a:r>
              <a:rPr lang="fr-FR" sz="2000" spc="-105" dirty="0" smtClean="0">
                <a:solidFill>
                  <a:srgbClr val="00AEE6"/>
                </a:solidFill>
                <a:latin typeface="Branding-Medium"/>
                <a:cs typeface="Branding-Medium"/>
              </a:rPr>
              <a:t>L</a:t>
            </a:r>
            <a:r>
              <a:rPr lang="fr-FR" sz="2000" spc="55" dirty="0" smtClean="0">
                <a:solidFill>
                  <a:srgbClr val="00AEE6"/>
                </a:solidFill>
                <a:latin typeface="Branding-Medium"/>
                <a:cs typeface="Branding-Medium"/>
              </a:rPr>
              <a:t>’</a:t>
            </a:r>
            <a:r>
              <a:rPr lang="fr-FR" sz="2000" spc="100" dirty="0" smtClean="0">
                <a:solidFill>
                  <a:srgbClr val="00AEE6"/>
                </a:solidFill>
                <a:latin typeface="Branding-Medium"/>
                <a:cs typeface="Branding-Medium"/>
              </a:rPr>
              <a:t>O</a:t>
            </a:r>
            <a:r>
              <a:rPr lang="fr-FR" sz="2000" spc="-75" dirty="0" smtClean="0">
                <a:solidFill>
                  <a:srgbClr val="00AEE6"/>
                </a:solidFill>
                <a:latin typeface="Branding-Medium"/>
                <a:cs typeface="Branding-Medium"/>
              </a:rPr>
              <a:t>L</a:t>
            </a:r>
            <a:r>
              <a:rPr lang="fr-FR" sz="2000" spc="100" dirty="0" smtClean="0">
                <a:solidFill>
                  <a:srgbClr val="00AEE6"/>
                </a:solidFill>
                <a:latin typeface="Branding-Medium"/>
                <a:cs typeface="Branding-Medium"/>
              </a:rPr>
              <a:t>YMPISM</a:t>
            </a:r>
            <a:r>
              <a:rPr lang="fr-FR" sz="2000" dirty="0" smtClean="0">
                <a:solidFill>
                  <a:srgbClr val="00AEE6"/>
                </a:solidFill>
                <a:latin typeface="Branding-Medium"/>
                <a:cs typeface="Branding-Medium"/>
              </a:rPr>
              <a:t>E</a:t>
            </a:r>
            <a:r>
              <a:rPr lang="fr-FR" sz="2000" spc="125" dirty="0" smtClean="0">
                <a:solidFill>
                  <a:srgbClr val="00AEE6"/>
                </a:solidFill>
                <a:latin typeface="Branding-Medium"/>
                <a:cs typeface="Branding-Medium"/>
              </a:rPr>
              <a:t> </a:t>
            </a:r>
            <a:r>
              <a:rPr lang="fr-FR" sz="2300" spc="125" dirty="0" smtClean="0">
                <a:solidFill>
                  <a:srgbClr val="00AEE6"/>
                </a:solidFill>
                <a:latin typeface="TRIALHandelson-Two"/>
                <a:cs typeface="TRIALHandelson-Two"/>
              </a:rPr>
              <a:t>R</a:t>
            </a:r>
            <a:r>
              <a:rPr lang="fr-FR" sz="2300" spc="50" dirty="0" smtClean="0">
                <a:solidFill>
                  <a:srgbClr val="00AEE6"/>
                </a:solidFill>
                <a:latin typeface="TRIALHandelson-Two"/>
                <a:cs typeface="TRIALHandelson-Two"/>
              </a:rPr>
              <a:t>E</a:t>
            </a:r>
            <a:r>
              <a:rPr lang="fr-FR" sz="2300" spc="90" dirty="0" smtClean="0">
                <a:solidFill>
                  <a:srgbClr val="00AEE6"/>
                </a:solidFill>
                <a:latin typeface="TRIALHandelson-Two"/>
                <a:cs typeface="TRIALHandelson-Two"/>
              </a:rPr>
              <a:t>SPE</a:t>
            </a:r>
            <a:r>
              <a:rPr lang="fr-FR" sz="2300" spc="-30" dirty="0" smtClean="0">
                <a:solidFill>
                  <a:srgbClr val="00AEE6"/>
                </a:solidFill>
                <a:latin typeface="TRIALHandelson-Two"/>
                <a:cs typeface="TRIALHandelson-Two"/>
              </a:rPr>
              <a:t>C</a:t>
            </a:r>
            <a:r>
              <a:rPr lang="fr-FR" sz="2300" dirty="0" smtClean="0">
                <a:solidFill>
                  <a:srgbClr val="00AEE6"/>
                </a:solidFill>
                <a:latin typeface="TRIALHandelson-Two"/>
                <a:cs typeface="TRIALHandelson-Two"/>
              </a:rPr>
              <a:t>T</a:t>
            </a:r>
            <a:endParaRPr lang="fr-FR" sz="2300" dirty="0" smtClean="0">
              <a:latin typeface="TRIALHandelson-Two"/>
              <a:cs typeface="TRIALHandelson-Two"/>
            </a:endParaRPr>
          </a:p>
          <a:p>
            <a:pPr marL="29209">
              <a:lnSpc>
                <a:spcPct val="100000"/>
              </a:lnSpc>
              <a:spcBef>
                <a:spcPts val="130"/>
              </a:spcBef>
            </a:pPr>
            <a:r>
              <a:rPr lang="fr-FR" sz="1300" b="1" dirty="0" smtClean="0">
                <a:solidFill>
                  <a:srgbClr val="414042"/>
                </a:solidFill>
                <a:latin typeface="Branding"/>
                <a:cs typeface="Branding"/>
              </a:rPr>
              <a:t>Aide ou e</a:t>
            </a:r>
            <a:r>
              <a:rPr lang="fr-FR" sz="1300" b="1" spc="-10" dirty="0" smtClean="0">
                <a:solidFill>
                  <a:srgbClr val="414042"/>
                </a:solidFill>
                <a:latin typeface="Branding"/>
                <a:cs typeface="Branding"/>
              </a:rPr>
              <a:t>n</a:t>
            </a:r>
            <a:r>
              <a:rPr lang="fr-FR" sz="1300" b="1" dirty="0" smtClean="0">
                <a:solidFill>
                  <a:srgbClr val="414042"/>
                </a:solidFill>
                <a:latin typeface="Branding"/>
                <a:cs typeface="Branding"/>
              </a:rPr>
              <a:t>t</a:t>
            </a:r>
            <a:r>
              <a:rPr lang="fr-FR" sz="1300" b="1" spc="-15" dirty="0" smtClean="0">
                <a:solidFill>
                  <a:srgbClr val="414042"/>
                </a:solidFill>
                <a:latin typeface="Branding"/>
                <a:cs typeface="Branding"/>
              </a:rPr>
              <a:t>r</a:t>
            </a:r>
            <a:r>
              <a:rPr lang="fr-FR" sz="1300" b="1" spc="-10" dirty="0" smtClean="0">
                <a:solidFill>
                  <a:srgbClr val="414042"/>
                </a:solidFill>
                <a:latin typeface="Branding"/>
                <a:cs typeface="Branding"/>
              </a:rPr>
              <a:t>a</a:t>
            </a:r>
            <a:r>
              <a:rPr lang="fr-FR" sz="1300" b="1" spc="-15" dirty="0" smtClean="0">
                <a:solidFill>
                  <a:srgbClr val="414042"/>
                </a:solidFill>
                <a:latin typeface="Branding"/>
                <a:cs typeface="Branding"/>
              </a:rPr>
              <a:t>v</a:t>
            </a:r>
            <a:r>
              <a:rPr lang="fr-FR" sz="1300" b="1" dirty="0" smtClean="0">
                <a:solidFill>
                  <a:srgbClr val="414042"/>
                </a:solidFill>
                <a:latin typeface="Branding"/>
                <a:cs typeface="Branding"/>
              </a:rPr>
              <a:t>e • </a:t>
            </a:r>
            <a:r>
              <a:rPr lang="fr-FR" sz="1300" dirty="0" smtClean="0">
                <a:solidFill>
                  <a:srgbClr val="414042"/>
                </a:solidFill>
                <a:latin typeface="Branding-Semilight"/>
                <a:cs typeface="Branding-Semilight"/>
              </a:rPr>
              <a:t>Jeu de st</a:t>
            </a:r>
            <a:r>
              <a:rPr lang="fr-FR" sz="1300" spc="-15" dirty="0" smtClean="0">
                <a:solidFill>
                  <a:srgbClr val="414042"/>
                </a:solidFill>
                <a:latin typeface="Branding-Semilight"/>
                <a:cs typeface="Branding-Semilight"/>
              </a:rPr>
              <a:t>r</a:t>
            </a:r>
            <a:r>
              <a:rPr lang="fr-FR" sz="1300" spc="-10" dirty="0" smtClean="0">
                <a:solidFill>
                  <a:srgbClr val="414042"/>
                </a:solidFill>
                <a:latin typeface="Branding-Semilight"/>
                <a:cs typeface="Branding-Semilight"/>
              </a:rPr>
              <a:t>a</a:t>
            </a:r>
            <a:r>
              <a:rPr lang="fr-FR" sz="1300" dirty="0" smtClean="0">
                <a:solidFill>
                  <a:srgbClr val="414042"/>
                </a:solidFill>
                <a:latin typeface="Branding-Semilight"/>
                <a:cs typeface="Branding-Semilight"/>
              </a:rPr>
              <a:t>tégie</a:t>
            </a:r>
            <a:endParaRPr lang="fr-FR" sz="1300" dirty="0">
              <a:latin typeface="Branding-Semilight"/>
              <a:cs typeface="Branding-Semilight"/>
            </a:endParaRPr>
          </a:p>
        </p:txBody>
      </p:sp>
      <p:sp>
        <p:nvSpPr>
          <p:cNvPr id="28" name="object 28"/>
          <p:cNvSpPr txBox="1"/>
          <p:nvPr/>
        </p:nvSpPr>
        <p:spPr>
          <a:xfrm>
            <a:off x="596000" y="1709244"/>
            <a:ext cx="2234978" cy="672556"/>
          </a:xfrm>
          <a:prstGeom prst="rect">
            <a:avLst/>
          </a:prstGeom>
        </p:spPr>
        <p:txBody>
          <a:bodyPr vert="horz" wrap="square" lIns="0" tIns="0" rIns="0" bIns="0" rtlCol="0">
            <a:spAutoFit/>
          </a:bodyPr>
          <a:lstStyle/>
          <a:p>
            <a:pPr marL="12700" algn="just">
              <a:lnSpc>
                <a:spcPct val="100000"/>
              </a:lnSpc>
            </a:pPr>
            <a:r>
              <a:rPr lang="fr-FR" sz="1200" b="1" spc="60" dirty="0" smtClean="0">
                <a:solidFill>
                  <a:srgbClr val="00AEE6"/>
                </a:solidFill>
                <a:latin typeface="Branding"/>
                <a:cs typeface="Branding"/>
              </a:rPr>
              <a:t>Objectif</a:t>
            </a:r>
            <a:endParaRPr lang="fr-FR" sz="1200" dirty="0" smtClean="0">
              <a:latin typeface="Branding"/>
              <a:cs typeface="Branding"/>
            </a:endParaRPr>
          </a:p>
          <a:p>
            <a:pPr marL="12700" marR="5080" algn="just">
              <a:lnSpc>
                <a:spcPct val="101800"/>
              </a:lnSpc>
              <a:spcBef>
                <a:spcPts val="505"/>
              </a:spcBef>
            </a:pPr>
            <a:r>
              <a:rPr lang="fr-FR" sz="900" b="1" spc="-5" dirty="0" smtClean="0">
                <a:solidFill>
                  <a:srgbClr val="00AEE6"/>
                </a:solidFill>
                <a:latin typeface="Branding-Semibold"/>
                <a:cs typeface="Branding-Semibold"/>
              </a:rPr>
              <a:t>P</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end</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 </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onscien</a:t>
            </a:r>
            <a:r>
              <a:rPr lang="fr-FR" sz="900" b="1" spc="-15" dirty="0" smtClean="0">
                <a:solidFill>
                  <a:srgbClr val="00AEE6"/>
                </a:solidFill>
                <a:latin typeface="Branding-Semibold"/>
                <a:cs typeface="Branding-Semibold"/>
              </a:rPr>
              <a:t>c</a:t>
            </a:r>
            <a:r>
              <a:rPr lang="fr-FR" sz="900" b="1" dirty="0" smtClean="0">
                <a:solidFill>
                  <a:srgbClr val="00AEE6"/>
                </a:solidFill>
                <a:latin typeface="Branding-Semibold"/>
                <a:cs typeface="Branding-Semibold"/>
              </a:rPr>
              <a:t>e des </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épe</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cussions qu</a:t>
            </a:r>
            <a:r>
              <a:rPr lang="fr-FR" sz="900" b="1" spc="-50" dirty="0" smtClean="0">
                <a:solidFill>
                  <a:srgbClr val="00AEE6"/>
                </a:solidFill>
                <a:latin typeface="Branding-Semibold"/>
                <a:cs typeface="Branding-Semibold"/>
              </a:rPr>
              <a:t>’</a:t>
            </a:r>
            <a:r>
              <a:rPr lang="fr-FR" sz="900" b="1" dirty="0" smtClean="0">
                <a:solidFill>
                  <a:srgbClr val="00AEE6"/>
                </a:solidFill>
                <a:latin typeface="Branding-Semibold"/>
                <a:cs typeface="Branding-Semibold"/>
              </a:rPr>
              <a:t>o</a:t>
            </a:r>
            <a:r>
              <a:rPr lang="fr-FR" sz="900" b="1" spc="-5" dirty="0" smtClean="0">
                <a:solidFill>
                  <a:srgbClr val="00AEE6"/>
                </a:solidFill>
                <a:latin typeface="Branding-Semibold"/>
                <a:cs typeface="Branding-Semibold"/>
              </a:rPr>
              <a:t>n</a:t>
            </a:r>
            <a:r>
              <a:rPr lang="fr-FR" sz="900" b="1" dirty="0" smtClean="0">
                <a:solidFill>
                  <a:srgbClr val="00AEE6"/>
                </a:solidFill>
                <a:latin typeface="Branding-Semibold"/>
                <a:cs typeface="Branding-Semibold"/>
              </a:rPr>
              <a:t>t</a:t>
            </a:r>
            <a:r>
              <a:rPr lang="fr-FR" sz="900" b="1" spc="10" dirty="0" smtClean="0">
                <a:solidFill>
                  <a:srgbClr val="00AEE6"/>
                </a:solidFill>
                <a:latin typeface="Branding-Semibold"/>
                <a:cs typeface="Branding-Semibold"/>
              </a:rPr>
              <a:t> </a:t>
            </a:r>
            <a:r>
              <a:rPr lang="fr-FR" sz="900" b="1" dirty="0" smtClean="0">
                <a:solidFill>
                  <a:srgbClr val="00AEE6"/>
                </a:solidFill>
                <a:latin typeface="Branding-Semibold"/>
                <a:cs typeface="Branding-Semibold"/>
              </a:rPr>
              <a:t>nos décisions / choix sur les aut</a:t>
            </a:r>
            <a:r>
              <a:rPr lang="fr-FR" sz="900" b="1" spc="-20" dirty="0" smtClean="0">
                <a:solidFill>
                  <a:srgbClr val="00AEE6"/>
                </a:solidFill>
                <a:latin typeface="Branding-Semibold"/>
                <a:cs typeface="Branding-Semibold"/>
              </a:rPr>
              <a:t>r</a:t>
            </a:r>
            <a:r>
              <a:rPr lang="fr-FR" sz="900" b="1" dirty="0" smtClean="0">
                <a:solidFill>
                  <a:srgbClr val="00AEE6"/>
                </a:solidFill>
                <a:latin typeface="Branding-Semibold"/>
                <a:cs typeface="Branding-Semibold"/>
              </a:rPr>
              <a:t>es.</a:t>
            </a:r>
            <a:endParaRPr lang="fr-FR" sz="900" dirty="0">
              <a:latin typeface="Branding-Semibold"/>
              <a:cs typeface="Branding-Semibold"/>
            </a:endParaRPr>
          </a:p>
        </p:txBody>
      </p:sp>
      <p:sp>
        <p:nvSpPr>
          <p:cNvPr id="29" name="object 29"/>
          <p:cNvSpPr/>
          <p:nvPr/>
        </p:nvSpPr>
        <p:spPr>
          <a:xfrm>
            <a:off x="685098" y="2774802"/>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0" name="object 30"/>
          <p:cNvSpPr/>
          <p:nvPr/>
        </p:nvSpPr>
        <p:spPr>
          <a:xfrm>
            <a:off x="685098" y="3312795"/>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2" name="object 32"/>
          <p:cNvSpPr/>
          <p:nvPr/>
        </p:nvSpPr>
        <p:spPr>
          <a:xfrm>
            <a:off x="685098" y="389572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00AEE6"/>
          </a:solidFill>
        </p:spPr>
        <p:txBody>
          <a:bodyPr wrap="square" lIns="0" tIns="0" rIns="0" bIns="0" rtlCol="0"/>
          <a:lstStyle/>
          <a:p>
            <a:endParaRPr lang="fr-FR" dirty="0"/>
          </a:p>
        </p:txBody>
      </p:sp>
      <p:sp>
        <p:nvSpPr>
          <p:cNvPr id="36" name="object 36"/>
          <p:cNvSpPr/>
          <p:nvPr/>
        </p:nvSpPr>
        <p:spPr>
          <a:xfrm flipH="1">
            <a:off x="411033" y="1724700"/>
            <a:ext cx="45719" cy="2806856"/>
          </a:xfrm>
          <a:custGeom>
            <a:avLst/>
            <a:gdLst/>
            <a:ahLst/>
            <a:cxnLst/>
            <a:rect l="l" t="t" r="r" b="b"/>
            <a:pathLst>
              <a:path h="2637154">
                <a:moveTo>
                  <a:pt x="0" y="2637002"/>
                </a:moveTo>
                <a:lnTo>
                  <a:pt x="0" y="0"/>
                </a:lnTo>
              </a:path>
            </a:pathLst>
          </a:custGeom>
          <a:ln w="38100">
            <a:solidFill>
              <a:srgbClr val="00AEE6"/>
            </a:solidFill>
          </a:ln>
        </p:spPr>
        <p:txBody>
          <a:bodyPr wrap="square" lIns="0" tIns="0" rIns="0" bIns="0" rtlCol="0"/>
          <a:lstStyle/>
          <a:p>
            <a:endParaRPr lang="fr-FR" dirty="0"/>
          </a:p>
        </p:txBody>
      </p:sp>
      <p:sp>
        <p:nvSpPr>
          <p:cNvPr id="37" name="object 37"/>
          <p:cNvSpPr/>
          <p:nvPr/>
        </p:nvSpPr>
        <p:spPr>
          <a:xfrm>
            <a:off x="3340180" y="2890583"/>
            <a:ext cx="313690" cy="210820"/>
          </a:xfrm>
          <a:custGeom>
            <a:avLst/>
            <a:gdLst/>
            <a:ahLst/>
            <a:cxnLst/>
            <a:rect l="l" t="t" r="r" b="b"/>
            <a:pathLst>
              <a:path w="313689" h="210819">
                <a:moveTo>
                  <a:pt x="313182" y="210578"/>
                </a:moveTo>
                <a:lnTo>
                  <a:pt x="0" y="210578"/>
                </a:lnTo>
                <a:lnTo>
                  <a:pt x="0" y="0"/>
                </a:lnTo>
                <a:lnTo>
                  <a:pt x="313182" y="0"/>
                </a:lnTo>
                <a:lnTo>
                  <a:pt x="313182" y="210578"/>
                </a:lnTo>
                <a:close/>
              </a:path>
            </a:pathLst>
          </a:custGeom>
          <a:ln w="15011">
            <a:solidFill>
              <a:srgbClr val="00AEE6"/>
            </a:solidFill>
          </a:ln>
        </p:spPr>
        <p:txBody>
          <a:bodyPr wrap="square" lIns="0" tIns="0" rIns="0" bIns="0" rtlCol="0"/>
          <a:lstStyle/>
          <a:p>
            <a:endParaRPr lang="fr-FR" dirty="0"/>
          </a:p>
        </p:txBody>
      </p:sp>
      <p:sp>
        <p:nvSpPr>
          <p:cNvPr id="38" name="object 38"/>
          <p:cNvSpPr/>
          <p:nvPr/>
        </p:nvSpPr>
        <p:spPr>
          <a:xfrm>
            <a:off x="3607476" y="2943946"/>
            <a:ext cx="46990" cy="104139"/>
          </a:xfrm>
          <a:custGeom>
            <a:avLst/>
            <a:gdLst/>
            <a:ahLst/>
            <a:cxnLst/>
            <a:rect l="l" t="t" r="r" b="b"/>
            <a:pathLst>
              <a:path w="46989" h="104139">
                <a:moveTo>
                  <a:pt x="46951" y="103860"/>
                </a:moveTo>
                <a:lnTo>
                  <a:pt x="0" y="103860"/>
                </a:lnTo>
                <a:lnTo>
                  <a:pt x="0" y="0"/>
                </a:lnTo>
                <a:lnTo>
                  <a:pt x="46951" y="0"/>
                </a:lnTo>
              </a:path>
            </a:pathLst>
          </a:custGeom>
          <a:ln w="15011">
            <a:solidFill>
              <a:srgbClr val="00AEE6"/>
            </a:solidFill>
          </a:ln>
        </p:spPr>
        <p:txBody>
          <a:bodyPr wrap="square" lIns="0" tIns="0" rIns="0" bIns="0" rtlCol="0"/>
          <a:lstStyle/>
          <a:p>
            <a:endParaRPr lang="fr-FR" dirty="0"/>
          </a:p>
        </p:txBody>
      </p:sp>
      <p:sp>
        <p:nvSpPr>
          <p:cNvPr id="39" name="object 39"/>
          <p:cNvSpPr/>
          <p:nvPr/>
        </p:nvSpPr>
        <p:spPr>
          <a:xfrm>
            <a:off x="3340191" y="2943942"/>
            <a:ext cx="46990" cy="104139"/>
          </a:xfrm>
          <a:custGeom>
            <a:avLst/>
            <a:gdLst/>
            <a:ahLst/>
            <a:cxnLst/>
            <a:rect l="l" t="t" r="r" b="b"/>
            <a:pathLst>
              <a:path w="46989" h="104139">
                <a:moveTo>
                  <a:pt x="0" y="0"/>
                </a:moveTo>
                <a:lnTo>
                  <a:pt x="46951" y="0"/>
                </a:lnTo>
                <a:lnTo>
                  <a:pt x="46951" y="103860"/>
                </a:lnTo>
                <a:lnTo>
                  <a:pt x="0" y="103860"/>
                </a:lnTo>
              </a:path>
            </a:pathLst>
          </a:custGeom>
          <a:ln w="15011">
            <a:solidFill>
              <a:srgbClr val="00AEE6"/>
            </a:solidFill>
          </a:ln>
        </p:spPr>
        <p:txBody>
          <a:bodyPr wrap="square" lIns="0" tIns="0" rIns="0" bIns="0" rtlCol="0"/>
          <a:lstStyle/>
          <a:p>
            <a:endParaRPr lang="fr-FR" dirty="0"/>
          </a:p>
        </p:txBody>
      </p:sp>
      <p:sp>
        <p:nvSpPr>
          <p:cNvPr id="40" name="object 40"/>
          <p:cNvSpPr/>
          <p:nvPr/>
        </p:nvSpPr>
        <p:spPr>
          <a:xfrm>
            <a:off x="3496778" y="2910731"/>
            <a:ext cx="0" cy="170815"/>
          </a:xfrm>
          <a:custGeom>
            <a:avLst/>
            <a:gdLst/>
            <a:ahLst/>
            <a:cxnLst/>
            <a:rect l="l" t="t" r="r" b="b"/>
            <a:pathLst>
              <a:path h="170814">
                <a:moveTo>
                  <a:pt x="0" y="0"/>
                </a:moveTo>
                <a:lnTo>
                  <a:pt x="0" y="170281"/>
                </a:lnTo>
              </a:path>
            </a:pathLst>
          </a:custGeom>
          <a:ln w="15011">
            <a:solidFill>
              <a:srgbClr val="00AEE6"/>
            </a:solidFill>
          </a:ln>
        </p:spPr>
        <p:txBody>
          <a:bodyPr wrap="square" lIns="0" tIns="0" rIns="0" bIns="0" rtlCol="0"/>
          <a:lstStyle/>
          <a:p>
            <a:endParaRPr lang="fr-FR" dirty="0"/>
          </a:p>
        </p:txBody>
      </p:sp>
      <p:sp>
        <p:nvSpPr>
          <p:cNvPr id="41" name="object 41"/>
          <p:cNvSpPr/>
          <p:nvPr/>
        </p:nvSpPr>
        <p:spPr>
          <a:xfrm>
            <a:off x="3467803" y="2964790"/>
            <a:ext cx="60325" cy="61594"/>
          </a:xfrm>
          <a:custGeom>
            <a:avLst/>
            <a:gdLst/>
            <a:ahLst/>
            <a:cxnLst/>
            <a:rect l="l" t="t" r="r" b="b"/>
            <a:pathLst>
              <a:path w="60325" h="61594">
                <a:moveTo>
                  <a:pt x="60243" y="31084"/>
                </a:moveTo>
                <a:lnTo>
                  <a:pt x="57034" y="44901"/>
                </a:lnTo>
                <a:lnTo>
                  <a:pt x="48421" y="55573"/>
                </a:lnTo>
                <a:lnTo>
                  <a:pt x="35929" y="61576"/>
                </a:lnTo>
                <a:lnTo>
                  <a:pt x="19476" y="59485"/>
                </a:lnTo>
                <a:lnTo>
                  <a:pt x="7375" y="52786"/>
                </a:lnTo>
                <a:lnTo>
                  <a:pt x="0" y="42618"/>
                </a:lnTo>
                <a:lnTo>
                  <a:pt x="893" y="24851"/>
                </a:lnTo>
                <a:lnTo>
                  <a:pt x="6121" y="11868"/>
                </a:lnTo>
                <a:lnTo>
                  <a:pt x="14689" y="3604"/>
                </a:lnTo>
                <a:lnTo>
                  <a:pt x="25603" y="0"/>
                </a:lnTo>
                <a:lnTo>
                  <a:pt x="40798" y="2766"/>
                </a:lnTo>
                <a:lnTo>
                  <a:pt x="52172" y="10493"/>
                </a:lnTo>
                <a:lnTo>
                  <a:pt x="58843" y="21871"/>
                </a:lnTo>
                <a:lnTo>
                  <a:pt x="60243" y="31084"/>
                </a:lnTo>
                <a:close/>
              </a:path>
            </a:pathLst>
          </a:custGeom>
          <a:ln w="15011">
            <a:solidFill>
              <a:srgbClr val="00AEE6"/>
            </a:solidFill>
          </a:ln>
        </p:spPr>
        <p:txBody>
          <a:bodyPr wrap="square" lIns="0" tIns="0" rIns="0" bIns="0" rtlCol="0"/>
          <a:lstStyle/>
          <a:p>
            <a:endParaRPr lang="fr-FR" dirty="0"/>
          </a:p>
        </p:txBody>
      </p:sp>
      <p:sp>
        <p:nvSpPr>
          <p:cNvPr id="42" name="object 42"/>
          <p:cNvSpPr/>
          <p:nvPr/>
        </p:nvSpPr>
        <p:spPr>
          <a:xfrm>
            <a:off x="3386890" y="1784001"/>
            <a:ext cx="46990" cy="43180"/>
          </a:xfrm>
          <a:custGeom>
            <a:avLst/>
            <a:gdLst/>
            <a:ahLst/>
            <a:cxnLst/>
            <a:rect l="l" t="t" r="r" b="b"/>
            <a:pathLst>
              <a:path w="46989" h="43180">
                <a:moveTo>
                  <a:pt x="46850" y="21177"/>
                </a:moveTo>
                <a:lnTo>
                  <a:pt x="42691" y="34530"/>
                </a:lnTo>
                <a:lnTo>
                  <a:pt x="32012" y="43027"/>
                </a:lnTo>
                <a:lnTo>
                  <a:pt x="15026" y="41322"/>
                </a:lnTo>
                <a:lnTo>
                  <a:pt x="4392" y="34306"/>
                </a:lnTo>
                <a:lnTo>
                  <a:pt x="0" y="23731"/>
                </a:lnTo>
                <a:lnTo>
                  <a:pt x="3630" y="9126"/>
                </a:lnTo>
                <a:lnTo>
                  <a:pt x="13282" y="0"/>
                </a:lnTo>
                <a:lnTo>
                  <a:pt x="30695" y="1098"/>
                </a:lnTo>
                <a:lnTo>
                  <a:pt x="41669" y="7443"/>
                </a:lnTo>
                <a:lnTo>
                  <a:pt x="46531" y="17358"/>
                </a:lnTo>
                <a:lnTo>
                  <a:pt x="46850" y="21177"/>
                </a:lnTo>
                <a:close/>
              </a:path>
            </a:pathLst>
          </a:custGeom>
          <a:ln w="15100">
            <a:solidFill>
              <a:srgbClr val="00AEE6"/>
            </a:solidFill>
          </a:ln>
        </p:spPr>
        <p:txBody>
          <a:bodyPr wrap="square" lIns="0" tIns="0" rIns="0" bIns="0" rtlCol="0"/>
          <a:lstStyle/>
          <a:p>
            <a:endParaRPr lang="fr-FR" dirty="0"/>
          </a:p>
        </p:txBody>
      </p:sp>
      <p:sp>
        <p:nvSpPr>
          <p:cNvPr id="43" name="object 43"/>
          <p:cNvSpPr/>
          <p:nvPr/>
        </p:nvSpPr>
        <p:spPr>
          <a:xfrm>
            <a:off x="3347947" y="1850689"/>
            <a:ext cx="125095" cy="60960"/>
          </a:xfrm>
          <a:custGeom>
            <a:avLst/>
            <a:gdLst/>
            <a:ahLst/>
            <a:cxnLst/>
            <a:rect l="l" t="t" r="r" b="b"/>
            <a:pathLst>
              <a:path w="125095" h="60960">
                <a:moveTo>
                  <a:pt x="124654" y="60566"/>
                </a:moveTo>
                <a:lnTo>
                  <a:pt x="114210" y="22698"/>
                </a:lnTo>
                <a:lnTo>
                  <a:pt x="78328" y="4"/>
                </a:lnTo>
                <a:lnTo>
                  <a:pt x="62297" y="0"/>
                </a:lnTo>
                <a:lnTo>
                  <a:pt x="46981" y="0"/>
                </a:lnTo>
                <a:lnTo>
                  <a:pt x="10640" y="22219"/>
                </a:lnTo>
                <a:lnTo>
                  <a:pt x="1960" y="48427"/>
                </a:lnTo>
                <a:lnTo>
                  <a:pt x="0" y="60165"/>
                </a:lnTo>
              </a:path>
            </a:pathLst>
          </a:custGeom>
          <a:ln w="15100">
            <a:solidFill>
              <a:srgbClr val="00AEE6"/>
            </a:solidFill>
          </a:ln>
        </p:spPr>
        <p:txBody>
          <a:bodyPr wrap="square" lIns="0" tIns="0" rIns="0" bIns="0" rtlCol="0"/>
          <a:lstStyle/>
          <a:p>
            <a:endParaRPr lang="fr-FR" dirty="0"/>
          </a:p>
        </p:txBody>
      </p:sp>
      <p:sp>
        <p:nvSpPr>
          <p:cNvPr id="44" name="object 44"/>
          <p:cNvSpPr/>
          <p:nvPr/>
        </p:nvSpPr>
        <p:spPr>
          <a:xfrm>
            <a:off x="3557269" y="1784001"/>
            <a:ext cx="46990" cy="43180"/>
          </a:xfrm>
          <a:custGeom>
            <a:avLst/>
            <a:gdLst/>
            <a:ahLst/>
            <a:cxnLst/>
            <a:rect l="l" t="t" r="r" b="b"/>
            <a:pathLst>
              <a:path w="46989" h="43180">
                <a:moveTo>
                  <a:pt x="46850" y="21177"/>
                </a:moveTo>
                <a:lnTo>
                  <a:pt x="42691" y="34530"/>
                </a:lnTo>
                <a:lnTo>
                  <a:pt x="32012" y="43027"/>
                </a:lnTo>
                <a:lnTo>
                  <a:pt x="15026" y="41322"/>
                </a:lnTo>
                <a:lnTo>
                  <a:pt x="4392" y="34306"/>
                </a:lnTo>
                <a:lnTo>
                  <a:pt x="0" y="23731"/>
                </a:lnTo>
                <a:lnTo>
                  <a:pt x="3630" y="9126"/>
                </a:lnTo>
                <a:lnTo>
                  <a:pt x="13282" y="0"/>
                </a:lnTo>
                <a:lnTo>
                  <a:pt x="30695" y="1098"/>
                </a:lnTo>
                <a:lnTo>
                  <a:pt x="41669" y="7443"/>
                </a:lnTo>
                <a:lnTo>
                  <a:pt x="46531" y="17358"/>
                </a:lnTo>
                <a:lnTo>
                  <a:pt x="46850" y="21177"/>
                </a:lnTo>
                <a:close/>
              </a:path>
            </a:pathLst>
          </a:custGeom>
          <a:ln w="15100">
            <a:solidFill>
              <a:srgbClr val="00AEE6"/>
            </a:solidFill>
          </a:ln>
        </p:spPr>
        <p:txBody>
          <a:bodyPr wrap="square" lIns="0" tIns="0" rIns="0" bIns="0" rtlCol="0"/>
          <a:lstStyle/>
          <a:p>
            <a:endParaRPr lang="fr-FR" dirty="0"/>
          </a:p>
        </p:txBody>
      </p:sp>
      <p:sp>
        <p:nvSpPr>
          <p:cNvPr id="45" name="object 45"/>
          <p:cNvSpPr/>
          <p:nvPr/>
        </p:nvSpPr>
        <p:spPr>
          <a:xfrm>
            <a:off x="3518326" y="1850689"/>
            <a:ext cx="125095" cy="60960"/>
          </a:xfrm>
          <a:custGeom>
            <a:avLst/>
            <a:gdLst/>
            <a:ahLst/>
            <a:cxnLst/>
            <a:rect l="l" t="t" r="r" b="b"/>
            <a:pathLst>
              <a:path w="125095" h="60960">
                <a:moveTo>
                  <a:pt x="124654" y="60566"/>
                </a:moveTo>
                <a:lnTo>
                  <a:pt x="114210" y="22698"/>
                </a:lnTo>
                <a:lnTo>
                  <a:pt x="78328" y="4"/>
                </a:lnTo>
                <a:lnTo>
                  <a:pt x="62297" y="0"/>
                </a:lnTo>
                <a:lnTo>
                  <a:pt x="46981" y="0"/>
                </a:lnTo>
                <a:lnTo>
                  <a:pt x="10640" y="22219"/>
                </a:lnTo>
                <a:lnTo>
                  <a:pt x="1960" y="48427"/>
                </a:lnTo>
                <a:lnTo>
                  <a:pt x="0" y="60165"/>
                </a:lnTo>
              </a:path>
            </a:pathLst>
          </a:custGeom>
          <a:ln w="15100">
            <a:solidFill>
              <a:srgbClr val="00AEE6"/>
            </a:solidFill>
          </a:ln>
        </p:spPr>
        <p:txBody>
          <a:bodyPr wrap="square" lIns="0" tIns="0" rIns="0" bIns="0" rtlCol="0"/>
          <a:lstStyle/>
          <a:p>
            <a:endParaRPr lang="fr-FR" dirty="0"/>
          </a:p>
        </p:txBody>
      </p:sp>
      <p:sp>
        <p:nvSpPr>
          <p:cNvPr id="57" name="object 57"/>
          <p:cNvSpPr/>
          <p:nvPr/>
        </p:nvSpPr>
        <p:spPr>
          <a:xfrm>
            <a:off x="3420633" y="3550751"/>
            <a:ext cx="154940" cy="153670"/>
          </a:xfrm>
          <a:custGeom>
            <a:avLst/>
            <a:gdLst/>
            <a:ahLst/>
            <a:cxnLst/>
            <a:rect l="l" t="t" r="r" b="b"/>
            <a:pathLst>
              <a:path w="154939" h="153670">
                <a:moveTo>
                  <a:pt x="154718" y="76633"/>
                </a:moveTo>
                <a:lnTo>
                  <a:pt x="143237" y="117209"/>
                </a:lnTo>
                <a:lnTo>
                  <a:pt x="113281" y="145169"/>
                </a:lnTo>
                <a:lnTo>
                  <a:pt x="86371" y="153481"/>
                </a:lnTo>
                <a:lnTo>
                  <a:pt x="70054" y="152430"/>
                </a:lnTo>
                <a:lnTo>
                  <a:pt x="29814" y="136304"/>
                </a:lnTo>
                <a:lnTo>
                  <a:pt x="5516" y="105156"/>
                </a:lnTo>
                <a:lnTo>
                  <a:pt x="0" y="78860"/>
                </a:lnTo>
                <a:lnTo>
                  <a:pt x="1310" y="63873"/>
                </a:lnTo>
                <a:lnTo>
                  <a:pt x="19187" y="25960"/>
                </a:lnTo>
                <a:lnTo>
                  <a:pt x="52968" y="3200"/>
                </a:lnTo>
                <a:lnTo>
                  <a:pt x="66649" y="0"/>
                </a:lnTo>
                <a:lnTo>
                  <a:pt x="83265" y="962"/>
                </a:lnTo>
                <a:lnTo>
                  <a:pt x="124048" y="16618"/>
                </a:lnTo>
                <a:lnTo>
                  <a:pt x="148723" y="47108"/>
                </a:lnTo>
                <a:lnTo>
                  <a:pt x="154718" y="76633"/>
                </a:lnTo>
                <a:close/>
              </a:path>
            </a:pathLst>
          </a:custGeom>
          <a:ln w="16002">
            <a:solidFill>
              <a:srgbClr val="00AEE6"/>
            </a:solidFill>
          </a:ln>
        </p:spPr>
        <p:txBody>
          <a:bodyPr wrap="square" lIns="0" tIns="0" rIns="0" bIns="0" rtlCol="0"/>
          <a:lstStyle/>
          <a:p>
            <a:endParaRPr lang="fr-FR" dirty="0"/>
          </a:p>
        </p:txBody>
      </p:sp>
      <p:sp>
        <p:nvSpPr>
          <p:cNvPr id="58" name="object 58"/>
          <p:cNvSpPr/>
          <p:nvPr/>
        </p:nvSpPr>
        <p:spPr>
          <a:xfrm>
            <a:off x="3548004" y="3534282"/>
            <a:ext cx="24130" cy="24765"/>
          </a:xfrm>
          <a:custGeom>
            <a:avLst/>
            <a:gdLst/>
            <a:ahLst/>
            <a:cxnLst/>
            <a:rect l="l" t="t" r="r" b="b"/>
            <a:pathLst>
              <a:path w="24129" h="24764">
                <a:moveTo>
                  <a:pt x="16065" y="0"/>
                </a:moveTo>
                <a:lnTo>
                  <a:pt x="10934" y="647"/>
                </a:lnTo>
                <a:lnTo>
                  <a:pt x="8178" y="4216"/>
                </a:lnTo>
                <a:lnTo>
                  <a:pt x="0" y="14643"/>
                </a:lnTo>
                <a:lnTo>
                  <a:pt x="12890" y="24650"/>
                </a:lnTo>
                <a:lnTo>
                  <a:pt x="21069" y="14224"/>
                </a:lnTo>
                <a:lnTo>
                  <a:pt x="23825" y="10655"/>
                </a:lnTo>
                <a:lnTo>
                  <a:pt x="23177" y="5537"/>
                </a:lnTo>
                <a:lnTo>
                  <a:pt x="16065" y="0"/>
                </a:lnTo>
                <a:close/>
              </a:path>
            </a:pathLst>
          </a:custGeom>
          <a:solidFill>
            <a:srgbClr val="00AEE6"/>
          </a:solidFill>
        </p:spPr>
        <p:txBody>
          <a:bodyPr wrap="square" lIns="0" tIns="0" rIns="0" bIns="0" rtlCol="0"/>
          <a:lstStyle/>
          <a:p>
            <a:endParaRPr lang="fr-FR" dirty="0"/>
          </a:p>
        </p:txBody>
      </p:sp>
      <p:sp>
        <p:nvSpPr>
          <p:cNvPr id="59" name="object 59"/>
          <p:cNvSpPr/>
          <p:nvPr/>
        </p:nvSpPr>
        <p:spPr>
          <a:xfrm>
            <a:off x="3423850" y="3534282"/>
            <a:ext cx="24130" cy="24765"/>
          </a:xfrm>
          <a:custGeom>
            <a:avLst/>
            <a:gdLst/>
            <a:ahLst/>
            <a:cxnLst/>
            <a:rect l="l" t="t" r="r" b="b"/>
            <a:pathLst>
              <a:path w="24129" h="24764">
                <a:moveTo>
                  <a:pt x="7759" y="0"/>
                </a:moveTo>
                <a:lnTo>
                  <a:pt x="647" y="5537"/>
                </a:lnTo>
                <a:lnTo>
                  <a:pt x="0" y="10655"/>
                </a:lnTo>
                <a:lnTo>
                  <a:pt x="2755" y="14224"/>
                </a:lnTo>
                <a:lnTo>
                  <a:pt x="10934" y="24650"/>
                </a:lnTo>
                <a:lnTo>
                  <a:pt x="23825" y="14643"/>
                </a:lnTo>
                <a:lnTo>
                  <a:pt x="15646" y="4216"/>
                </a:lnTo>
                <a:lnTo>
                  <a:pt x="12890" y="647"/>
                </a:lnTo>
                <a:lnTo>
                  <a:pt x="7759" y="0"/>
                </a:lnTo>
                <a:close/>
              </a:path>
            </a:pathLst>
          </a:custGeom>
          <a:solidFill>
            <a:srgbClr val="00AEE6"/>
          </a:solidFill>
        </p:spPr>
        <p:txBody>
          <a:bodyPr wrap="square" lIns="0" tIns="0" rIns="0" bIns="0" rtlCol="0"/>
          <a:lstStyle/>
          <a:p>
            <a:endParaRPr lang="fr-FR" dirty="0"/>
          </a:p>
        </p:txBody>
      </p:sp>
      <p:sp>
        <p:nvSpPr>
          <p:cNvPr id="60" name="object 60"/>
          <p:cNvSpPr/>
          <p:nvPr/>
        </p:nvSpPr>
        <p:spPr>
          <a:xfrm>
            <a:off x="3486411" y="3512566"/>
            <a:ext cx="23495" cy="19050"/>
          </a:xfrm>
          <a:custGeom>
            <a:avLst/>
            <a:gdLst/>
            <a:ahLst/>
            <a:cxnLst/>
            <a:rect l="l" t="t" r="r" b="b"/>
            <a:pathLst>
              <a:path w="23495" h="19050">
                <a:moveTo>
                  <a:pt x="21894" y="0"/>
                </a:moveTo>
                <a:lnTo>
                  <a:pt x="1231" y="0"/>
                </a:lnTo>
                <a:lnTo>
                  <a:pt x="0" y="1231"/>
                </a:lnTo>
                <a:lnTo>
                  <a:pt x="0" y="17818"/>
                </a:lnTo>
                <a:lnTo>
                  <a:pt x="1231" y="19062"/>
                </a:lnTo>
                <a:lnTo>
                  <a:pt x="21894" y="19062"/>
                </a:lnTo>
                <a:lnTo>
                  <a:pt x="23139" y="17818"/>
                </a:lnTo>
                <a:lnTo>
                  <a:pt x="23139" y="1231"/>
                </a:lnTo>
                <a:lnTo>
                  <a:pt x="21894" y="0"/>
                </a:lnTo>
                <a:close/>
              </a:path>
            </a:pathLst>
          </a:custGeom>
          <a:solidFill>
            <a:srgbClr val="00AEE6"/>
          </a:solidFill>
        </p:spPr>
        <p:txBody>
          <a:bodyPr wrap="square" lIns="0" tIns="0" rIns="0" bIns="0" rtlCol="0"/>
          <a:lstStyle/>
          <a:p>
            <a:endParaRPr lang="fr-FR" dirty="0"/>
          </a:p>
        </p:txBody>
      </p:sp>
      <p:sp>
        <p:nvSpPr>
          <p:cNvPr id="61" name="object 61"/>
          <p:cNvSpPr/>
          <p:nvPr/>
        </p:nvSpPr>
        <p:spPr>
          <a:xfrm>
            <a:off x="3488450" y="3581368"/>
            <a:ext cx="19685" cy="46355"/>
          </a:xfrm>
          <a:custGeom>
            <a:avLst/>
            <a:gdLst/>
            <a:ahLst/>
            <a:cxnLst/>
            <a:rect l="l" t="t" r="r" b="b"/>
            <a:pathLst>
              <a:path w="19685" h="46354">
                <a:moveTo>
                  <a:pt x="16040" y="0"/>
                </a:moveTo>
                <a:lnTo>
                  <a:pt x="3022" y="0"/>
                </a:lnTo>
                <a:lnTo>
                  <a:pt x="0" y="3035"/>
                </a:lnTo>
                <a:lnTo>
                  <a:pt x="0" y="42989"/>
                </a:lnTo>
                <a:lnTo>
                  <a:pt x="3022" y="46012"/>
                </a:lnTo>
                <a:lnTo>
                  <a:pt x="16040" y="46012"/>
                </a:lnTo>
                <a:lnTo>
                  <a:pt x="19062" y="42989"/>
                </a:lnTo>
                <a:lnTo>
                  <a:pt x="19062" y="3035"/>
                </a:lnTo>
                <a:lnTo>
                  <a:pt x="16040" y="0"/>
                </a:lnTo>
                <a:close/>
              </a:path>
            </a:pathLst>
          </a:custGeom>
          <a:solidFill>
            <a:srgbClr val="00AEE6"/>
          </a:solidFill>
        </p:spPr>
        <p:txBody>
          <a:bodyPr wrap="square" lIns="0" tIns="0" rIns="0" bIns="0" rtlCol="0"/>
          <a:lstStyle/>
          <a:p>
            <a:endParaRPr lang="fr-FR" dirty="0"/>
          </a:p>
        </p:txBody>
      </p:sp>
      <p:sp>
        <p:nvSpPr>
          <p:cNvPr id="62" name="object 62"/>
          <p:cNvSpPr txBox="1"/>
          <p:nvPr/>
        </p:nvSpPr>
        <p:spPr>
          <a:xfrm>
            <a:off x="3239833" y="1997622"/>
            <a:ext cx="617518"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1</a:t>
            </a:r>
            <a:r>
              <a:rPr lang="fr-FR" sz="650" b="1" spc="-15" dirty="0" smtClean="0">
                <a:solidFill>
                  <a:srgbClr val="00AEE6"/>
                </a:solidFill>
                <a:latin typeface="Branding"/>
                <a:cs typeface="Branding"/>
              </a:rPr>
              <a:t>2</a:t>
            </a:r>
            <a:r>
              <a:rPr lang="fr-FR" sz="650" b="1" spc="-25" dirty="0" smtClean="0">
                <a:solidFill>
                  <a:srgbClr val="00AEE6"/>
                </a:solidFill>
                <a:latin typeface="Branding"/>
                <a:cs typeface="Branding"/>
              </a:rPr>
              <a:t>-</a:t>
            </a:r>
            <a:r>
              <a:rPr lang="fr-FR" sz="650" b="1" dirty="0" smtClean="0">
                <a:solidFill>
                  <a:srgbClr val="00AEE6"/>
                </a:solidFill>
                <a:latin typeface="Branding"/>
                <a:cs typeface="Branding"/>
              </a:rPr>
              <a:t>30 joueu</a:t>
            </a:r>
            <a:r>
              <a:rPr lang="fr-FR" sz="650" b="1" spc="-10" dirty="0" smtClean="0">
                <a:solidFill>
                  <a:srgbClr val="00AEE6"/>
                </a:solidFill>
                <a:latin typeface="Branding"/>
                <a:cs typeface="Branding"/>
              </a:rPr>
              <a:t>r</a:t>
            </a:r>
            <a:r>
              <a:rPr lang="fr-FR" sz="650" b="1" dirty="0" smtClean="0">
                <a:solidFill>
                  <a:srgbClr val="00AEE6"/>
                </a:solidFill>
                <a:latin typeface="Branding"/>
                <a:cs typeface="Branding"/>
              </a:rPr>
              <a:t>s</a:t>
            </a:r>
            <a:endParaRPr lang="fr-FR" sz="650" dirty="0">
              <a:latin typeface="Branding"/>
              <a:cs typeface="Branding"/>
            </a:endParaRPr>
          </a:p>
        </p:txBody>
      </p:sp>
      <p:sp>
        <p:nvSpPr>
          <p:cNvPr id="63" name="object 63"/>
          <p:cNvSpPr txBox="1"/>
          <p:nvPr/>
        </p:nvSpPr>
        <p:spPr>
          <a:xfrm>
            <a:off x="3336663" y="2585459"/>
            <a:ext cx="359501"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6</a:t>
            </a:r>
            <a:r>
              <a:rPr lang="fr-FR" sz="650" b="1" spc="-30" dirty="0" smtClean="0">
                <a:solidFill>
                  <a:srgbClr val="00AEE6"/>
                </a:solidFill>
                <a:latin typeface="Branding"/>
                <a:cs typeface="Branding"/>
              </a:rPr>
              <a:t>-</a:t>
            </a:r>
            <a:r>
              <a:rPr lang="fr-FR" sz="650" b="1" dirty="0" smtClean="0">
                <a:solidFill>
                  <a:srgbClr val="00AEE6"/>
                </a:solidFill>
                <a:latin typeface="Branding"/>
                <a:cs typeface="Branding"/>
              </a:rPr>
              <a:t>12 ans</a:t>
            </a:r>
            <a:endParaRPr lang="fr-FR" sz="650" dirty="0">
              <a:latin typeface="Branding"/>
              <a:cs typeface="Branding"/>
            </a:endParaRPr>
          </a:p>
        </p:txBody>
      </p:sp>
      <p:sp>
        <p:nvSpPr>
          <p:cNvPr id="64" name="object 64"/>
          <p:cNvSpPr txBox="1"/>
          <p:nvPr/>
        </p:nvSpPr>
        <p:spPr>
          <a:xfrm>
            <a:off x="3227615" y="3160750"/>
            <a:ext cx="548005"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30x30 m</a:t>
            </a:r>
            <a:r>
              <a:rPr lang="fr-FR" sz="650" b="1" spc="-5" dirty="0" smtClean="0">
                <a:solidFill>
                  <a:srgbClr val="00AEE6"/>
                </a:solidFill>
                <a:latin typeface="Branding"/>
                <a:cs typeface="Branding"/>
              </a:rPr>
              <a:t>è</a:t>
            </a:r>
            <a:r>
              <a:rPr lang="fr-FR" sz="650" b="1" dirty="0" smtClean="0">
                <a:solidFill>
                  <a:srgbClr val="00AEE6"/>
                </a:solidFill>
                <a:latin typeface="Branding"/>
                <a:cs typeface="Branding"/>
              </a:rPr>
              <a:t>t</a:t>
            </a:r>
            <a:r>
              <a:rPr lang="fr-FR" sz="650" b="1" spc="-15" dirty="0" smtClean="0">
                <a:solidFill>
                  <a:srgbClr val="00AEE6"/>
                </a:solidFill>
                <a:latin typeface="Branding"/>
                <a:cs typeface="Branding"/>
              </a:rPr>
              <a:t>r</a:t>
            </a:r>
            <a:r>
              <a:rPr lang="fr-FR" sz="650" b="1" dirty="0" smtClean="0">
                <a:solidFill>
                  <a:srgbClr val="00AEE6"/>
                </a:solidFill>
                <a:latin typeface="Branding"/>
                <a:cs typeface="Branding"/>
              </a:rPr>
              <a:t>es</a:t>
            </a:r>
            <a:endParaRPr lang="fr-FR" sz="650" dirty="0">
              <a:latin typeface="Branding"/>
              <a:cs typeface="Branding"/>
            </a:endParaRPr>
          </a:p>
        </p:txBody>
      </p:sp>
      <p:sp>
        <p:nvSpPr>
          <p:cNvPr id="65" name="object 65"/>
          <p:cNvSpPr txBox="1"/>
          <p:nvPr/>
        </p:nvSpPr>
        <p:spPr>
          <a:xfrm>
            <a:off x="3356476" y="3821728"/>
            <a:ext cx="27432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45 min</a:t>
            </a:r>
            <a:endParaRPr lang="fr-FR" sz="650" dirty="0">
              <a:latin typeface="Branding"/>
              <a:cs typeface="Branding"/>
            </a:endParaRPr>
          </a:p>
        </p:txBody>
      </p:sp>
      <p:sp>
        <p:nvSpPr>
          <p:cNvPr id="66" name="object 66"/>
          <p:cNvSpPr/>
          <p:nvPr/>
        </p:nvSpPr>
        <p:spPr>
          <a:xfrm>
            <a:off x="4477079" y="2948041"/>
            <a:ext cx="60960" cy="0"/>
          </a:xfrm>
          <a:custGeom>
            <a:avLst/>
            <a:gdLst/>
            <a:ahLst/>
            <a:cxnLst/>
            <a:rect l="l" t="t" r="r" b="b"/>
            <a:pathLst>
              <a:path w="60960">
                <a:moveTo>
                  <a:pt x="0" y="0"/>
                </a:moveTo>
                <a:lnTo>
                  <a:pt x="60642" y="0"/>
                </a:lnTo>
              </a:path>
            </a:pathLst>
          </a:custGeom>
          <a:ln w="14414">
            <a:solidFill>
              <a:srgbClr val="414042"/>
            </a:solidFill>
          </a:ln>
        </p:spPr>
        <p:txBody>
          <a:bodyPr wrap="square" lIns="0" tIns="0" rIns="0" bIns="0" rtlCol="0"/>
          <a:lstStyle/>
          <a:p>
            <a:endParaRPr lang="fr-FR" dirty="0"/>
          </a:p>
        </p:txBody>
      </p:sp>
      <p:sp>
        <p:nvSpPr>
          <p:cNvPr id="67" name="object 67"/>
          <p:cNvSpPr/>
          <p:nvPr/>
        </p:nvSpPr>
        <p:spPr>
          <a:xfrm>
            <a:off x="4477079" y="2973280"/>
            <a:ext cx="60960" cy="0"/>
          </a:xfrm>
          <a:custGeom>
            <a:avLst/>
            <a:gdLst/>
            <a:ahLst/>
            <a:cxnLst/>
            <a:rect l="l" t="t" r="r" b="b"/>
            <a:pathLst>
              <a:path w="60960">
                <a:moveTo>
                  <a:pt x="0" y="0"/>
                </a:moveTo>
                <a:lnTo>
                  <a:pt x="60642" y="0"/>
                </a:lnTo>
              </a:path>
            </a:pathLst>
          </a:custGeom>
          <a:ln w="14414">
            <a:solidFill>
              <a:srgbClr val="414042"/>
            </a:solidFill>
          </a:ln>
        </p:spPr>
        <p:txBody>
          <a:bodyPr wrap="square" lIns="0" tIns="0" rIns="0" bIns="0" rtlCol="0"/>
          <a:lstStyle/>
          <a:p>
            <a:endParaRPr lang="fr-FR" dirty="0"/>
          </a:p>
        </p:txBody>
      </p:sp>
      <p:sp>
        <p:nvSpPr>
          <p:cNvPr id="68" name="object 68"/>
          <p:cNvSpPr/>
          <p:nvPr/>
        </p:nvSpPr>
        <p:spPr>
          <a:xfrm>
            <a:off x="4446411" y="2876849"/>
            <a:ext cx="119380" cy="147955"/>
          </a:xfrm>
          <a:custGeom>
            <a:avLst/>
            <a:gdLst/>
            <a:ahLst/>
            <a:cxnLst/>
            <a:rect l="l" t="t" r="r" b="b"/>
            <a:pathLst>
              <a:path w="119379" h="147955">
                <a:moveTo>
                  <a:pt x="0" y="29908"/>
                </a:moveTo>
                <a:lnTo>
                  <a:pt x="0" y="147662"/>
                </a:lnTo>
                <a:lnTo>
                  <a:pt x="119341" y="147662"/>
                </a:lnTo>
                <a:lnTo>
                  <a:pt x="119341" y="0"/>
                </a:lnTo>
                <a:lnTo>
                  <a:pt x="29908" y="0"/>
                </a:lnTo>
                <a:lnTo>
                  <a:pt x="0" y="29908"/>
                </a:lnTo>
                <a:close/>
              </a:path>
            </a:pathLst>
          </a:custGeom>
          <a:ln w="14414">
            <a:solidFill>
              <a:srgbClr val="414042"/>
            </a:solidFill>
          </a:ln>
        </p:spPr>
        <p:txBody>
          <a:bodyPr wrap="square" lIns="0" tIns="0" rIns="0" bIns="0" rtlCol="0"/>
          <a:lstStyle/>
          <a:p>
            <a:endParaRPr lang="fr-FR" dirty="0"/>
          </a:p>
        </p:txBody>
      </p:sp>
      <p:sp>
        <p:nvSpPr>
          <p:cNvPr id="69" name="object 69"/>
          <p:cNvSpPr/>
          <p:nvPr/>
        </p:nvSpPr>
        <p:spPr>
          <a:xfrm>
            <a:off x="4446418" y="2876844"/>
            <a:ext cx="30480" cy="30480"/>
          </a:xfrm>
          <a:custGeom>
            <a:avLst/>
            <a:gdLst/>
            <a:ahLst/>
            <a:cxnLst/>
            <a:rect l="l" t="t" r="r" b="b"/>
            <a:pathLst>
              <a:path w="30479" h="30480">
                <a:moveTo>
                  <a:pt x="29908" y="0"/>
                </a:moveTo>
                <a:lnTo>
                  <a:pt x="29908" y="29908"/>
                </a:lnTo>
                <a:lnTo>
                  <a:pt x="0" y="29908"/>
                </a:lnTo>
              </a:path>
            </a:pathLst>
          </a:custGeom>
          <a:ln w="14414">
            <a:solidFill>
              <a:srgbClr val="414042"/>
            </a:solidFill>
          </a:ln>
        </p:spPr>
        <p:txBody>
          <a:bodyPr wrap="square" lIns="0" tIns="0" rIns="0" bIns="0" rtlCol="0"/>
          <a:lstStyle/>
          <a:p>
            <a:endParaRPr lang="fr-FR" dirty="0"/>
          </a:p>
        </p:txBody>
      </p:sp>
      <p:sp>
        <p:nvSpPr>
          <p:cNvPr id="70" name="object 70"/>
          <p:cNvSpPr/>
          <p:nvPr/>
        </p:nvSpPr>
        <p:spPr>
          <a:xfrm>
            <a:off x="4454118" y="2349494"/>
            <a:ext cx="111760" cy="111125"/>
          </a:xfrm>
          <a:custGeom>
            <a:avLst/>
            <a:gdLst/>
            <a:ahLst/>
            <a:cxnLst/>
            <a:rect l="l" t="t" r="r" b="b"/>
            <a:pathLst>
              <a:path w="111760" h="111125">
                <a:moveTo>
                  <a:pt x="111452" y="55315"/>
                </a:moveTo>
                <a:lnTo>
                  <a:pt x="96155" y="93728"/>
                </a:lnTo>
                <a:lnTo>
                  <a:pt x="58860" y="111099"/>
                </a:lnTo>
                <a:lnTo>
                  <a:pt x="43612" y="109385"/>
                </a:lnTo>
                <a:lnTo>
                  <a:pt x="9474" y="86645"/>
                </a:lnTo>
                <a:lnTo>
                  <a:pt x="0" y="61204"/>
                </a:lnTo>
                <a:lnTo>
                  <a:pt x="1548" y="45296"/>
                </a:lnTo>
                <a:lnTo>
                  <a:pt x="23172" y="10148"/>
                </a:lnTo>
                <a:lnTo>
                  <a:pt x="47624" y="0"/>
                </a:lnTo>
                <a:lnTo>
                  <a:pt x="64021" y="1387"/>
                </a:lnTo>
                <a:lnTo>
                  <a:pt x="99953" y="22087"/>
                </a:lnTo>
                <a:lnTo>
                  <a:pt x="111452" y="55315"/>
                </a:lnTo>
                <a:close/>
              </a:path>
            </a:pathLst>
          </a:custGeom>
          <a:ln w="16167">
            <a:solidFill>
              <a:srgbClr val="414042"/>
            </a:solidFill>
          </a:ln>
        </p:spPr>
        <p:txBody>
          <a:bodyPr wrap="square" lIns="0" tIns="0" rIns="0" bIns="0" rtlCol="0"/>
          <a:lstStyle/>
          <a:p>
            <a:endParaRPr lang="fr-FR" dirty="0"/>
          </a:p>
        </p:txBody>
      </p:sp>
      <p:sp>
        <p:nvSpPr>
          <p:cNvPr id="71" name="object 71"/>
          <p:cNvSpPr txBox="1"/>
          <p:nvPr/>
        </p:nvSpPr>
        <p:spPr>
          <a:xfrm>
            <a:off x="4300346" y="1997621"/>
            <a:ext cx="46304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4 </a:t>
            </a:r>
            <a:r>
              <a:rPr lang="fr-FR" sz="650" b="1" spc="-10" dirty="0" smtClean="0">
                <a:solidFill>
                  <a:srgbClr val="00AEE6"/>
                </a:solidFill>
                <a:latin typeface="Branding"/>
                <a:cs typeface="Branding"/>
              </a:rPr>
              <a:t>c</a:t>
            </a:r>
            <a:r>
              <a:rPr lang="fr-FR" sz="650" b="1" dirty="0" smtClean="0">
                <a:solidFill>
                  <a:srgbClr val="00AEE6"/>
                </a:solidFill>
                <a:latin typeface="Branding"/>
                <a:cs typeface="Branding"/>
              </a:rPr>
              <a:t>oupelles</a:t>
            </a:r>
            <a:endParaRPr lang="fr-FR" sz="650" dirty="0">
              <a:latin typeface="Branding"/>
              <a:cs typeface="Branding"/>
            </a:endParaRPr>
          </a:p>
        </p:txBody>
      </p:sp>
      <p:sp>
        <p:nvSpPr>
          <p:cNvPr id="72" name="object 72"/>
          <p:cNvSpPr txBox="1"/>
          <p:nvPr/>
        </p:nvSpPr>
        <p:spPr>
          <a:xfrm>
            <a:off x="4311903" y="2589587"/>
            <a:ext cx="451483"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6 </a:t>
            </a:r>
            <a:r>
              <a:rPr lang="fr-FR" sz="650" b="1" spc="-10" dirty="0" smtClean="0">
                <a:solidFill>
                  <a:srgbClr val="00AEE6"/>
                </a:solidFill>
                <a:latin typeface="Branding"/>
                <a:cs typeface="Branding"/>
              </a:rPr>
              <a:t>c</a:t>
            </a:r>
            <a:r>
              <a:rPr lang="fr-FR" sz="650" b="1" dirty="0" smtClean="0">
                <a:solidFill>
                  <a:srgbClr val="00AEE6"/>
                </a:solidFill>
                <a:latin typeface="Branding"/>
                <a:cs typeface="Branding"/>
              </a:rPr>
              <a:t>e</a:t>
            </a:r>
            <a:r>
              <a:rPr lang="fr-FR" sz="650" b="1" spc="-15" dirty="0" smtClean="0">
                <a:solidFill>
                  <a:srgbClr val="00AEE6"/>
                </a:solidFill>
                <a:latin typeface="Branding"/>
                <a:cs typeface="Branding"/>
              </a:rPr>
              <a:t>r</a:t>
            </a:r>
            <a:r>
              <a:rPr lang="fr-FR" sz="650" b="1" spc="-10" dirty="0" smtClean="0">
                <a:solidFill>
                  <a:srgbClr val="00AEE6"/>
                </a:solidFill>
                <a:latin typeface="Branding"/>
                <a:cs typeface="Branding"/>
              </a:rPr>
              <a:t>c</a:t>
            </a:r>
            <a:r>
              <a:rPr lang="fr-FR" sz="650" b="1" dirty="0" smtClean="0">
                <a:solidFill>
                  <a:srgbClr val="00AEE6"/>
                </a:solidFill>
                <a:latin typeface="Branding"/>
                <a:cs typeface="Branding"/>
              </a:rPr>
              <a:t>eaux</a:t>
            </a:r>
            <a:endParaRPr lang="fr-FR" sz="650" dirty="0">
              <a:latin typeface="Branding"/>
              <a:cs typeface="Branding"/>
            </a:endParaRPr>
          </a:p>
        </p:txBody>
      </p:sp>
      <p:sp>
        <p:nvSpPr>
          <p:cNvPr id="73" name="object 73"/>
          <p:cNvSpPr txBox="1"/>
          <p:nvPr/>
        </p:nvSpPr>
        <p:spPr>
          <a:xfrm>
            <a:off x="4330064" y="3169583"/>
            <a:ext cx="440468" cy="269304"/>
          </a:xfrm>
          <a:prstGeom prst="rect">
            <a:avLst/>
          </a:prstGeom>
        </p:spPr>
        <p:txBody>
          <a:bodyPr vert="horz" wrap="square" lIns="0" tIns="0" rIns="0" bIns="0" rtlCol="0">
            <a:spAutoFit/>
          </a:bodyPr>
          <a:lstStyle/>
          <a:p>
            <a:pPr marL="12700" marR="5080" indent="1270" algn="ctr">
              <a:lnSpc>
                <a:spcPts val="710"/>
              </a:lnSpc>
            </a:pPr>
            <a:r>
              <a:rPr lang="fr-FR" sz="650" b="1" dirty="0" smtClean="0">
                <a:solidFill>
                  <a:srgbClr val="00AEE6"/>
                </a:solidFill>
                <a:latin typeface="Branding"/>
                <a:cs typeface="Branding"/>
              </a:rPr>
              <a:t>Ann</a:t>
            </a:r>
            <a:r>
              <a:rPr lang="fr-FR" sz="650" b="1" spc="-10" dirty="0" smtClean="0">
                <a:solidFill>
                  <a:srgbClr val="00AEE6"/>
                </a:solidFill>
                <a:latin typeface="Branding"/>
                <a:cs typeface="Branding"/>
              </a:rPr>
              <a:t>e</a:t>
            </a:r>
            <a:r>
              <a:rPr lang="fr-FR" sz="650" b="1" spc="-20" dirty="0" smtClean="0">
                <a:solidFill>
                  <a:srgbClr val="00AEE6"/>
                </a:solidFill>
                <a:latin typeface="Branding"/>
                <a:cs typeface="Branding"/>
              </a:rPr>
              <a:t>x</a:t>
            </a:r>
            <a:r>
              <a:rPr lang="fr-FR" sz="650" b="1" dirty="0" smtClean="0">
                <a:solidFill>
                  <a:srgbClr val="00AEE6"/>
                </a:solidFill>
                <a:latin typeface="Branding"/>
                <a:cs typeface="Branding"/>
              </a:rPr>
              <a:t>e à utiliser </a:t>
            </a:r>
            <a:r>
              <a:rPr lang="fr-FR" sz="650" b="1" spc="-20" dirty="0" smtClean="0">
                <a:solidFill>
                  <a:srgbClr val="00AEE6"/>
                </a:solidFill>
                <a:latin typeface="Branding"/>
                <a:cs typeface="Branding"/>
              </a:rPr>
              <a:t>(</a:t>
            </a:r>
            <a:r>
              <a:rPr lang="fr-FR" sz="650" b="1" dirty="0" smtClean="0">
                <a:solidFill>
                  <a:srgbClr val="00AEE6"/>
                </a:solidFill>
                <a:latin typeface="Branding"/>
                <a:cs typeface="Branding"/>
              </a:rPr>
              <a:t>carte</a:t>
            </a:r>
            <a:r>
              <a:rPr lang="fr-FR" sz="650" b="1" spc="-15" dirty="0" smtClean="0">
                <a:solidFill>
                  <a:srgbClr val="00AEE6"/>
                </a:solidFill>
                <a:latin typeface="Branding"/>
                <a:cs typeface="Branding"/>
              </a:rPr>
              <a:t>s</a:t>
            </a:r>
            <a:r>
              <a:rPr lang="fr-FR" sz="650" b="1" dirty="0" smtClean="0">
                <a:solidFill>
                  <a:srgbClr val="00AEE6"/>
                </a:solidFill>
                <a:latin typeface="Branding"/>
                <a:cs typeface="Branding"/>
              </a:rPr>
              <a:t>)</a:t>
            </a:r>
            <a:endParaRPr lang="fr-FR" sz="650" dirty="0">
              <a:latin typeface="Branding"/>
              <a:cs typeface="Branding"/>
            </a:endParaRPr>
          </a:p>
        </p:txBody>
      </p:sp>
      <p:sp>
        <p:nvSpPr>
          <p:cNvPr id="74" name="object 74"/>
          <p:cNvSpPr/>
          <p:nvPr/>
        </p:nvSpPr>
        <p:spPr>
          <a:xfrm>
            <a:off x="5239750" y="1948604"/>
            <a:ext cx="1884463" cy="2117680"/>
          </a:xfrm>
          <a:prstGeom prst="rect">
            <a:avLst/>
          </a:prstGeom>
          <a:blipFill>
            <a:blip r:embed="rId4" cstate="print"/>
            <a:stretch>
              <a:fillRect/>
            </a:stretch>
          </a:blipFill>
        </p:spPr>
        <p:txBody>
          <a:bodyPr wrap="square" lIns="0" tIns="0" rIns="0" bIns="0" rtlCol="0"/>
          <a:lstStyle/>
          <a:p>
            <a:endParaRPr lang="fr-FR" dirty="0"/>
          </a:p>
        </p:txBody>
      </p:sp>
      <p:sp>
        <p:nvSpPr>
          <p:cNvPr id="75" name="object 75"/>
          <p:cNvSpPr/>
          <p:nvPr/>
        </p:nvSpPr>
        <p:spPr>
          <a:xfrm>
            <a:off x="4411740" y="1793107"/>
            <a:ext cx="210185" cy="131445"/>
          </a:xfrm>
          <a:custGeom>
            <a:avLst/>
            <a:gdLst/>
            <a:ahLst/>
            <a:cxnLst/>
            <a:rect l="l" t="t" r="r" b="b"/>
            <a:pathLst>
              <a:path w="210185" h="131444">
                <a:moveTo>
                  <a:pt x="106578" y="130860"/>
                </a:moveTo>
                <a:lnTo>
                  <a:pt x="165604" y="125185"/>
                </a:lnTo>
                <a:lnTo>
                  <a:pt x="209713" y="103736"/>
                </a:lnTo>
                <a:lnTo>
                  <a:pt x="209191" y="93893"/>
                </a:lnTo>
                <a:lnTo>
                  <a:pt x="180111" y="61443"/>
                </a:lnTo>
                <a:lnTo>
                  <a:pt x="163195" y="43254"/>
                </a:lnTo>
                <a:lnTo>
                  <a:pt x="132587" y="9651"/>
                </a:lnTo>
                <a:lnTo>
                  <a:pt x="125983" y="1701"/>
                </a:lnTo>
                <a:lnTo>
                  <a:pt x="124650" y="1269"/>
                </a:lnTo>
                <a:lnTo>
                  <a:pt x="123926" y="1041"/>
                </a:lnTo>
                <a:lnTo>
                  <a:pt x="115138" y="0"/>
                </a:lnTo>
                <a:lnTo>
                  <a:pt x="106578" y="152"/>
                </a:lnTo>
                <a:lnTo>
                  <a:pt x="98005" y="0"/>
                </a:lnTo>
                <a:lnTo>
                  <a:pt x="89230" y="1041"/>
                </a:lnTo>
                <a:lnTo>
                  <a:pt x="88506" y="1269"/>
                </a:lnTo>
                <a:lnTo>
                  <a:pt x="87172" y="1701"/>
                </a:lnTo>
                <a:lnTo>
                  <a:pt x="80556" y="9651"/>
                </a:lnTo>
                <a:lnTo>
                  <a:pt x="50850" y="42290"/>
                </a:lnTo>
                <a:lnTo>
                  <a:pt x="32178" y="62219"/>
                </a:lnTo>
                <a:lnTo>
                  <a:pt x="20244" y="74997"/>
                </a:lnTo>
                <a:lnTo>
                  <a:pt x="13194" y="82641"/>
                </a:lnTo>
                <a:lnTo>
                  <a:pt x="9175" y="87166"/>
                </a:lnTo>
                <a:lnTo>
                  <a:pt x="6332" y="90589"/>
                </a:lnTo>
                <a:lnTo>
                  <a:pt x="0" y="98412"/>
                </a:lnTo>
                <a:lnTo>
                  <a:pt x="1904" y="106514"/>
                </a:lnTo>
                <a:lnTo>
                  <a:pt x="49447" y="125663"/>
                </a:lnTo>
                <a:lnTo>
                  <a:pt x="93068" y="130413"/>
                </a:lnTo>
                <a:lnTo>
                  <a:pt x="102258" y="130788"/>
                </a:lnTo>
                <a:lnTo>
                  <a:pt x="106578" y="130860"/>
                </a:lnTo>
                <a:close/>
              </a:path>
            </a:pathLst>
          </a:custGeom>
          <a:ln w="14008">
            <a:solidFill>
              <a:srgbClr val="414042"/>
            </a:solidFill>
          </a:ln>
        </p:spPr>
        <p:txBody>
          <a:bodyPr wrap="square" lIns="0" tIns="0" rIns="0" bIns="0" rtlCol="0"/>
          <a:lstStyle/>
          <a:p>
            <a:endParaRPr lang="fr-FR" dirty="0"/>
          </a:p>
        </p:txBody>
      </p:sp>
      <p:sp>
        <p:nvSpPr>
          <p:cNvPr id="76" name="object 76"/>
          <p:cNvSpPr txBox="1"/>
          <p:nvPr/>
        </p:nvSpPr>
        <p:spPr>
          <a:xfrm>
            <a:off x="5308445" y="1913111"/>
            <a:ext cx="622998" cy="100027"/>
          </a:xfrm>
          <a:prstGeom prst="rect">
            <a:avLst/>
          </a:prstGeom>
        </p:spPr>
        <p:txBody>
          <a:bodyPr vert="horz" wrap="square" lIns="0" tIns="0" rIns="0" bIns="0" rtlCol="0">
            <a:spAutoFit/>
          </a:bodyPr>
          <a:lstStyle/>
          <a:p>
            <a:pPr marL="12700">
              <a:lnSpc>
                <a:spcPct val="100000"/>
              </a:lnSpc>
            </a:pPr>
            <a:r>
              <a:rPr lang="fr-FR" sz="650" b="1" dirty="0" smtClean="0">
                <a:solidFill>
                  <a:srgbClr val="BCBEC0"/>
                </a:solidFill>
                <a:latin typeface="Branding"/>
                <a:cs typeface="Branding"/>
              </a:rPr>
              <a:t>Cartes</a:t>
            </a:r>
            <a:r>
              <a:rPr lang="fr-FR" sz="650" b="1" spc="-10" dirty="0" smtClean="0">
                <a:solidFill>
                  <a:srgbClr val="BCBEC0"/>
                </a:solidFill>
                <a:latin typeface="Branding"/>
                <a:cs typeface="Branding"/>
              </a:rPr>
              <a:t> </a:t>
            </a:r>
            <a:r>
              <a:rPr lang="fr-FR" sz="650" b="1" dirty="0" smtClean="0">
                <a:solidFill>
                  <a:srgbClr val="BCBEC0"/>
                </a:solidFill>
                <a:latin typeface="Branding"/>
                <a:cs typeface="Branding"/>
              </a:rPr>
              <a:t>t</a:t>
            </a:r>
            <a:r>
              <a:rPr lang="fr-FR" sz="650" b="1" spc="-15" dirty="0" smtClean="0">
                <a:solidFill>
                  <a:srgbClr val="BCBEC0"/>
                </a:solidFill>
                <a:latin typeface="Branding"/>
                <a:cs typeface="Branding"/>
              </a:rPr>
              <a:t>r</a:t>
            </a:r>
            <a:r>
              <a:rPr lang="fr-FR" sz="650" b="1" dirty="0" smtClean="0">
                <a:solidFill>
                  <a:srgbClr val="BCBEC0"/>
                </a:solidFill>
                <a:latin typeface="Branding"/>
                <a:cs typeface="Branding"/>
              </a:rPr>
              <a:t>ésor</a:t>
            </a:r>
            <a:endParaRPr lang="fr-FR" sz="650" dirty="0">
              <a:latin typeface="Branding"/>
              <a:cs typeface="Branding"/>
            </a:endParaRPr>
          </a:p>
        </p:txBody>
      </p:sp>
      <p:sp>
        <p:nvSpPr>
          <p:cNvPr id="77" name="object 77"/>
          <p:cNvSpPr txBox="1"/>
          <p:nvPr/>
        </p:nvSpPr>
        <p:spPr>
          <a:xfrm>
            <a:off x="6594822" y="1794074"/>
            <a:ext cx="697678" cy="100027"/>
          </a:xfrm>
          <a:prstGeom prst="rect">
            <a:avLst/>
          </a:prstGeom>
        </p:spPr>
        <p:txBody>
          <a:bodyPr vert="horz" wrap="square" lIns="0" tIns="0" rIns="0" bIns="0" rtlCol="0">
            <a:spAutoFit/>
          </a:bodyPr>
          <a:lstStyle/>
          <a:p>
            <a:pPr marL="12700">
              <a:lnSpc>
                <a:spcPct val="100000"/>
              </a:lnSpc>
            </a:pPr>
            <a:r>
              <a:rPr lang="fr-FR" sz="650" b="1" dirty="0" smtClean="0">
                <a:solidFill>
                  <a:srgbClr val="BCBEC0"/>
                </a:solidFill>
                <a:latin typeface="Branding"/>
                <a:cs typeface="Branding"/>
              </a:rPr>
              <a:t>Cartes d</a:t>
            </a:r>
            <a:r>
              <a:rPr lang="fr-FR" sz="650" b="1" spc="-35" dirty="0" smtClean="0">
                <a:solidFill>
                  <a:srgbClr val="BCBEC0"/>
                </a:solidFill>
                <a:latin typeface="Branding"/>
                <a:cs typeface="Branding"/>
              </a:rPr>
              <a:t>’</a:t>
            </a:r>
            <a:r>
              <a:rPr lang="fr-FR" sz="650" b="1" dirty="0" smtClean="0">
                <a:solidFill>
                  <a:srgbClr val="BCBEC0"/>
                </a:solidFill>
                <a:latin typeface="Branding"/>
                <a:cs typeface="Branding"/>
              </a:rPr>
              <a:t>équipe</a:t>
            </a:r>
            <a:endParaRPr lang="fr-FR" sz="650" dirty="0">
              <a:latin typeface="Branding"/>
              <a:cs typeface="Branding"/>
            </a:endParaRPr>
          </a:p>
        </p:txBody>
      </p:sp>
      <p:sp>
        <p:nvSpPr>
          <p:cNvPr id="82" name="object 82"/>
          <p:cNvSpPr/>
          <p:nvPr/>
        </p:nvSpPr>
        <p:spPr>
          <a:xfrm>
            <a:off x="6233366" y="508194"/>
            <a:ext cx="53340" cy="141605"/>
          </a:xfrm>
          <a:custGeom>
            <a:avLst/>
            <a:gdLst/>
            <a:ahLst/>
            <a:cxnLst/>
            <a:rect l="l" t="t" r="r" b="b"/>
            <a:pathLst>
              <a:path w="53339" h="141604">
                <a:moveTo>
                  <a:pt x="29016" y="0"/>
                </a:moveTo>
                <a:lnTo>
                  <a:pt x="0" y="27081"/>
                </a:lnTo>
                <a:lnTo>
                  <a:pt x="6384" y="37947"/>
                </a:lnTo>
                <a:lnTo>
                  <a:pt x="10927" y="49868"/>
                </a:lnTo>
                <a:lnTo>
                  <a:pt x="13411" y="62651"/>
                </a:lnTo>
                <a:lnTo>
                  <a:pt x="12789" y="78405"/>
                </a:lnTo>
                <a:lnTo>
                  <a:pt x="10437" y="91579"/>
                </a:lnTo>
                <a:lnTo>
                  <a:pt x="6523" y="102696"/>
                </a:lnTo>
                <a:lnTo>
                  <a:pt x="1209" y="112278"/>
                </a:lnTo>
                <a:lnTo>
                  <a:pt x="29016" y="141147"/>
                </a:lnTo>
                <a:lnTo>
                  <a:pt x="50650" y="95316"/>
                </a:lnTo>
                <a:lnTo>
                  <a:pt x="52747" y="82338"/>
                </a:lnTo>
                <a:lnTo>
                  <a:pt x="52388" y="66230"/>
                </a:lnTo>
                <a:lnTo>
                  <a:pt x="44378" y="27076"/>
                </a:lnTo>
                <a:lnTo>
                  <a:pt x="33981" y="6898"/>
                </a:lnTo>
                <a:lnTo>
                  <a:pt x="29016" y="0"/>
                </a:lnTo>
                <a:close/>
              </a:path>
            </a:pathLst>
          </a:custGeom>
          <a:solidFill>
            <a:srgbClr val="FFCB04"/>
          </a:solidFill>
        </p:spPr>
        <p:txBody>
          <a:bodyPr wrap="square" lIns="0" tIns="0" rIns="0" bIns="0" rtlCol="0"/>
          <a:lstStyle/>
          <a:p>
            <a:endParaRPr lang="fr-FR" dirty="0"/>
          </a:p>
        </p:txBody>
      </p:sp>
      <p:sp>
        <p:nvSpPr>
          <p:cNvPr id="83" name="object 83"/>
          <p:cNvSpPr/>
          <p:nvPr/>
        </p:nvSpPr>
        <p:spPr>
          <a:xfrm>
            <a:off x="6104449" y="463739"/>
            <a:ext cx="144780" cy="54610"/>
          </a:xfrm>
          <a:custGeom>
            <a:avLst/>
            <a:gdLst/>
            <a:ahLst/>
            <a:cxnLst/>
            <a:rect l="l" t="t" r="r" b="b"/>
            <a:pathLst>
              <a:path w="144779" h="54609">
                <a:moveTo>
                  <a:pt x="74459" y="0"/>
                </a:moveTo>
                <a:lnTo>
                  <a:pt x="32504" y="5510"/>
                </a:lnTo>
                <a:lnTo>
                  <a:pt x="0" y="21348"/>
                </a:lnTo>
                <a:lnTo>
                  <a:pt x="22116" y="54153"/>
                </a:lnTo>
                <a:lnTo>
                  <a:pt x="32854" y="47503"/>
                </a:lnTo>
                <a:lnTo>
                  <a:pt x="44664" y="42680"/>
                </a:lnTo>
                <a:lnTo>
                  <a:pt x="57364" y="39898"/>
                </a:lnTo>
                <a:lnTo>
                  <a:pt x="128176" y="39898"/>
                </a:lnTo>
                <a:lnTo>
                  <a:pt x="144506" y="29959"/>
                </a:lnTo>
                <a:lnTo>
                  <a:pt x="112532" y="9211"/>
                </a:lnTo>
                <a:lnTo>
                  <a:pt x="87687" y="1634"/>
                </a:lnTo>
                <a:lnTo>
                  <a:pt x="74459" y="0"/>
                </a:lnTo>
                <a:close/>
              </a:path>
              <a:path w="144779" h="54609">
                <a:moveTo>
                  <a:pt x="128176" y="39898"/>
                </a:moveTo>
                <a:lnTo>
                  <a:pt x="57364" y="39898"/>
                </a:lnTo>
                <a:lnTo>
                  <a:pt x="73530" y="40432"/>
                </a:lnTo>
                <a:lnTo>
                  <a:pt x="87192" y="42701"/>
                </a:lnTo>
                <a:lnTo>
                  <a:pt x="98749" y="46546"/>
                </a:lnTo>
                <a:lnTo>
                  <a:pt x="108602" y="51812"/>
                </a:lnTo>
                <a:lnTo>
                  <a:pt x="128176" y="39898"/>
                </a:lnTo>
                <a:close/>
              </a:path>
            </a:pathLst>
          </a:custGeom>
          <a:solidFill>
            <a:srgbClr val="FFCB04"/>
          </a:solidFill>
        </p:spPr>
        <p:txBody>
          <a:bodyPr wrap="square" lIns="0" tIns="0" rIns="0" bIns="0" rtlCol="0"/>
          <a:lstStyle/>
          <a:p>
            <a:endParaRPr lang="fr-FR" dirty="0"/>
          </a:p>
        </p:txBody>
      </p:sp>
      <p:sp>
        <p:nvSpPr>
          <p:cNvPr id="84" name="object 84"/>
          <p:cNvSpPr/>
          <p:nvPr/>
        </p:nvSpPr>
        <p:spPr>
          <a:xfrm>
            <a:off x="6097332" y="636829"/>
            <a:ext cx="144780" cy="57785"/>
          </a:xfrm>
          <a:custGeom>
            <a:avLst/>
            <a:gdLst/>
            <a:ahLst/>
            <a:cxnLst/>
            <a:rect l="l" t="t" r="r" b="b"/>
            <a:pathLst>
              <a:path w="144779" h="57784">
                <a:moveTo>
                  <a:pt x="37502" y="8141"/>
                </a:moveTo>
                <a:lnTo>
                  <a:pt x="0" y="30086"/>
                </a:lnTo>
                <a:lnTo>
                  <a:pt x="10116" y="37707"/>
                </a:lnTo>
                <a:lnTo>
                  <a:pt x="21047" y="44204"/>
                </a:lnTo>
                <a:lnTo>
                  <a:pt x="32707" y="49487"/>
                </a:lnTo>
                <a:lnTo>
                  <a:pt x="45010" y="53467"/>
                </a:lnTo>
                <a:lnTo>
                  <a:pt x="57872" y="56056"/>
                </a:lnTo>
                <a:lnTo>
                  <a:pt x="71206" y="57164"/>
                </a:lnTo>
                <a:lnTo>
                  <a:pt x="85367" y="56437"/>
                </a:lnTo>
                <a:lnTo>
                  <a:pt x="123225" y="46019"/>
                </a:lnTo>
                <a:lnTo>
                  <a:pt x="144413" y="33053"/>
                </a:lnTo>
                <a:lnTo>
                  <a:pt x="134303" y="17685"/>
                </a:lnTo>
                <a:lnTo>
                  <a:pt x="75053" y="17685"/>
                </a:lnTo>
                <a:lnTo>
                  <a:pt x="61498" y="16560"/>
                </a:lnTo>
                <a:lnTo>
                  <a:pt x="48956" y="13311"/>
                </a:lnTo>
                <a:lnTo>
                  <a:pt x="37502" y="8141"/>
                </a:lnTo>
                <a:close/>
              </a:path>
              <a:path w="144779" h="57784">
                <a:moveTo>
                  <a:pt x="122669" y="0"/>
                </a:moveTo>
                <a:lnTo>
                  <a:pt x="112318" y="7304"/>
                </a:lnTo>
                <a:lnTo>
                  <a:pt x="100799" y="12823"/>
                </a:lnTo>
                <a:lnTo>
                  <a:pt x="88311" y="16352"/>
                </a:lnTo>
                <a:lnTo>
                  <a:pt x="75053" y="17685"/>
                </a:lnTo>
                <a:lnTo>
                  <a:pt x="134303" y="17685"/>
                </a:lnTo>
                <a:lnTo>
                  <a:pt x="122669" y="0"/>
                </a:lnTo>
                <a:close/>
              </a:path>
            </a:pathLst>
          </a:custGeom>
          <a:solidFill>
            <a:srgbClr val="FFCB04"/>
          </a:solidFill>
        </p:spPr>
        <p:txBody>
          <a:bodyPr wrap="square" lIns="0" tIns="0" rIns="0" bIns="0" rtlCol="0"/>
          <a:lstStyle/>
          <a:p>
            <a:endParaRPr lang="fr-FR" dirty="0"/>
          </a:p>
        </p:txBody>
      </p:sp>
      <p:sp>
        <p:nvSpPr>
          <p:cNvPr id="85" name="object 85"/>
          <p:cNvSpPr/>
          <p:nvPr/>
        </p:nvSpPr>
        <p:spPr>
          <a:xfrm>
            <a:off x="6056216" y="504602"/>
            <a:ext cx="56515" cy="144145"/>
          </a:xfrm>
          <a:custGeom>
            <a:avLst/>
            <a:gdLst/>
            <a:ahLst/>
            <a:cxnLst/>
            <a:rect l="l" t="t" r="r" b="b"/>
            <a:pathLst>
              <a:path w="56514" h="144145">
                <a:moveTo>
                  <a:pt x="27127" y="0"/>
                </a:moveTo>
                <a:lnTo>
                  <a:pt x="3714" y="44997"/>
                </a:lnTo>
                <a:lnTo>
                  <a:pt x="0" y="71187"/>
                </a:lnTo>
                <a:lnTo>
                  <a:pt x="712" y="85340"/>
                </a:lnTo>
                <a:lnTo>
                  <a:pt x="10965" y="123046"/>
                </a:lnTo>
                <a:lnTo>
                  <a:pt x="23753" y="144127"/>
                </a:lnTo>
                <a:lnTo>
                  <a:pt x="56070" y="121335"/>
                </a:lnTo>
                <a:lnTo>
                  <a:pt x="49014" y="110833"/>
                </a:lnTo>
                <a:lnTo>
                  <a:pt x="43759" y="99198"/>
                </a:lnTo>
                <a:lnTo>
                  <a:pt x="40515" y="86625"/>
                </a:lnTo>
                <a:lnTo>
                  <a:pt x="40766" y="69714"/>
                </a:lnTo>
                <a:lnTo>
                  <a:pt x="42675" y="55748"/>
                </a:lnTo>
                <a:lnTo>
                  <a:pt x="46081" y="44192"/>
                </a:lnTo>
                <a:lnTo>
                  <a:pt x="50822" y="34513"/>
                </a:lnTo>
                <a:lnTo>
                  <a:pt x="27127" y="0"/>
                </a:lnTo>
                <a:close/>
              </a:path>
            </a:pathLst>
          </a:custGeom>
          <a:solidFill>
            <a:srgbClr val="FFCB04"/>
          </a:solidFill>
        </p:spPr>
        <p:txBody>
          <a:bodyPr wrap="square" lIns="0" tIns="0" rIns="0" bIns="0" rtlCol="0"/>
          <a:lstStyle/>
          <a:p>
            <a:endParaRPr lang="fr-FR" dirty="0"/>
          </a:p>
        </p:txBody>
      </p:sp>
      <p:sp>
        <p:nvSpPr>
          <p:cNvPr id="86" name="object 86"/>
          <p:cNvSpPr txBox="1"/>
          <p:nvPr/>
        </p:nvSpPr>
        <p:spPr>
          <a:xfrm>
            <a:off x="6136170" y="532791"/>
            <a:ext cx="71120" cy="100027"/>
          </a:xfrm>
          <a:prstGeom prst="rect">
            <a:avLst/>
          </a:prstGeom>
        </p:spPr>
        <p:txBody>
          <a:bodyPr vert="horz" wrap="square" lIns="0" tIns="0" rIns="0" bIns="0" rtlCol="0">
            <a:spAutoFit/>
          </a:bodyPr>
          <a:lstStyle/>
          <a:p>
            <a:pPr marL="12700">
              <a:lnSpc>
                <a:spcPct val="100000"/>
              </a:lnSpc>
            </a:pPr>
            <a:r>
              <a:rPr lang="fr-FR" sz="650" b="1" dirty="0" smtClean="0">
                <a:solidFill>
                  <a:srgbClr val="00AEE6"/>
                </a:solidFill>
                <a:latin typeface="Branding"/>
                <a:cs typeface="Branding"/>
              </a:rPr>
              <a:t>4</a:t>
            </a:r>
            <a:endParaRPr lang="fr-FR" sz="650" dirty="0">
              <a:latin typeface="Branding"/>
              <a:cs typeface="Branding"/>
            </a:endParaRPr>
          </a:p>
        </p:txBody>
      </p:sp>
      <p:sp>
        <p:nvSpPr>
          <p:cNvPr id="93" name="object 93"/>
          <p:cNvSpPr txBox="1"/>
          <p:nvPr/>
        </p:nvSpPr>
        <p:spPr>
          <a:xfrm>
            <a:off x="441200" y="5765308"/>
            <a:ext cx="3921760" cy="587340"/>
          </a:xfrm>
          <a:prstGeom prst="rect">
            <a:avLst/>
          </a:prstGeom>
        </p:spPr>
        <p:txBody>
          <a:bodyPr vert="horz" wrap="square" lIns="0" tIns="0" rIns="0" bIns="0" rtlCol="0">
            <a:spAutoFit/>
          </a:bodyPr>
          <a:lstStyle/>
          <a:p>
            <a:pPr marL="12700">
              <a:lnSpc>
                <a:spcPct val="100000"/>
              </a:lnSpc>
            </a:pPr>
            <a:r>
              <a:rPr lang="fr-FR" sz="1600" b="1" dirty="0" smtClean="0">
                <a:solidFill>
                  <a:srgbClr val="F26522"/>
                </a:solidFill>
                <a:latin typeface="Branding"/>
                <a:cs typeface="Branding"/>
              </a:rPr>
              <a:t>BUT</a:t>
            </a:r>
            <a:r>
              <a:rPr lang="fr-FR" sz="1600" b="1" spc="-45" dirty="0" smtClean="0">
                <a:solidFill>
                  <a:srgbClr val="F26522"/>
                </a:solidFill>
                <a:latin typeface="Branding"/>
                <a:cs typeface="Branding"/>
              </a:rPr>
              <a:t> </a:t>
            </a:r>
            <a:r>
              <a:rPr lang="fr-FR" sz="1600" b="1" dirty="0" smtClean="0">
                <a:solidFill>
                  <a:srgbClr val="F26522"/>
                </a:solidFill>
                <a:latin typeface="Branding"/>
                <a:cs typeface="Branding"/>
              </a:rPr>
              <a:t>DU</a:t>
            </a:r>
            <a:r>
              <a:rPr lang="fr-FR" sz="1600" b="1" spc="-50" dirty="0" smtClean="0">
                <a:solidFill>
                  <a:srgbClr val="F26522"/>
                </a:solidFill>
                <a:latin typeface="Branding"/>
                <a:cs typeface="Branding"/>
              </a:rPr>
              <a:t> </a:t>
            </a:r>
            <a:r>
              <a:rPr lang="fr-FR" sz="1600" b="1" dirty="0" smtClean="0">
                <a:solidFill>
                  <a:srgbClr val="F26522"/>
                </a:solidFill>
                <a:latin typeface="Branding"/>
                <a:cs typeface="Branding"/>
              </a:rPr>
              <a:t>JEU</a:t>
            </a:r>
            <a:r>
              <a:rPr lang="fr-FR" sz="1600" b="1" spc="-130" dirty="0" smtClean="0">
                <a:solidFill>
                  <a:srgbClr val="F26522"/>
                </a:solidFill>
                <a:latin typeface="Branding"/>
                <a:cs typeface="Branding"/>
              </a:rPr>
              <a:t> </a:t>
            </a:r>
            <a:r>
              <a:rPr lang="fr-FR" sz="1600" b="1" dirty="0" smtClean="0">
                <a:solidFill>
                  <a:srgbClr val="F26522"/>
                </a:solidFill>
                <a:latin typeface="Branding"/>
                <a:cs typeface="Branding"/>
              </a:rPr>
              <a:t>:</a:t>
            </a:r>
            <a:endParaRPr lang="fr-FR" sz="1600" dirty="0" smtClean="0">
              <a:latin typeface="Branding"/>
              <a:cs typeface="Branding"/>
            </a:endParaRPr>
          </a:p>
          <a:p>
            <a:pPr marL="12700" algn="just">
              <a:lnSpc>
                <a:spcPct val="100000"/>
              </a:lnSpc>
              <a:spcBef>
                <a:spcPts val="545"/>
              </a:spcBef>
            </a:pPr>
            <a:r>
              <a:rPr lang="fr-FR" sz="900" b="1" spc="-10" dirty="0" smtClean="0">
                <a:solidFill>
                  <a:srgbClr val="414042"/>
                </a:solidFill>
                <a:latin typeface="Branding"/>
                <a:cs typeface="Branding"/>
              </a:rPr>
              <a:t>P</a:t>
            </a:r>
            <a:r>
              <a:rPr lang="fr-FR" sz="900" b="1" dirty="0" smtClean="0">
                <a:solidFill>
                  <a:srgbClr val="414042"/>
                </a:solidFill>
                <a:latin typeface="Branding"/>
                <a:cs typeface="Branding"/>
              </a:rPr>
              <a:t>our</a:t>
            </a:r>
            <a:r>
              <a:rPr lang="fr-FR" sz="900" b="1" spc="-25" dirty="0" smtClean="0">
                <a:solidFill>
                  <a:srgbClr val="414042"/>
                </a:solidFill>
                <a:latin typeface="Branding"/>
                <a:cs typeface="Branding"/>
              </a:rPr>
              <a:t> </a:t>
            </a:r>
            <a:r>
              <a:rPr lang="fr-FR" sz="900" b="1" dirty="0" smtClean="0">
                <a:solidFill>
                  <a:srgbClr val="414042"/>
                </a:solidFill>
                <a:latin typeface="Branding"/>
                <a:cs typeface="Branding"/>
              </a:rPr>
              <a:t>chaqu</a:t>
            </a:r>
            <a:r>
              <a:rPr lang="fr-FR" sz="900" b="1" dirty="0">
                <a:solidFill>
                  <a:srgbClr val="414042"/>
                </a:solidFill>
                <a:latin typeface="Branding"/>
                <a:cs typeface="Branding"/>
              </a:rPr>
              <a:t>e équipe, récolter 15 cartes correspondant à leur carte d’équipe.</a:t>
            </a:r>
          </a:p>
        </p:txBody>
      </p:sp>
      <p:sp>
        <p:nvSpPr>
          <p:cNvPr id="94" name="object 94"/>
          <p:cNvSpPr txBox="1"/>
          <p:nvPr/>
        </p:nvSpPr>
        <p:spPr>
          <a:xfrm>
            <a:off x="447705" y="6410325"/>
            <a:ext cx="3921760" cy="2769989"/>
          </a:xfrm>
          <a:prstGeom prst="rect">
            <a:avLst/>
          </a:prstGeom>
        </p:spPr>
        <p:txBody>
          <a:bodyPr vert="horz" wrap="square" lIns="0" tIns="0" rIns="0" bIns="0" rtlCol="0">
            <a:spAutoFit/>
          </a:bodyPr>
          <a:lstStyle/>
          <a:p>
            <a:pPr marL="12700" algn="just">
              <a:lnSpc>
                <a:spcPct val="100000"/>
              </a:lnSpc>
            </a:pPr>
            <a:r>
              <a:rPr lang="fr-FR" sz="1600" b="1" spc="-35" dirty="0" smtClean="0">
                <a:solidFill>
                  <a:srgbClr val="F26522"/>
                </a:solidFill>
                <a:latin typeface="Branding"/>
                <a:cs typeface="Branding"/>
              </a:rPr>
              <a:t>C</a:t>
            </a:r>
            <a:r>
              <a:rPr lang="fr-FR" sz="1600" b="1" dirty="0" smtClean="0">
                <a:solidFill>
                  <a:srgbClr val="F26522"/>
                </a:solidFill>
                <a:latin typeface="Branding"/>
                <a:cs typeface="Branding"/>
              </a:rPr>
              <a:t>ONSIGNES</a:t>
            </a:r>
            <a:r>
              <a:rPr lang="fr-FR" sz="1600" b="1" spc="-130" dirty="0" smtClean="0">
                <a:solidFill>
                  <a:srgbClr val="F26522"/>
                </a:solidFill>
                <a:latin typeface="Branding"/>
                <a:cs typeface="Branding"/>
              </a:rPr>
              <a:t> </a:t>
            </a:r>
            <a:r>
              <a:rPr lang="fr-FR" sz="1600" b="1" dirty="0" smtClean="0">
                <a:solidFill>
                  <a:srgbClr val="F26522"/>
                </a:solidFill>
                <a:latin typeface="Branding"/>
                <a:cs typeface="Branding"/>
              </a:rPr>
              <a:t>:</a:t>
            </a:r>
            <a:endParaRPr lang="fr-FR" sz="1600" dirty="0" smtClean="0">
              <a:latin typeface="Branding"/>
              <a:cs typeface="Branding"/>
            </a:endParaRPr>
          </a:p>
          <a:p>
            <a:pPr marL="12700" marR="6350" algn="just">
              <a:spcBef>
                <a:spcPts val="425"/>
              </a:spcBef>
            </a:pPr>
            <a:r>
              <a:rPr lang="fr-FR" sz="900" dirty="0" smtClean="0">
                <a:solidFill>
                  <a:srgbClr val="414042"/>
                </a:solidFill>
                <a:latin typeface="Branding-Semilight"/>
                <a:cs typeface="Branding-Semilight"/>
              </a:rPr>
              <a:t>Il </a:t>
            </a:r>
            <a:r>
              <a:rPr lang="fr-FR" sz="900" spc="-90" dirty="0" smtClean="0">
                <a:solidFill>
                  <a:srgbClr val="414042"/>
                </a:solidFill>
                <a:latin typeface="Branding-Semilight"/>
                <a:cs typeface="Branding-Semilight"/>
              </a:rPr>
              <a:t> </a:t>
            </a:r>
            <a:r>
              <a:rPr lang="fr-FR" sz="900" spc="-15" dirty="0" smtClean="0">
                <a:solidFill>
                  <a:srgbClr val="414042"/>
                </a:solidFill>
                <a:latin typeface="Branding-Semilight"/>
                <a:cs typeface="Branding-Semilight"/>
              </a:rPr>
              <a:t>s</a:t>
            </a:r>
            <a:r>
              <a:rPr lang="fr-FR" sz="900" spc="-35"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agit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a:t>
            </a:r>
            <a:r>
              <a:rPr lang="fr-FR" sz="900" spc="-2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un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jeu </a:t>
            </a:r>
            <a:r>
              <a:rPr lang="fr-FR" sz="900" spc="-90" dirty="0" smtClean="0">
                <a:solidFill>
                  <a:srgbClr val="414042"/>
                </a:solidFill>
                <a:latin typeface="Branding-Semilight"/>
                <a:cs typeface="Branding-Semilight"/>
              </a:rPr>
              <a:t> </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ollabo</a:t>
            </a:r>
            <a:r>
              <a:rPr lang="fr-FR" sz="900" spc="-10" dirty="0" smtClean="0">
                <a:solidFill>
                  <a:srgbClr val="414042"/>
                </a:solidFill>
                <a:latin typeface="Branding-Semilight"/>
                <a:cs typeface="Branding-Semilight"/>
              </a:rPr>
              <a:t>r</a:t>
            </a:r>
            <a:r>
              <a:rPr lang="fr-FR" sz="900" spc="-5" dirty="0" smtClean="0">
                <a:solidFill>
                  <a:srgbClr val="414042"/>
                </a:solidFill>
                <a:latin typeface="Branding-Semilight"/>
                <a:cs typeface="Branding-Semilight"/>
              </a:rPr>
              <a:t>a</a:t>
            </a:r>
            <a:r>
              <a:rPr lang="fr-FR" sz="900" dirty="0" smtClean="0">
                <a:solidFill>
                  <a:srgbClr val="414042"/>
                </a:solidFill>
                <a:latin typeface="Branding-Semilight"/>
                <a:cs typeface="Branding-Semilight"/>
              </a:rPr>
              <a:t>tif </a:t>
            </a:r>
            <a:r>
              <a:rPr lang="fr-FR" sz="900" spc="-1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st</a:t>
            </a:r>
            <a:r>
              <a:rPr lang="fr-FR" sz="900" spc="-10" dirty="0" smtClean="0">
                <a:solidFill>
                  <a:srgbClr val="414042"/>
                </a:solidFill>
                <a:latin typeface="Branding-Semilight"/>
                <a:cs typeface="Branding-Semilight"/>
              </a:rPr>
              <a:t>r</a:t>
            </a:r>
            <a:r>
              <a:rPr lang="fr-FR" sz="900" spc="-5" dirty="0" smtClean="0">
                <a:solidFill>
                  <a:srgbClr val="414042"/>
                </a:solidFill>
                <a:latin typeface="Branding-Semilight"/>
                <a:cs typeface="Branding-Semilight"/>
              </a:rPr>
              <a:t>a</a:t>
            </a:r>
            <a:r>
              <a:rPr lang="fr-FR" sz="900" dirty="0" smtClean="0">
                <a:solidFill>
                  <a:srgbClr val="414042"/>
                </a:solidFill>
                <a:latin typeface="Branding-Semilight"/>
                <a:cs typeface="Branding-Semilight"/>
              </a:rPr>
              <a:t>tégique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où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les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équipes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o</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la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possibilité </a:t>
            </a:r>
            <a:r>
              <a:rPr lang="fr-FR" sz="900" spc="-9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de se</a:t>
            </a:r>
            <a:r>
              <a:rPr lang="fr-FR" sz="900" spc="1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a:t>
            </a:r>
            <a:r>
              <a:rPr lang="fr-FR" sz="900" spc="-12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end</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a:t>
            </a:r>
            <a:r>
              <a:rPr lang="fr-FR" sz="900" spc="-12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a:t>
            </a:r>
            <a:r>
              <a:rPr lang="fr-FR" sz="900" spc="1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des</a:t>
            </a:r>
            <a:r>
              <a:rPr lang="fr-FR" sz="900" spc="1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cartes.</a:t>
            </a:r>
            <a:r>
              <a:rPr lang="fr-FR" sz="900" spc="6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épartissez</a:t>
            </a:r>
            <a:r>
              <a:rPr lang="fr-FR" sz="900" spc="1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les</a:t>
            </a:r>
            <a:r>
              <a:rPr lang="fr-FR" sz="900" spc="1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e</a:t>
            </a:r>
            <a:r>
              <a:rPr lang="fr-FR" sz="900" spc="-10" dirty="0" smtClean="0">
                <a:solidFill>
                  <a:srgbClr val="414042"/>
                </a:solidFill>
                <a:latin typeface="Branding-Semilight"/>
                <a:cs typeface="Branding-Semilight"/>
              </a:rPr>
              <a:t>nf</a:t>
            </a:r>
            <a:r>
              <a:rPr lang="fr-FR" sz="900" dirty="0" smtClean="0">
                <a:solidFill>
                  <a:srgbClr val="414042"/>
                </a:solidFill>
                <a:latin typeface="Branding-Semilight"/>
                <a:cs typeface="Branding-Semilight"/>
              </a:rPr>
              <a:t>a</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ts</a:t>
            </a:r>
            <a:r>
              <a:rPr lang="fr-FR" sz="900" spc="1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en</a:t>
            </a:r>
            <a:r>
              <a:rPr lang="fr-FR" sz="900" spc="1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six</a:t>
            </a:r>
            <a:r>
              <a:rPr lang="fr-FR" sz="900" spc="1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équipes,</a:t>
            </a:r>
            <a:r>
              <a:rPr lang="fr-FR" sz="900" spc="6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où</a:t>
            </a:r>
            <a:r>
              <a:rPr lang="fr-FR" sz="900" spc="11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chacune d</a:t>
            </a:r>
            <a:r>
              <a:rPr lang="fr-FR" sz="900" spc="-5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e</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 elles est pla</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ée autour</a:t>
            </a:r>
            <a:r>
              <a:rPr lang="fr-F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a:t>
            </a:r>
            <a:r>
              <a:rPr lang="fr-FR" sz="900" spc="-2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un des 6 </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e</a:t>
            </a:r>
            <a:r>
              <a:rPr lang="fr-FR" sz="900" spc="-30" dirty="0" smtClean="0">
                <a:solidFill>
                  <a:srgbClr val="414042"/>
                </a:solidFill>
                <a:latin typeface="Branding-Semilight"/>
                <a:cs typeface="Branding-Semilight"/>
              </a:rPr>
              <a:t>r</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eaux.</a:t>
            </a:r>
          </a:p>
          <a:p>
            <a:pPr marL="12700" marR="6350" algn="just">
              <a:spcBef>
                <a:spcPts val="425"/>
              </a:spcBef>
            </a:pPr>
            <a:r>
              <a:rPr lang="fr-FR" sz="900" spc="-10" dirty="0">
                <a:solidFill>
                  <a:srgbClr val="414042"/>
                </a:solidFill>
                <a:latin typeface="Branding-Semilight"/>
                <a:cs typeface="Branding-Semilight"/>
              </a:rPr>
              <a:t>Disposez au centre du jeu (entre les plots) les cartes « trésor » et donnez  à  chaque  équipe  une  carte  leur  indiquant  ce  qu’ils  doivent  récolter (couleur ou forme). </a:t>
            </a:r>
          </a:p>
          <a:p>
            <a:pPr marL="12700" marR="6350" algn="just">
              <a:spcBef>
                <a:spcPts val="425"/>
              </a:spcBef>
            </a:pPr>
            <a:r>
              <a:rPr lang="fr-FR" sz="900" spc="-10" dirty="0" smtClean="0">
                <a:solidFill>
                  <a:srgbClr val="414042"/>
                </a:solidFill>
                <a:latin typeface="Branding-Semilight"/>
                <a:cs typeface="Branding-Semilight"/>
              </a:rPr>
              <a:t>Chaqu</a:t>
            </a:r>
            <a:r>
              <a:rPr lang="fr-FR" sz="900" dirty="0" smtClean="0">
                <a:solidFill>
                  <a:srgbClr val="414042"/>
                </a:solidFill>
                <a:latin typeface="Branding-Semilight"/>
                <a:cs typeface="Branding-Semilight"/>
              </a:rPr>
              <a:t>e</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équip</a:t>
            </a:r>
            <a:r>
              <a:rPr lang="fr-FR" sz="900" dirty="0" smtClean="0">
                <a:solidFill>
                  <a:srgbClr val="414042"/>
                </a:solidFill>
                <a:latin typeface="Branding-Semilight"/>
                <a:cs typeface="Branding-Semilight"/>
              </a:rPr>
              <a:t>e</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doi</a:t>
            </a:r>
            <a:r>
              <a:rPr lang="fr-FR" sz="900" dirty="0" smtClean="0">
                <a:solidFill>
                  <a:srgbClr val="414042"/>
                </a:solidFill>
                <a:latin typeface="Branding-Semilight"/>
                <a:cs typeface="Branding-Semilight"/>
              </a:rPr>
              <a:t>t</a:t>
            </a:r>
            <a:r>
              <a:rPr lang="fr-FR" sz="900" spc="25" dirty="0" smtClean="0">
                <a:solidFill>
                  <a:srgbClr val="414042"/>
                </a:solidFill>
                <a:latin typeface="Branding-Semilight"/>
                <a:cs typeface="Branding-Semilight"/>
              </a:rPr>
              <a:t> </a:t>
            </a:r>
            <a:r>
              <a:rPr lang="fr-FR" sz="900" spc="-35"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é</a:t>
            </a:r>
            <a:r>
              <a:rPr lang="fr-FR" sz="900" spc="-25" dirty="0" smtClean="0">
                <a:solidFill>
                  <a:srgbClr val="414042"/>
                </a:solidFill>
                <a:latin typeface="Branding-Semilight"/>
                <a:cs typeface="Branding-Semilight"/>
              </a:rPr>
              <a:t>c</a:t>
            </a:r>
            <a:r>
              <a:rPr lang="fr-FR" sz="900" spc="-10" dirty="0" smtClean="0">
                <a:solidFill>
                  <a:srgbClr val="414042"/>
                </a:solidFill>
                <a:latin typeface="Branding-Semilight"/>
                <a:cs typeface="Branding-Semilight"/>
              </a:rPr>
              <a:t>olte</a:t>
            </a:r>
            <a:r>
              <a:rPr lang="fr-FR" sz="900" dirty="0" smtClean="0">
                <a:solidFill>
                  <a:srgbClr val="414042"/>
                </a:solidFill>
                <a:latin typeface="Branding-Semilight"/>
                <a:cs typeface="Branding-Semilight"/>
              </a:rPr>
              <a:t>r </a:t>
            </a:r>
            <a:r>
              <a:rPr lang="fr-FR" sz="900" spc="-10" dirty="0" smtClean="0">
                <a:solidFill>
                  <a:srgbClr val="414042"/>
                </a:solidFill>
                <a:latin typeface="Branding-Semilight"/>
                <a:cs typeface="Branding-Semilight"/>
              </a:rPr>
              <a:t>1</a:t>
            </a:r>
            <a:r>
              <a:rPr lang="fr-FR" sz="900" dirty="0" smtClean="0">
                <a:solidFill>
                  <a:srgbClr val="414042"/>
                </a:solidFill>
                <a:latin typeface="Branding-Semilight"/>
                <a:cs typeface="Branding-Semilight"/>
              </a:rPr>
              <a:t>5</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carte</a:t>
            </a:r>
            <a:r>
              <a:rPr lang="fr-FR" sz="900" dirty="0" smtClean="0">
                <a:solidFill>
                  <a:srgbClr val="414042"/>
                </a:solidFill>
                <a:latin typeface="Branding-Semilight"/>
                <a:cs typeface="Branding-Semilight"/>
              </a:rPr>
              <a:t>s</a:t>
            </a:r>
            <a:r>
              <a:rPr lang="fr-FR" sz="900" spc="2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a:t>
            </a:r>
            <a:r>
              <a:rPr lang="fr-FR" sz="900" spc="-15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t</a:t>
            </a:r>
            <a:r>
              <a:rPr lang="fr-FR" sz="900" spc="-35"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éso</a:t>
            </a:r>
            <a:r>
              <a:rPr lang="fr-FR" sz="900" spc="7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a:t>
            </a:r>
            <a:r>
              <a:rPr lang="fr-FR" sz="900" spc="25" dirty="0" smtClean="0">
                <a:solidFill>
                  <a:srgbClr val="414042"/>
                </a:solidFill>
                <a:latin typeface="Branding-Semilight"/>
                <a:cs typeface="Branding-Semilight"/>
              </a:rPr>
              <a:t> </a:t>
            </a:r>
            <a:r>
              <a:rPr lang="fr-FR" sz="900" spc="-35"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ep</a:t>
            </a:r>
            <a:r>
              <a:rPr lang="fr-FR" sz="900" spc="-35"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ése</a:t>
            </a:r>
            <a:r>
              <a:rPr lang="fr-FR" sz="900" spc="-15" dirty="0" smtClean="0">
                <a:solidFill>
                  <a:srgbClr val="414042"/>
                </a:solidFill>
                <a:latin typeface="Branding-Semilight"/>
                <a:cs typeface="Branding-Semilight"/>
              </a:rPr>
              <a:t>n</a:t>
            </a:r>
            <a:r>
              <a:rPr lang="fr-FR" sz="900" spc="-10" dirty="0" smtClean="0">
                <a:solidFill>
                  <a:srgbClr val="414042"/>
                </a:solidFill>
                <a:latin typeface="Branding-Semilight"/>
                <a:cs typeface="Branding-Semilight"/>
              </a:rPr>
              <a:t>ta</a:t>
            </a:r>
            <a:r>
              <a:rPr lang="fr-FR" sz="900" spc="-1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a:t>
            </a:r>
            <a:r>
              <a:rPr lang="fr-FR" sz="900" spc="-10" dirty="0" smtClean="0">
                <a:solidFill>
                  <a:srgbClr val="414042"/>
                </a:solidFill>
                <a:latin typeface="Branding-Semilight"/>
                <a:cs typeface="Branding-Semilight"/>
              </a:rPr>
              <a:t>un</a:t>
            </a:r>
            <a:r>
              <a:rPr lang="fr-FR" sz="900" dirty="0" smtClean="0">
                <a:solidFill>
                  <a:srgbClr val="414042"/>
                </a:solidFill>
                <a:latin typeface="Branding-Semilight"/>
                <a:cs typeface="Branding-Semilight"/>
              </a:rPr>
              <a:t>e</a:t>
            </a:r>
            <a:r>
              <a:rPr lang="fr-FR" sz="900" spc="-25" dirty="0" smtClean="0">
                <a:solidFill>
                  <a:srgbClr val="414042"/>
                </a:solidFill>
                <a:latin typeface="Branding-Semilight"/>
                <a:cs typeface="Branding-Semilight"/>
              </a:rPr>
              <a:t> f</a:t>
            </a:r>
            <a:r>
              <a:rPr lang="fr-FR" sz="900" spc="-10" dirty="0" smtClean="0">
                <a:solidFill>
                  <a:srgbClr val="414042"/>
                </a:solidFill>
                <a:latin typeface="Branding-Semilight"/>
                <a:cs typeface="Branding-Semilight"/>
              </a:rPr>
              <a:t>o</a:t>
            </a:r>
            <a:r>
              <a:rPr lang="fr-FR" sz="900" spc="-20"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m</a:t>
            </a:r>
            <a:r>
              <a:rPr lang="fr-FR" sz="900" dirty="0" smtClean="0">
                <a:solidFill>
                  <a:srgbClr val="414042"/>
                </a:solidFill>
                <a:latin typeface="Branding-Semilight"/>
                <a:cs typeface="Branding-Semilight"/>
              </a:rPr>
              <a:t>e</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o</a:t>
            </a:r>
            <a:r>
              <a:rPr lang="fr-FR" sz="900" dirty="0" smtClean="0">
                <a:solidFill>
                  <a:srgbClr val="414042"/>
                </a:solidFill>
                <a:latin typeface="Branding-Semilight"/>
                <a:cs typeface="Branding-Semilight"/>
              </a:rPr>
              <a:t>u</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un</a:t>
            </a:r>
            <a:r>
              <a:rPr lang="fr-FR" sz="900" dirty="0" smtClean="0">
                <a:solidFill>
                  <a:srgbClr val="414042"/>
                </a:solidFill>
                <a:latin typeface="Branding-Semilight"/>
                <a:cs typeface="Branding-Semilight"/>
              </a:rPr>
              <a:t>e</a:t>
            </a:r>
            <a:r>
              <a:rPr lang="fr-FR" sz="900" spc="-25" dirty="0" smtClean="0">
                <a:solidFill>
                  <a:srgbClr val="414042"/>
                </a:solidFill>
                <a:latin typeface="Branding-Semilight"/>
                <a:cs typeface="Branding-Semilight"/>
              </a:rPr>
              <a:t> c</a:t>
            </a:r>
            <a:r>
              <a:rPr lang="fr-FR" sz="900" spc="-10" dirty="0" smtClean="0">
                <a:solidFill>
                  <a:srgbClr val="414042"/>
                </a:solidFill>
                <a:latin typeface="Branding-Semilight"/>
                <a:cs typeface="Branding-Semilight"/>
              </a:rPr>
              <a:t>ouleu</a:t>
            </a:r>
            <a:r>
              <a:rPr lang="fr-FR" sz="900" spc="-7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a:t>
            </a:r>
            <a:r>
              <a:rPr lang="fr-FR" sz="900" spc="-95" dirty="0" smtClean="0">
                <a:solidFill>
                  <a:srgbClr val="414042"/>
                </a:solidFill>
                <a:latin typeface="Branding-Semilight"/>
                <a:cs typeface="Branding-Semilight"/>
              </a:rPr>
              <a:t> </a:t>
            </a:r>
            <a:r>
              <a:rPr lang="fr-FR" sz="900" spc="-15" dirty="0" smtClean="0">
                <a:solidFill>
                  <a:srgbClr val="414042"/>
                </a:solidFill>
                <a:latin typeface="Branding-Semilight"/>
                <a:cs typeface="Branding-Semilight"/>
              </a:rPr>
              <a:t>A</a:t>
            </a:r>
            <a:r>
              <a:rPr lang="fr-FR" sz="900" dirty="0" smtClean="0">
                <a:solidFill>
                  <a:srgbClr val="414042"/>
                </a:solidFill>
                <a:latin typeface="Branding-Semilight"/>
                <a:cs typeface="Branding-Semilight"/>
              </a:rPr>
              <a:t>u</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débu</a:t>
            </a:r>
            <a:r>
              <a:rPr lang="fr-FR" sz="900" dirty="0" smtClean="0">
                <a:solidFill>
                  <a:srgbClr val="414042"/>
                </a:solidFill>
                <a:latin typeface="Branding-Semilight"/>
                <a:cs typeface="Branding-Semilight"/>
              </a:rPr>
              <a:t>t</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d</a:t>
            </a:r>
            <a:r>
              <a:rPr lang="fr-FR" sz="900" dirty="0" smtClean="0">
                <a:solidFill>
                  <a:srgbClr val="414042"/>
                </a:solidFill>
                <a:latin typeface="Branding-Semilight"/>
                <a:cs typeface="Branding-Semilight"/>
              </a:rPr>
              <a:t>e</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l</a:t>
            </a:r>
            <a:r>
              <a:rPr lang="fr-FR" sz="900" dirty="0" smtClean="0">
                <a:solidFill>
                  <a:srgbClr val="414042"/>
                </a:solidFill>
                <a:latin typeface="Branding-Semilight"/>
                <a:cs typeface="Branding-Semilight"/>
              </a:rPr>
              <a:t>a</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partie</a:t>
            </a:r>
            <a:r>
              <a:rPr lang="fr-FR" sz="900" dirty="0" smtClean="0">
                <a:solidFill>
                  <a:srgbClr val="414042"/>
                </a:solidFill>
                <a:latin typeface="Branding-Semilight"/>
                <a:cs typeface="Branding-Semilight"/>
              </a:rPr>
              <a:t>,</a:t>
            </a:r>
            <a:r>
              <a:rPr lang="fr-FR" sz="900" spc="-9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toute</a:t>
            </a:r>
            <a:r>
              <a:rPr lang="fr-FR" sz="900" dirty="0" smtClean="0">
                <a:solidFill>
                  <a:srgbClr val="414042"/>
                </a:solidFill>
                <a:latin typeface="Branding-Semilight"/>
                <a:cs typeface="Branding-Semilight"/>
              </a:rPr>
              <a:t>s</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le</a:t>
            </a:r>
            <a:r>
              <a:rPr lang="fr-FR" sz="900" dirty="0" smtClean="0">
                <a:solidFill>
                  <a:srgbClr val="414042"/>
                </a:solidFill>
                <a:latin typeface="Branding-Semilight"/>
                <a:cs typeface="Branding-Semilight"/>
              </a:rPr>
              <a:t>s</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carte</a:t>
            </a:r>
            <a:r>
              <a:rPr lang="fr-FR" sz="900" dirty="0" smtClean="0">
                <a:solidFill>
                  <a:srgbClr val="414042"/>
                </a:solidFill>
                <a:latin typeface="Branding-Semilight"/>
                <a:cs typeface="Branding-Semilight"/>
              </a:rPr>
              <a:t>s</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s</a:t>
            </a:r>
            <a:r>
              <a:rPr lang="fr-FR" sz="900" dirty="0" smtClean="0">
                <a:solidFill>
                  <a:srgbClr val="414042"/>
                </a:solidFill>
                <a:latin typeface="Branding-Semilight"/>
                <a:cs typeface="Branding-Semilight"/>
              </a:rPr>
              <a:t>e</a:t>
            </a:r>
            <a:r>
              <a:rPr lang="fr-FR" sz="900" spc="-4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t</a:t>
            </a:r>
            <a:r>
              <a:rPr lang="fr-FR" sz="900" spc="-35"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ou</a:t>
            </a:r>
            <a:r>
              <a:rPr lang="fr-FR" sz="900" spc="-20" dirty="0" smtClean="0">
                <a:solidFill>
                  <a:srgbClr val="414042"/>
                </a:solidFill>
                <a:latin typeface="Branding-Semilight"/>
                <a:cs typeface="Branding-Semilight"/>
              </a:rPr>
              <a:t>v</a:t>
            </a:r>
            <a:r>
              <a:rPr lang="fr-FR" sz="900" spc="-10" dirty="0" smtClean="0">
                <a:solidFill>
                  <a:srgbClr val="414042"/>
                </a:solidFill>
                <a:latin typeface="Branding-Semilight"/>
                <a:cs typeface="Branding-Semilight"/>
              </a:rPr>
              <a:t>e</a:t>
            </a:r>
            <a:r>
              <a:rPr lang="fr-FR" sz="900" spc="-1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a:t>
            </a:r>
            <a:r>
              <a:rPr lang="fr-FR" sz="900" spc="-2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au </a:t>
            </a:r>
            <a:r>
              <a:rPr lang="fr-FR" sz="900" spc="-25" dirty="0" smtClean="0">
                <a:solidFill>
                  <a:srgbClr val="414042"/>
                </a:solidFill>
                <a:latin typeface="Branding-Semilight"/>
                <a:cs typeface="Branding-Semilight"/>
              </a:rPr>
              <a:t>c</a:t>
            </a:r>
            <a:r>
              <a:rPr lang="fr-FR" sz="900" spc="-10" dirty="0" smtClean="0">
                <a:solidFill>
                  <a:srgbClr val="414042"/>
                </a:solidFill>
                <a:latin typeface="Branding-Semilight"/>
                <a:cs typeface="Branding-Semilight"/>
              </a:rPr>
              <a:t>e</a:t>
            </a:r>
            <a:r>
              <a:rPr lang="fr-FR" sz="900" spc="-15" dirty="0" smtClean="0">
                <a:solidFill>
                  <a:srgbClr val="414042"/>
                </a:solidFill>
                <a:latin typeface="Branding-Semilight"/>
                <a:cs typeface="Branding-Semilight"/>
              </a:rPr>
              <a:t>n</a:t>
            </a:r>
            <a:r>
              <a:rPr lang="fr-FR" sz="900" spc="-10" dirty="0" smtClean="0">
                <a:solidFill>
                  <a:srgbClr val="414042"/>
                </a:solidFill>
                <a:latin typeface="Branding-Semilight"/>
                <a:cs typeface="Branding-Semilight"/>
              </a:rPr>
              <a:t>t</a:t>
            </a:r>
            <a:r>
              <a:rPr lang="fr-FR" sz="900" spc="-35"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d</a:t>
            </a:r>
            <a:r>
              <a:rPr lang="fr-FR" sz="900" dirty="0" smtClean="0">
                <a:solidFill>
                  <a:srgbClr val="414042"/>
                </a:solidFill>
                <a:latin typeface="Branding-Semilight"/>
                <a:cs typeface="Branding-Semilight"/>
              </a:rPr>
              <a:t>u</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jeu</a:t>
            </a:r>
            <a:r>
              <a:rPr lang="fr-FR" sz="900" dirty="0" smtClean="0">
                <a:solidFill>
                  <a:srgbClr val="414042"/>
                </a:solidFill>
                <a:latin typeface="Branding-Semilight"/>
                <a:cs typeface="Branding-Semilight"/>
              </a:rPr>
              <a:t>.</a:t>
            </a:r>
            <a:r>
              <a:rPr lang="fr-FR" sz="900" spc="-70" dirty="0" smtClean="0">
                <a:solidFill>
                  <a:srgbClr val="414042"/>
                </a:solidFill>
                <a:latin typeface="Branding-Semilight"/>
                <a:cs typeface="Branding-Semilight"/>
              </a:rPr>
              <a:t> </a:t>
            </a:r>
            <a:r>
              <a:rPr lang="fr-FR" sz="900" spc="-30" dirty="0" smtClean="0">
                <a:solidFill>
                  <a:srgbClr val="414042"/>
                </a:solidFill>
                <a:latin typeface="Branding-Semilight"/>
                <a:cs typeface="Branding-Semilight"/>
              </a:rPr>
              <a:t>L</a:t>
            </a:r>
            <a:r>
              <a:rPr lang="fr-FR" sz="900" spc="-10" dirty="0" smtClean="0">
                <a:solidFill>
                  <a:srgbClr val="414042"/>
                </a:solidFill>
                <a:latin typeface="Branding-Semilight"/>
                <a:cs typeface="Branding-Semilight"/>
              </a:rPr>
              <a:t>e</a:t>
            </a:r>
            <a:r>
              <a:rPr lang="fr-FR" sz="900" dirty="0" smtClean="0">
                <a:solidFill>
                  <a:srgbClr val="414042"/>
                </a:solidFill>
                <a:latin typeface="Branding-Semilight"/>
                <a:cs typeface="Branding-Semilight"/>
              </a:rPr>
              <a:t>s</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joueu</a:t>
            </a:r>
            <a:r>
              <a:rPr lang="fr-FR" sz="900" spc="-2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s</a:t>
            </a:r>
            <a:r>
              <a:rPr lang="fr-FR" sz="900" spc="-20" dirty="0" smtClean="0">
                <a:solidFill>
                  <a:srgbClr val="414042"/>
                </a:solidFill>
                <a:latin typeface="Branding-Semilight"/>
                <a:cs typeface="Branding-Semilight"/>
              </a:rPr>
              <a:t> </a:t>
            </a:r>
            <a:r>
              <a:rPr lang="fr-FR" sz="900" spc="-20" dirty="0">
                <a:solidFill>
                  <a:srgbClr val="414042"/>
                </a:solidFill>
                <a:latin typeface="Branding-Semilight"/>
                <a:cs typeface="Branding-Semilight"/>
              </a:rPr>
              <a:t>partent à tour de rôle tel un relai, </a:t>
            </a:r>
            <a:r>
              <a:rPr lang="fr-FR" sz="900" spc="-10" dirty="0" smtClean="0">
                <a:solidFill>
                  <a:srgbClr val="414042"/>
                </a:solidFill>
                <a:latin typeface="Branding-Semilight"/>
                <a:cs typeface="Branding-Semilight"/>
              </a:rPr>
              <a:t>p</a:t>
            </a:r>
            <a:r>
              <a:rPr lang="fr-FR" sz="900" spc="-35"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enne</a:t>
            </a:r>
            <a:r>
              <a:rPr lang="fr-FR" sz="900" spc="-1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un</a:t>
            </a:r>
            <a:r>
              <a:rPr lang="fr-FR" sz="900" dirty="0" smtClean="0">
                <a:solidFill>
                  <a:srgbClr val="414042"/>
                </a:solidFill>
                <a:latin typeface="Branding-Semilight"/>
                <a:cs typeface="Branding-Semilight"/>
              </a:rPr>
              <a:t>e</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cart</a:t>
            </a:r>
            <a:r>
              <a:rPr lang="fr-FR" sz="900" dirty="0" smtClean="0">
                <a:solidFill>
                  <a:srgbClr val="414042"/>
                </a:solidFill>
                <a:latin typeface="Branding-Semilight"/>
                <a:cs typeface="Branding-Semilight"/>
              </a:rPr>
              <a:t>e</a:t>
            </a:r>
            <a:r>
              <a:rPr lang="fr-FR" sz="900" spc="-2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à</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l</a:t>
            </a:r>
            <a:r>
              <a:rPr lang="fr-FR" sz="900" dirty="0" smtClean="0">
                <a:solidFill>
                  <a:srgbClr val="414042"/>
                </a:solidFill>
                <a:latin typeface="Branding-Semilight"/>
                <a:cs typeface="Branding-Semilight"/>
              </a:rPr>
              <a:t>a</a:t>
            </a:r>
            <a:r>
              <a:rPr lang="fr-FR" sz="900" spc="-20" dirty="0" smtClean="0">
                <a:solidFill>
                  <a:srgbClr val="414042"/>
                </a:solidFill>
                <a:latin typeface="Branding-Semilight"/>
                <a:cs typeface="Branding-Semilight"/>
              </a:rPr>
              <a:t> </a:t>
            </a:r>
            <a:r>
              <a:rPr lang="fr-FR" sz="900" spc="-25" dirty="0" smtClean="0">
                <a:solidFill>
                  <a:srgbClr val="414042"/>
                </a:solidFill>
                <a:latin typeface="Branding-Semilight"/>
                <a:cs typeface="Branding-Semilight"/>
              </a:rPr>
              <a:t>f</a:t>
            </a:r>
            <a:r>
              <a:rPr lang="fr-FR" sz="900" spc="-10" dirty="0" smtClean="0">
                <a:solidFill>
                  <a:srgbClr val="414042"/>
                </a:solidFill>
                <a:latin typeface="Branding-Semilight"/>
                <a:cs typeface="Branding-Semilight"/>
              </a:rPr>
              <a:t>oi</a:t>
            </a:r>
            <a:r>
              <a:rPr lang="fr-FR" sz="900" dirty="0" smtClean="0">
                <a:solidFill>
                  <a:srgbClr val="414042"/>
                </a:solidFill>
                <a:latin typeface="Branding-Semilight"/>
                <a:cs typeface="Branding-Semilight"/>
              </a:rPr>
              <a:t>s</a:t>
            </a:r>
            <a:r>
              <a:rPr lang="fr-FR" sz="900" spc="-20" dirty="0" smtClean="0">
                <a:solidFill>
                  <a:srgbClr val="414042"/>
                </a:solidFill>
                <a:latin typeface="Branding-Semilight"/>
                <a:cs typeface="Branding-Semilight"/>
              </a:rPr>
              <a:t> </a:t>
            </a:r>
            <a:r>
              <a:rPr lang="fr-FR" sz="900" spc="-30" dirty="0" smtClean="0">
                <a:solidFill>
                  <a:srgbClr val="414042"/>
                </a:solidFill>
                <a:latin typeface="Branding-Semilight"/>
                <a:cs typeface="Branding-Semilight"/>
              </a:rPr>
              <a:t>(</a:t>
            </a:r>
            <a:r>
              <a:rPr lang="fr-FR" sz="900" spc="-10" dirty="0" smtClean="0">
                <a:solidFill>
                  <a:srgbClr val="414042"/>
                </a:solidFill>
                <a:latin typeface="Branding-Semilight"/>
                <a:cs typeface="Branding-Semilight"/>
              </a:rPr>
              <a:t>depui</a:t>
            </a:r>
            <a:r>
              <a:rPr lang="fr-FR" sz="900" dirty="0" smtClean="0">
                <a:solidFill>
                  <a:srgbClr val="414042"/>
                </a:solidFill>
                <a:latin typeface="Branding-Semilight"/>
                <a:cs typeface="Branding-Semilight"/>
              </a:rPr>
              <a:t>s</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l</a:t>
            </a:r>
            <a:r>
              <a:rPr lang="fr-FR" sz="900" spc="-60" dirty="0" smtClean="0">
                <a:solidFill>
                  <a:srgbClr val="414042"/>
                </a:solidFill>
                <a:latin typeface="Branding-Semilight"/>
                <a:cs typeface="Branding-Semilight"/>
              </a:rPr>
              <a:t>’</a:t>
            </a:r>
            <a:r>
              <a:rPr lang="fr-FR" sz="900" spc="-10" dirty="0" smtClean="0">
                <a:solidFill>
                  <a:srgbClr val="414042"/>
                </a:solidFill>
                <a:latin typeface="Branding-Semilight"/>
                <a:cs typeface="Branding-Semilight"/>
              </a:rPr>
              <a:t>espa</a:t>
            </a:r>
            <a:r>
              <a:rPr lang="fr-FR" sz="900" spc="-2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e</a:t>
            </a:r>
            <a:r>
              <a:rPr lang="fr-FR" sz="900" spc="-20" dirty="0" smtClean="0">
                <a:solidFill>
                  <a:srgbClr val="414042"/>
                </a:solidFill>
                <a:latin typeface="Branding-Semilight"/>
                <a:cs typeface="Branding-Semilight"/>
              </a:rPr>
              <a:t> </a:t>
            </a:r>
            <a:r>
              <a:rPr lang="fr-FR" sz="900" spc="-25" dirty="0" smtClean="0">
                <a:solidFill>
                  <a:srgbClr val="414042"/>
                </a:solidFill>
                <a:latin typeface="Branding-Semilight"/>
                <a:cs typeface="Branding-Semilight"/>
              </a:rPr>
              <a:t>c</a:t>
            </a:r>
            <a:r>
              <a:rPr lang="fr-FR" sz="900" spc="-10" dirty="0" smtClean="0">
                <a:solidFill>
                  <a:srgbClr val="414042"/>
                </a:solidFill>
                <a:latin typeface="Branding-Semilight"/>
                <a:cs typeface="Branding-Semilight"/>
              </a:rPr>
              <a:t>e</a:t>
            </a:r>
            <a:r>
              <a:rPr lang="fr-FR" sz="900" spc="-15" dirty="0" smtClean="0">
                <a:solidFill>
                  <a:srgbClr val="414042"/>
                </a:solidFill>
                <a:latin typeface="Branding-Semilight"/>
                <a:cs typeface="Branding-Semilight"/>
              </a:rPr>
              <a:t>n</a:t>
            </a:r>
            <a:r>
              <a:rPr lang="fr-FR" sz="900" spc="-10" dirty="0" smtClean="0">
                <a:solidFill>
                  <a:srgbClr val="414042"/>
                </a:solidFill>
                <a:latin typeface="Branding-Semilight"/>
                <a:cs typeface="Branding-Semilight"/>
              </a:rPr>
              <a:t>t</a:t>
            </a:r>
            <a:r>
              <a:rPr lang="fr-FR" sz="900" spc="-20"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a</a:t>
            </a:r>
            <a:r>
              <a:rPr lang="fr-FR" sz="900" dirty="0" smtClean="0">
                <a:solidFill>
                  <a:srgbClr val="414042"/>
                </a:solidFill>
                <a:latin typeface="Branding-Semilight"/>
                <a:cs typeface="Branding-Semilight"/>
              </a:rPr>
              <a:t>l</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ou e</a:t>
            </a:r>
            <a:r>
              <a:rPr lang="fr-FR" sz="900" dirty="0" smtClean="0">
                <a:solidFill>
                  <a:srgbClr val="414042"/>
                </a:solidFill>
                <a:latin typeface="Branding-Semilight"/>
                <a:cs typeface="Branding-Semilight"/>
              </a:rPr>
              <a:t>n</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l</a:t>
            </a:r>
            <a:r>
              <a:rPr lang="fr-FR" sz="900" dirty="0" smtClean="0">
                <a:solidFill>
                  <a:srgbClr val="414042"/>
                </a:solidFill>
                <a:latin typeface="Branding-Semilight"/>
                <a:cs typeface="Branding-Semilight"/>
              </a:rPr>
              <a:t>a</a:t>
            </a:r>
            <a:r>
              <a:rPr lang="fr-FR" sz="900" spc="-13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p</a:t>
            </a:r>
            <a:r>
              <a:rPr lang="fr-FR" sz="900" spc="-35"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ena</a:t>
            </a:r>
            <a:r>
              <a:rPr lang="fr-FR" sz="900" spc="-1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dan</a:t>
            </a:r>
            <a:r>
              <a:rPr lang="fr-FR" sz="900" dirty="0" smtClean="0">
                <a:solidFill>
                  <a:srgbClr val="414042"/>
                </a:solidFill>
                <a:latin typeface="Branding-Semilight"/>
                <a:cs typeface="Branding-Semilight"/>
              </a:rPr>
              <a:t>s</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l</a:t>
            </a:r>
            <a:r>
              <a:rPr lang="fr-FR" sz="900" dirty="0" smtClean="0">
                <a:solidFill>
                  <a:srgbClr val="414042"/>
                </a:solidFill>
                <a:latin typeface="Branding-Semilight"/>
                <a:cs typeface="Branding-Semilight"/>
              </a:rPr>
              <a:t>e</a:t>
            </a:r>
            <a:r>
              <a:rPr lang="fr-FR" sz="900" spc="-20" dirty="0" smtClean="0">
                <a:solidFill>
                  <a:srgbClr val="414042"/>
                </a:solidFill>
                <a:latin typeface="Branding-Semilight"/>
                <a:cs typeface="Branding-Semilight"/>
              </a:rPr>
              <a:t> </a:t>
            </a:r>
            <a:r>
              <a:rPr lang="fr-FR" sz="900" spc="-25" dirty="0" smtClean="0">
                <a:solidFill>
                  <a:srgbClr val="414042"/>
                </a:solidFill>
                <a:latin typeface="Branding-Semilight"/>
                <a:cs typeface="Branding-Semilight"/>
              </a:rPr>
              <a:t>c</a:t>
            </a:r>
            <a:r>
              <a:rPr lang="fr-FR" sz="900" spc="-10" dirty="0" smtClean="0">
                <a:solidFill>
                  <a:srgbClr val="414042"/>
                </a:solidFill>
                <a:latin typeface="Branding-Semilight"/>
                <a:cs typeface="Branding-Semilight"/>
              </a:rPr>
              <a:t>e</a:t>
            </a:r>
            <a:r>
              <a:rPr lang="fr-FR" sz="900" spc="-35" dirty="0" smtClean="0">
                <a:solidFill>
                  <a:srgbClr val="414042"/>
                </a:solidFill>
                <a:latin typeface="Branding-Semilight"/>
                <a:cs typeface="Branding-Semilight"/>
              </a:rPr>
              <a:t>r</a:t>
            </a:r>
            <a:r>
              <a:rPr lang="fr-FR" sz="900" spc="-25" dirty="0" smtClean="0">
                <a:solidFill>
                  <a:srgbClr val="414042"/>
                </a:solidFill>
                <a:latin typeface="Branding-Semilight"/>
                <a:cs typeface="Branding-Semilight"/>
              </a:rPr>
              <a:t>c</a:t>
            </a:r>
            <a:r>
              <a:rPr lang="fr-FR" sz="900" spc="-10" dirty="0" smtClean="0">
                <a:solidFill>
                  <a:srgbClr val="414042"/>
                </a:solidFill>
                <a:latin typeface="Branding-Semilight"/>
                <a:cs typeface="Branding-Semilight"/>
              </a:rPr>
              <a:t>ea</a:t>
            </a:r>
            <a:r>
              <a:rPr lang="fr-FR" sz="900" dirty="0" smtClean="0">
                <a:solidFill>
                  <a:srgbClr val="414042"/>
                </a:solidFill>
                <a:latin typeface="Branding-Semilight"/>
                <a:cs typeface="Branding-Semilight"/>
              </a:rPr>
              <a:t>u</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de</a:t>
            </a:r>
            <a:r>
              <a:rPr lang="fr-FR" sz="900" dirty="0" smtClean="0">
                <a:solidFill>
                  <a:srgbClr val="414042"/>
                </a:solidFill>
                <a:latin typeface="Branding-Semilight"/>
                <a:cs typeface="Branding-Semilight"/>
              </a:rPr>
              <a:t>s</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aut</a:t>
            </a:r>
            <a:r>
              <a:rPr lang="fr-FR" sz="900" spc="-40"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e</a:t>
            </a:r>
            <a:r>
              <a:rPr lang="fr-FR" sz="900" dirty="0" smtClean="0">
                <a:solidFill>
                  <a:srgbClr val="414042"/>
                </a:solidFill>
                <a:latin typeface="Branding-Semilight"/>
                <a:cs typeface="Branding-Semilight"/>
              </a:rPr>
              <a:t>s</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équipe</a:t>
            </a:r>
            <a:r>
              <a:rPr lang="fr-FR" sz="900" spc="-25" dirty="0" smtClean="0">
                <a:solidFill>
                  <a:srgbClr val="414042"/>
                </a:solidFill>
                <a:latin typeface="Branding-Semilight"/>
                <a:cs typeface="Branding-Semilight"/>
              </a:rPr>
              <a:t>s</a:t>
            </a:r>
            <a:r>
              <a:rPr lang="fr-FR" sz="900" dirty="0" smtClean="0">
                <a:solidFill>
                  <a:srgbClr val="414042"/>
                </a:solidFill>
                <a:latin typeface="Branding-Semilight"/>
                <a:cs typeface="Branding-Semilight"/>
              </a:rPr>
              <a:t>)</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pou</a:t>
            </a:r>
            <a:r>
              <a:rPr lang="fr-FR" sz="900" dirty="0" smtClean="0">
                <a:solidFill>
                  <a:srgbClr val="414042"/>
                </a:solidFill>
                <a:latin typeface="Branding-Semilight"/>
                <a:cs typeface="Branding-Semilight"/>
              </a:rPr>
              <a:t>r</a:t>
            </a:r>
            <a:r>
              <a:rPr lang="fr-FR" sz="900" spc="-45" dirty="0" smtClean="0">
                <a:solidFill>
                  <a:srgbClr val="414042"/>
                </a:solidFill>
                <a:latin typeface="Branding-Semilight"/>
                <a:cs typeface="Branding-Semilight"/>
              </a:rPr>
              <a:t> </a:t>
            </a:r>
            <a:r>
              <a:rPr lang="fr-FR" sz="900" spc="-15" dirty="0" smtClean="0">
                <a:solidFill>
                  <a:srgbClr val="414042"/>
                </a:solidFill>
                <a:latin typeface="Branding-Semilight"/>
                <a:cs typeface="Branding-Semilight"/>
              </a:rPr>
              <a:t>a</a:t>
            </a:r>
            <a:r>
              <a:rPr lang="fr-FR" sz="900" spc="-10" dirty="0" smtClean="0">
                <a:solidFill>
                  <a:srgbClr val="414042"/>
                </a:solidFill>
                <a:latin typeface="Branding-Semilight"/>
                <a:cs typeface="Branding-Semilight"/>
              </a:rPr>
              <a:t>tteind</a:t>
            </a:r>
            <a:r>
              <a:rPr lang="fr-FR" sz="900" spc="-35"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a:t>
            </a:r>
            <a:r>
              <a:rPr lang="fr-FR" sz="900" spc="-2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leu</a:t>
            </a:r>
            <a:r>
              <a:rPr lang="fr-FR" sz="900" dirty="0" smtClean="0">
                <a:solidFill>
                  <a:srgbClr val="414042"/>
                </a:solidFill>
                <a:latin typeface="Branding-Semilight"/>
                <a:cs typeface="Branding-Semilight"/>
              </a:rPr>
              <a:t>r</a:t>
            </a:r>
            <a:r>
              <a:rPr lang="fr-FR" sz="900" spc="-45" dirty="0" smtClean="0">
                <a:solidFill>
                  <a:srgbClr val="414042"/>
                </a:solidFill>
                <a:latin typeface="Branding-Semilight"/>
                <a:cs typeface="Branding-Semilight"/>
              </a:rPr>
              <a:t> </a:t>
            </a:r>
            <a:r>
              <a:rPr lang="fr-FR" sz="900" spc="-10" dirty="0">
                <a:solidFill>
                  <a:srgbClr val="414042"/>
                </a:solidFill>
                <a:latin typeface="Branding-Semilight"/>
                <a:cs typeface="Branding-Semilight"/>
              </a:rPr>
              <a:t>objectif et la déposent dans leurs cerceaux</a:t>
            </a:r>
            <a:r>
              <a:rPr lang="fr-FR" sz="900" spc="-10" dirty="0" smtClean="0">
                <a:solidFill>
                  <a:srgbClr val="414042"/>
                </a:solidFill>
                <a:latin typeface="Branding-Semilight"/>
                <a:cs typeface="Branding-Semilight"/>
              </a:rPr>
              <a:t>. Les joueurs n’ont le droit de prendre qu’une carte à la fois.</a:t>
            </a:r>
            <a:endParaRPr lang="fr-FR" sz="900" spc="-10" dirty="0">
              <a:solidFill>
                <a:srgbClr val="414042"/>
              </a:solidFill>
              <a:latin typeface="Branding-Semilight"/>
              <a:cs typeface="Branding-Semilight"/>
            </a:endParaRPr>
          </a:p>
          <a:p>
            <a:pPr marL="12700" marR="6350" algn="just">
              <a:spcBef>
                <a:spcPts val="565"/>
              </a:spcBef>
            </a:pPr>
            <a:r>
              <a:rPr lang="fr-FR" sz="900" spc="-20" dirty="0" smtClean="0">
                <a:solidFill>
                  <a:srgbClr val="414042"/>
                </a:solidFill>
                <a:latin typeface="Branding-Semilight"/>
                <a:cs typeface="Branding-Semilight"/>
              </a:rPr>
              <a:t>L</a:t>
            </a:r>
            <a:r>
              <a:rPr lang="fr-FR" sz="900" dirty="0" smtClean="0">
                <a:solidFill>
                  <a:srgbClr val="414042"/>
                </a:solidFill>
                <a:latin typeface="Branding-Semilight"/>
                <a:cs typeface="Branding-Semilight"/>
              </a:rPr>
              <a:t>e</a:t>
            </a:r>
            <a:r>
              <a:rPr lang="fr-FR" sz="900" spc="6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jeu</a:t>
            </a:r>
            <a:r>
              <a:rPr lang="fr-FR" sz="900" spc="65" dirty="0" smtClean="0">
                <a:solidFill>
                  <a:srgbClr val="414042"/>
                </a:solidFill>
                <a:latin typeface="Branding-Semilight"/>
                <a:cs typeface="Branding-Semilight"/>
              </a:rPr>
              <a:t> </a:t>
            </a:r>
            <a:r>
              <a:rPr lang="fr-FR" sz="900" spc="-15" dirty="0" smtClean="0">
                <a:solidFill>
                  <a:srgbClr val="414042"/>
                </a:solidFill>
                <a:latin typeface="Branding-Semilight"/>
                <a:cs typeface="Branding-Semilight"/>
              </a:rPr>
              <a:t>s</a:t>
            </a:r>
            <a:r>
              <a:rPr lang="fr-FR" sz="900" spc="-35"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a</a:t>
            </a:r>
            <a:r>
              <a:rPr lang="fr-FR" sz="900" spc="-10" dirty="0" smtClean="0">
                <a:solidFill>
                  <a:srgbClr val="414042"/>
                </a:solidFill>
                <a:latin typeface="Branding-Semilight"/>
                <a:cs typeface="Branding-Semilight"/>
              </a:rPr>
              <a:t>r</a:t>
            </a:r>
            <a:r>
              <a:rPr lang="fr-FR" sz="900" spc="-30" dirty="0" smtClean="0">
                <a:solidFill>
                  <a:srgbClr val="414042"/>
                </a:solidFill>
                <a:latin typeface="Branding-Semilight"/>
                <a:cs typeface="Branding-Semilight"/>
              </a:rPr>
              <a:t>r</a:t>
            </a:r>
            <a:r>
              <a:rPr lang="fr-FR" sz="900" spc="-10" dirty="0" smtClean="0">
                <a:solidFill>
                  <a:srgbClr val="414042"/>
                </a:solidFill>
                <a:latin typeface="Branding-Semilight"/>
                <a:cs typeface="Branding-Semilight"/>
              </a:rPr>
              <a:t>ê</a:t>
            </a:r>
            <a:r>
              <a:rPr lang="fr-FR" sz="900" dirty="0" smtClean="0">
                <a:solidFill>
                  <a:srgbClr val="414042"/>
                </a:solidFill>
                <a:latin typeface="Branding-Semilight"/>
                <a:cs typeface="Branding-Semilight"/>
              </a:rPr>
              <a:t>te</a:t>
            </a:r>
            <a:r>
              <a:rPr lang="fr-FR" sz="900" spc="6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dès</a:t>
            </a:r>
            <a:r>
              <a:rPr lang="fr-FR" sz="900" spc="6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que</a:t>
            </a:r>
            <a:r>
              <a:rPr lang="fr-FR" sz="900" spc="5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t</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ois équipes </a:t>
            </a:r>
            <a:r>
              <a:rPr lang="fr-FR" sz="900" spc="-3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o</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a:t>
            </a:r>
            <a:r>
              <a:rPr lang="fr-FR" sz="900" spc="-30" dirty="0" smtClean="0">
                <a:solidFill>
                  <a:srgbClr val="414042"/>
                </a:solidFill>
                <a:latin typeface="Branding-Semilight"/>
                <a:cs typeface="Branding-Semilight"/>
              </a:rPr>
              <a:t> </a:t>
            </a:r>
            <a:r>
              <a:rPr lang="fr-FR" sz="900" spc="-5" dirty="0" smtClean="0">
                <a:solidFill>
                  <a:srgbClr val="414042"/>
                </a:solidFill>
                <a:latin typeface="Branding-Semilight"/>
                <a:cs typeface="Branding-Semilight"/>
              </a:rPr>
              <a:t>a</a:t>
            </a:r>
            <a:r>
              <a:rPr lang="fr-FR" sz="900" dirty="0" smtClean="0">
                <a:solidFill>
                  <a:srgbClr val="414042"/>
                </a:solidFill>
                <a:latin typeface="Branding-Semilight"/>
                <a:cs typeface="Branding-Semilight"/>
              </a:rPr>
              <a:t>ttei</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a:t>
            </a:r>
            <a:r>
              <a:rPr lang="fr-FR" sz="900" spc="-3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leur </a:t>
            </a:r>
            <a:r>
              <a:rPr lang="fr-FR" sz="900" spc="-5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but </a:t>
            </a:r>
            <a:r>
              <a:rPr lang="fr-FR" sz="900" spc="-3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(bien </a:t>
            </a:r>
            <a:r>
              <a:rPr lang="fr-FR" sz="900" spc="-45"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v</a:t>
            </a:r>
            <a:r>
              <a:rPr lang="fr-FR" sz="900" spc="-5" dirty="0" smtClean="0">
                <a:solidFill>
                  <a:srgbClr val="414042"/>
                </a:solidFill>
                <a:latin typeface="Branding-Semilight"/>
                <a:cs typeface="Branding-Semilight"/>
              </a:rPr>
              <a:t>érifier</a:t>
            </a:r>
            <a:r>
              <a:rPr lang="fr-FR" sz="900" dirty="0" smtClean="0">
                <a:solidFill>
                  <a:srgbClr val="414042"/>
                </a:solidFill>
                <a:latin typeface="Branding-Semilight"/>
                <a:cs typeface="Branding-Semilight"/>
              </a:rPr>
              <a:t> </a:t>
            </a:r>
            <a:r>
              <a:rPr lang="fr-FR" sz="900" spc="-55"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que </a:t>
            </a:r>
            <a:r>
              <a:rPr lang="fr-FR" sz="900" spc="-3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les </a:t>
            </a:r>
            <a:r>
              <a:rPr lang="fr-FR" sz="900" spc="-3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15 </a:t>
            </a:r>
            <a:r>
              <a:rPr lang="fr-FR" sz="900" spc="-3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cartes </a:t>
            </a:r>
            <a:r>
              <a:rPr lang="fr-FR" sz="900" spc="-30" dirty="0" smtClean="0">
                <a:solidFill>
                  <a:srgbClr val="414042"/>
                </a:solidFill>
                <a:latin typeface="Branding-Semilight"/>
                <a:cs typeface="Branding-Semilight"/>
              </a:rPr>
              <a:t> </a:t>
            </a:r>
            <a:r>
              <a:rPr lang="fr-FR" sz="900" spc="-15" dirty="0" smtClean="0">
                <a:solidFill>
                  <a:srgbClr val="414042"/>
                </a:solidFill>
                <a:latin typeface="Branding-Semilight"/>
                <a:cs typeface="Branding-Semilight"/>
              </a:rPr>
              <a:t>c</a:t>
            </a:r>
            <a:r>
              <a:rPr lang="fr-FR" sz="900" dirty="0" smtClean="0">
                <a:solidFill>
                  <a:srgbClr val="414042"/>
                </a:solidFill>
                <a:latin typeface="Branding-Semilight"/>
                <a:cs typeface="Branding-Semilight"/>
              </a:rPr>
              <a:t>o</a:t>
            </a:r>
            <a:r>
              <a:rPr lang="fr-FR" sz="900" spc="-10" dirty="0" smtClean="0">
                <a:solidFill>
                  <a:srgbClr val="414042"/>
                </a:solidFill>
                <a:latin typeface="Branding-Semilight"/>
                <a:cs typeface="Branding-Semilight"/>
              </a:rPr>
              <a:t>r</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esponde</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 à</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a:t>
            </a:r>
            <a:r>
              <a:rPr lang="fr-FR" sz="900" spc="-5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objectif</a:t>
            </a:r>
            <a:r>
              <a:rPr lang="fr-FR" sz="900" spc="50" dirty="0" smtClean="0">
                <a:solidFill>
                  <a:srgbClr val="414042"/>
                </a:solidFill>
                <a:latin typeface="Branding-Semilight"/>
                <a:cs typeface="Branding-Semilight"/>
              </a:rPr>
              <a:t> </a:t>
            </a:r>
            <a:r>
              <a:rPr lang="fr-FR" sz="900" spc="-10" dirty="0" smtClean="0">
                <a:solidFill>
                  <a:srgbClr val="414042"/>
                </a:solidFill>
                <a:latin typeface="Branding-Semilight"/>
                <a:cs typeface="Branding-Semilight"/>
              </a:rPr>
              <a:t>fi</a:t>
            </a:r>
            <a:r>
              <a:rPr lang="fr-FR" sz="900" spc="-30" dirty="0" smtClean="0">
                <a:solidFill>
                  <a:srgbClr val="414042"/>
                </a:solidFill>
                <a:latin typeface="Branding-Semilight"/>
                <a:cs typeface="Branding-Semilight"/>
              </a:rPr>
              <a:t>x</a:t>
            </a:r>
            <a:r>
              <a:rPr lang="fr-FR" sz="900" dirty="0" smtClean="0">
                <a:solidFill>
                  <a:srgbClr val="414042"/>
                </a:solidFill>
                <a:latin typeface="Branding-Semilight"/>
                <a:cs typeface="Branding-Semilight"/>
              </a:rPr>
              <a:t>é</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à</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l</a:t>
            </a:r>
            <a:r>
              <a:rPr lang="fr-FR" sz="900" spc="-5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équip</a:t>
            </a:r>
            <a:r>
              <a:rPr lang="fr-FR" sz="900" spc="-20" dirty="0" smtClean="0">
                <a:solidFill>
                  <a:srgbClr val="414042"/>
                </a:solidFill>
                <a:latin typeface="Branding-Semilight"/>
                <a:cs typeface="Branding-Semilight"/>
              </a:rPr>
              <a:t>e</a:t>
            </a:r>
            <a:r>
              <a:rPr lang="fr-FR" sz="900" dirty="0" smtClean="0">
                <a:solidFill>
                  <a:srgbClr val="414042"/>
                </a:solidFill>
                <a:latin typeface="Branding-Semilight"/>
                <a:cs typeface="Branding-Semilight"/>
              </a:rPr>
              <a:t>).</a:t>
            </a:r>
            <a:r>
              <a:rPr lang="fr-FR" sz="900" spc="2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Une</a:t>
            </a:r>
            <a:r>
              <a:rPr lang="fr-FR" sz="900" spc="70" dirty="0" smtClean="0">
                <a:solidFill>
                  <a:srgbClr val="414042"/>
                </a:solidFill>
                <a:latin typeface="Branding-Semilight"/>
                <a:cs typeface="Branding-Semilight"/>
              </a:rPr>
              <a:t> </a:t>
            </a:r>
            <a:r>
              <a:rPr lang="fr-FR" sz="900" spc="-20" dirty="0" smtClean="0">
                <a:solidFill>
                  <a:srgbClr val="414042"/>
                </a:solidFill>
                <a:latin typeface="Branding-Semilight"/>
                <a:cs typeface="Branding-Semilight"/>
              </a:rPr>
              <a:t>f</a:t>
            </a:r>
            <a:r>
              <a:rPr lang="fr-FR" sz="900" dirty="0" smtClean="0">
                <a:solidFill>
                  <a:srgbClr val="414042"/>
                </a:solidFill>
                <a:latin typeface="Branding-Semilight"/>
                <a:cs typeface="Branding-Semilight"/>
              </a:rPr>
              <a:t>ois</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q</a:t>
            </a:r>
            <a:r>
              <a:rPr lang="fr-FR" sz="900" spc="-5" dirty="0" smtClean="0">
                <a:solidFill>
                  <a:srgbClr val="414042"/>
                </a:solidFill>
                <a:latin typeface="Branding-Semilight"/>
                <a:cs typeface="Branding-Semilight"/>
              </a:rPr>
              <a:t>u</a:t>
            </a:r>
            <a:r>
              <a:rPr lang="fr-FR" sz="900" spc="-20" dirty="0" smtClean="0">
                <a:solidFill>
                  <a:srgbClr val="414042"/>
                </a:solidFill>
                <a:latin typeface="Branding-Semilight"/>
                <a:cs typeface="Branding-Semilight"/>
              </a:rPr>
              <a:t>’</a:t>
            </a:r>
            <a:r>
              <a:rPr lang="fr-FR" sz="900" dirty="0" smtClean="0">
                <a:solidFill>
                  <a:srgbClr val="414042"/>
                </a:solidFill>
                <a:latin typeface="Branding-Semilight"/>
                <a:cs typeface="Branding-Semilight"/>
              </a:rPr>
              <a:t>une</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équipe</a:t>
            </a:r>
            <a:r>
              <a:rPr lang="fr-FR" sz="900" spc="70" dirty="0" smtClean="0">
                <a:solidFill>
                  <a:srgbClr val="414042"/>
                </a:solidFill>
                <a:latin typeface="Branding-Semilight"/>
                <a:cs typeface="Branding-Semilight"/>
              </a:rPr>
              <a:t> </a:t>
            </a:r>
            <a:r>
              <a:rPr lang="fr-FR" sz="900" spc="-5" dirty="0" smtClean="0">
                <a:solidFill>
                  <a:srgbClr val="414042"/>
                </a:solidFill>
                <a:latin typeface="Branding-Semilight"/>
                <a:cs typeface="Branding-Semilight"/>
              </a:rPr>
              <a:t>a</a:t>
            </a:r>
            <a:r>
              <a:rPr lang="fr-FR" sz="900" dirty="0" smtClean="0">
                <a:solidFill>
                  <a:srgbClr val="414042"/>
                </a:solidFill>
                <a:latin typeface="Branding-Semilight"/>
                <a:cs typeface="Branding-Semilight"/>
              </a:rPr>
              <a:t>ttei</a:t>
            </a:r>
            <a:r>
              <a:rPr lang="fr-FR" sz="900" spc="-5" dirty="0" smtClean="0">
                <a:solidFill>
                  <a:srgbClr val="414042"/>
                </a:solidFill>
                <a:latin typeface="Branding-Semilight"/>
                <a:cs typeface="Branding-Semilight"/>
              </a:rPr>
              <a:t>n</a:t>
            </a:r>
            <a:r>
              <a:rPr lang="fr-FR" sz="900" dirty="0" smtClean="0">
                <a:solidFill>
                  <a:srgbClr val="414042"/>
                </a:solidFill>
                <a:latin typeface="Branding-Semilight"/>
                <a:cs typeface="Branding-Semilight"/>
              </a:rPr>
              <a:t>t</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son</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but,</a:t>
            </a:r>
            <a:r>
              <a:rPr lang="fr-FR" sz="900" spc="2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on</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ne</a:t>
            </a:r>
            <a:r>
              <a:rPr lang="fr-FR" sz="900" spc="70" dirty="0" smtClean="0">
                <a:solidFill>
                  <a:srgbClr val="414042"/>
                </a:solidFill>
                <a:latin typeface="Branding-Semilight"/>
                <a:cs typeface="Branding-Semilight"/>
              </a:rPr>
              <a:t> </a:t>
            </a:r>
            <a:r>
              <a:rPr lang="fr-FR" sz="900" dirty="0" smtClean="0">
                <a:solidFill>
                  <a:srgbClr val="414042"/>
                </a:solidFill>
                <a:latin typeface="Branding-Semilight"/>
                <a:cs typeface="Branding-Semilight"/>
              </a:rPr>
              <a:t>peut plus lui p</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end</a:t>
            </a:r>
            <a:r>
              <a:rPr lang="fr-FR" sz="900" spc="-30" dirty="0" smtClean="0">
                <a:solidFill>
                  <a:srgbClr val="414042"/>
                </a:solidFill>
                <a:latin typeface="Branding-Semilight"/>
                <a:cs typeface="Branding-Semilight"/>
              </a:rPr>
              <a:t>r</a:t>
            </a:r>
            <a:r>
              <a:rPr lang="fr-FR" sz="900" dirty="0" smtClean="0">
                <a:solidFill>
                  <a:srgbClr val="414042"/>
                </a:solidFill>
                <a:latin typeface="Branding-Semilight"/>
                <a:cs typeface="Branding-Semilight"/>
              </a:rPr>
              <a:t>e de cartes.</a:t>
            </a:r>
          </a:p>
          <a:p>
            <a:pPr marL="12700" marR="6350" algn="just">
              <a:spcBef>
                <a:spcPts val="565"/>
              </a:spcBef>
            </a:pPr>
            <a:r>
              <a:rPr lang="fr-FR" sz="900" dirty="0">
                <a:solidFill>
                  <a:srgbClr val="414042"/>
                </a:solidFill>
                <a:latin typeface="Branding-Semilight"/>
                <a:cs typeface="Branding-Semilight"/>
              </a:rPr>
              <a:t>Joue</a:t>
            </a:r>
            <a:r>
              <a:rPr lang="fr-FR" sz="900" spc="-35" dirty="0">
                <a:solidFill>
                  <a:srgbClr val="414042"/>
                </a:solidFill>
                <a:latin typeface="Branding-Semilight"/>
                <a:cs typeface="Branding-Semilight"/>
              </a:rPr>
              <a:t>z</a:t>
            </a:r>
            <a:r>
              <a:rPr lang="fr-FR" sz="900" dirty="0">
                <a:solidFill>
                  <a:srgbClr val="414042"/>
                </a:solidFill>
                <a:latin typeface="Branding-Semilight"/>
                <a:cs typeface="Branding-Semilight"/>
              </a:rPr>
              <a:t> le</a:t>
            </a:r>
            <a:r>
              <a:rPr lang="fr-FR" sz="900" spc="65" dirty="0">
                <a:solidFill>
                  <a:srgbClr val="414042"/>
                </a:solidFill>
                <a:latin typeface="Branding-Semilight"/>
                <a:cs typeface="Branding-Semilight"/>
              </a:rPr>
              <a:t> </a:t>
            </a:r>
            <a:r>
              <a:rPr lang="fr-FR" sz="900" dirty="0">
                <a:solidFill>
                  <a:srgbClr val="414042"/>
                </a:solidFill>
                <a:latin typeface="Branding-Semilight"/>
                <a:cs typeface="Branding-Semilight"/>
              </a:rPr>
              <a:t>plus</a:t>
            </a:r>
            <a:r>
              <a:rPr lang="fr-FR" sz="900" spc="65" dirty="0">
                <a:solidFill>
                  <a:srgbClr val="414042"/>
                </a:solidFill>
                <a:latin typeface="Branding-Semilight"/>
                <a:cs typeface="Branding-Semilight"/>
              </a:rPr>
              <a:t> </a:t>
            </a:r>
            <a:r>
              <a:rPr lang="fr-FR" sz="900" dirty="0">
                <a:solidFill>
                  <a:srgbClr val="414042"/>
                </a:solidFill>
                <a:latin typeface="Branding-Semilight"/>
                <a:cs typeface="Branding-Semilight"/>
              </a:rPr>
              <a:t>de</a:t>
            </a:r>
            <a:r>
              <a:rPr lang="fr-FR" sz="900" spc="65" dirty="0">
                <a:solidFill>
                  <a:srgbClr val="414042"/>
                </a:solidFill>
                <a:latin typeface="Branding-Semilight"/>
                <a:cs typeface="Branding-Semilight"/>
              </a:rPr>
              <a:t> </a:t>
            </a:r>
            <a:r>
              <a:rPr lang="fr-FR" sz="900" dirty="0">
                <a:solidFill>
                  <a:srgbClr val="414042"/>
                </a:solidFill>
                <a:latin typeface="Branding-Semilight"/>
                <a:cs typeface="Branding-Semilight"/>
              </a:rPr>
              <a:t>parties</a:t>
            </a:r>
            <a:r>
              <a:rPr lang="fr-FR" sz="900" spc="65" dirty="0">
                <a:solidFill>
                  <a:srgbClr val="414042"/>
                </a:solidFill>
                <a:latin typeface="Branding-Semilight"/>
                <a:cs typeface="Branding-Semilight"/>
              </a:rPr>
              <a:t> </a:t>
            </a:r>
            <a:r>
              <a:rPr lang="fr-FR" sz="900" dirty="0">
                <a:solidFill>
                  <a:srgbClr val="414042"/>
                </a:solidFill>
                <a:latin typeface="Branding-Semilight"/>
                <a:cs typeface="Branding-Semilight"/>
              </a:rPr>
              <a:t>possibles</a:t>
            </a:r>
            <a:r>
              <a:rPr lang="fr-FR" sz="900" spc="65" dirty="0">
                <a:solidFill>
                  <a:srgbClr val="414042"/>
                </a:solidFill>
                <a:latin typeface="Branding-Semilight"/>
                <a:cs typeface="Branding-Semilight"/>
              </a:rPr>
              <a:t> </a:t>
            </a:r>
            <a:r>
              <a:rPr lang="fr-FR" sz="900" dirty="0">
                <a:solidFill>
                  <a:srgbClr val="414042"/>
                </a:solidFill>
                <a:latin typeface="Branding-Semilight"/>
                <a:cs typeface="Branding-Semilight"/>
              </a:rPr>
              <a:t>en</a:t>
            </a:r>
            <a:r>
              <a:rPr lang="fr-FR" sz="900" spc="65" dirty="0">
                <a:solidFill>
                  <a:srgbClr val="414042"/>
                </a:solidFill>
                <a:latin typeface="Branding-Semilight"/>
                <a:cs typeface="Branding-Semilight"/>
              </a:rPr>
              <a:t> </a:t>
            </a:r>
            <a:r>
              <a:rPr lang="fr-FR" sz="900" dirty="0">
                <a:solidFill>
                  <a:srgbClr val="414042"/>
                </a:solidFill>
                <a:latin typeface="Branding-Semilight"/>
                <a:cs typeface="Branding-Semilight"/>
              </a:rPr>
              <a:t>10</a:t>
            </a:r>
            <a:r>
              <a:rPr lang="fr-FR" sz="900" spc="65" dirty="0">
                <a:solidFill>
                  <a:srgbClr val="414042"/>
                </a:solidFill>
                <a:latin typeface="Branding-Semilight"/>
                <a:cs typeface="Branding-Semilight"/>
              </a:rPr>
              <a:t> </a:t>
            </a:r>
            <a:r>
              <a:rPr lang="fr-FR" sz="900" dirty="0" smtClean="0">
                <a:solidFill>
                  <a:srgbClr val="414042"/>
                </a:solidFill>
                <a:latin typeface="Branding-Semilight"/>
                <a:cs typeface="Branding-Semilight"/>
              </a:rPr>
              <a:t>minutes.</a:t>
            </a:r>
            <a:endParaRPr lang="fr-FR" sz="900" dirty="0">
              <a:latin typeface="Branding-Semilight"/>
              <a:cs typeface="Branding-Semilight"/>
            </a:endParaRPr>
          </a:p>
        </p:txBody>
      </p:sp>
      <p:sp>
        <p:nvSpPr>
          <p:cNvPr id="95" name="object 95"/>
          <p:cNvSpPr/>
          <p:nvPr/>
        </p:nvSpPr>
        <p:spPr>
          <a:xfrm>
            <a:off x="516468" y="9534525"/>
            <a:ext cx="45719"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96" name="object 96"/>
          <p:cNvSpPr/>
          <p:nvPr/>
        </p:nvSpPr>
        <p:spPr>
          <a:xfrm>
            <a:off x="517376" y="9653874"/>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97" name="object 97"/>
          <p:cNvSpPr/>
          <p:nvPr/>
        </p:nvSpPr>
        <p:spPr>
          <a:xfrm>
            <a:off x="506485" y="1014483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99" name="object 99"/>
          <p:cNvSpPr/>
          <p:nvPr/>
        </p:nvSpPr>
        <p:spPr>
          <a:xfrm>
            <a:off x="453898" y="5488535"/>
            <a:ext cx="579120" cy="0"/>
          </a:xfrm>
          <a:custGeom>
            <a:avLst/>
            <a:gdLst/>
            <a:ahLst/>
            <a:cxnLst/>
            <a:rect l="l" t="t" r="r" b="b"/>
            <a:pathLst>
              <a:path w="579119">
                <a:moveTo>
                  <a:pt x="0" y="0"/>
                </a:moveTo>
                <a:lnTo>
                  <a:pt x="578548" y="0"/>
                </a:lnTo>
              </a:path>
            </a:pathLst>
          </a:custGeom>
          <a:ln w="25400">
            <a:solidFill>
              <a:srgbClr val="F26522"/>
            </a:solidFill>
          </a:ln>
        </p:spPr>
        <p:txBody>
          <a:bodyPr wrap="square" lIns="0" tIns="0" rIns="0" bIns="0" rtlCol="0"/>
          <a:lstStyle/>
          <a:p>
            <a:endParaRPr lang="fr-FR" dirty="0"/>
          </a:p>
        </p:txBody>
      </p:sp>
      <p:sp>
        <p:nvSpPr>
          <p:cNvPr id="100" name="object 100"/>
          <p:cNvSpPr txBox="1"/>
          <p:nvPr/>
        </p:nvSpPr>
        <p:spPr>
          <a:xfrm>
            <a:off x="441200" y="5040935"/>
            <a:ext cx="2419722" cy="307777"/>
          </a:xfrm>
          <a:prstGeom prst="rect">
            <a:avLst/>
          </a:prstGeom>
        </p:spPr>
        <p:txBody>
          <a:bodyPr vert="horz" wrap="square" lIns="0" tIns="0" rIns="0" bIns="0" rtlCol="0">
            <a:spAutoFit/>
          </a:bodyPr>
          <a:lstStyle/>
          <a:p>
            <a:pPr marL="12700">
              <a:lnSpc>
                <a:spcPct val="100000"/>
              </a:lnSpc>
            </a:pPr>
            <a:r>
              <a:rPr lang="fr-FR" sz="2000" spc="100" dirty="0" smtClean="0">
                <a:solidFill>
                  <a:srgbClr val="F26522"/>
                </a:solidFill>
                <a:latin typeface="Branding-Medium"/>
                <a:cs typeface="Branding-Medium"/>
              </a:rPr>
              <a:t>JE</a:t>
            </a:r>
            <a:r>
              <a:rPr lang="fr-FR" sz="2000" dirty="0" smtClean="0">
                <a:solidFill>
                  <a:srgbClr val="F26522"/>
                </a:solidFill>
                <a:latin typeface="Branding-Medium"/>
                <a:cs typeface="Branding-Medium"/>
              </a:rPr>
              <a:t>U</a:t>
            </a:r>
            <a:r>
              <a:rPr lang="fr-FR" sz="2000" spc="200" dirty="0" smtClean="0">
                <a:solidFill>
                  <a:srgbClr val="F26522"/>
                </a:solidFill>
                <a:latin typeface="Branding-Medium"/>
                <a:cs typeface="Branding-Medium"/>
              </a:rPr>
              <a:t> </a:t>
            </a:r>
            <a:r>
              <a:rPr lang="fr-FR" sz="2000" spc="80" dirty="0" smtClean="0">
                <a:solidFill>
                  <a:srgbClr val="F26522"/>
                </a:solidFill>
                <a:latin typeface="Branding-Medium"/>
                <a:cs typeface="Branding-Medium"/>
              </a:rPr>
              <a:t>S</a:t>
            </a:r>
            <a:r>
              <a:rPr lang="fr-FR" sz="2000" spc="100" dirty="0" smtClean="0">
                <a:solidFill>
                  <a:srgbClr val="F26522"/>
                </a:solidFill>
                <a:latin typeface="Branding-Medium"/>
                <a:cs typeface="Branding-Medium"/>
              </a:rPr>
              <a:t>AN</a:t>
            </a:r>
            <a:r>
              <a:rPr lang="fr-FR" sz="2000" dirty="0" smtClean="0">
                <a:solidFill>
                  <a:srgbClr val="F26522"/>
                </a:solidFill>
                <a:latin typeface="Branding-Medium"/>
                <a:cs typeface="Branding-Medium"/>
              </a:rPr>
              <a:t>S</a:t>
            </a:r>
            <a:r>
              <a:rPr lang="fr-FR" sz="2000" spc="140" dirty="0" smtClean="0">
                <a:solidFill>
                  <a:srgbClr val="F26522"/>
                </a:solidFill>
                <a:latin typeface="Branding-Medium"/>
                <a:cs typeface="Branding-Medium"/>
              </a:rPr>
              <a:t> </a:t>
            </a:r>
            <a:r>
              <a:rPr lang="fr-FR" sz="2000" spc="100" dirty="0" smtClean="0">
                <a:solidFill>
                  <a:srgbClr val="F26522"/>
                </a:solidFill>
                <a:latin typeface="Branding-Medium"/>
                <a:cs typeface="Branding-Medium"/>
              </a:rPr>
              <a:t>THÈME</a:t>
            </a:r>
            <a:endParaRPr lang="fr-FR" sz="2000" dirty="0">
              <a:latin typeface="Branding-Medium"/>
              <a:cs typeface="Branding-Medium"/>
            </a:endParaRPr>
          </a:p>
        </p:txBody>
      </p:sp>
      <p:sp>
        <p:nvSpPr>
          <p:cNvPr id="101" name="object 101"/>
          <p:cNvSpPr/>
          <p:nvPr/>
        </p:nvSpPr>
        <p:spPr>
          <a:xfrm>
            <a:off x="4772098" y="6048586"/>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02" name="object 102"/>
          <p:cNvSpPr/>
          <p:nvPr/>
        </p:nvSpPr>
        <p:spPr>
          <a:xfrm>
            <a:off x="4772098" y="643699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04" name="object 104"/>
          <p:cNvSpPr/>
          <p:nvPr/>
        </p:nvSpPr>
        <p:spPr>
          <a:xfrm>
            <a:off x="4795910" y="7297512"/>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06" name="object 106"/>
          <p:cNvSpPr/>
          <p:nvPr/>
        </p:nvSpPr>
        <p:spPr>
          <a:xfrm>
            <a:off x="4772098" y="8113395"/>
            <a:ext cx="47625" cy="49530"/>
          </a:xfrm>
          <a:custGeom>
            <a:avLst/>
            <a:gdLst/>
            <a:ahLst/>
            <a:cxnLst/>
            <a:rect l="l" t="t" r="r" b="b"/>
            <a:pathLst>
              <a:path w="47625" h="49529">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F26522"/>
          </a:solidFill>
        </p:spPr>
        <p:txBody>
          <a:bodyPr wrap="square" lIns="0" tIns="0" rIns="0" bIns="0" rtlCol="0"/>
          <a:lstStyle/>
          <a:p>
            <a:endParaRPr lang="fr-FR" dirty="0"/>
          </a:p>
        </p:txBody>
      </p:sp>
      <p:sp>
        <p:nvSpPr>
          <p:cNvPr id="108" name="object 108"/>
          <p:cNvSpPr/>
          <p:nvPr/>
        </p:nvSpPr>
        <p:spPr>
          <a:xfrm>
            <a:off x="2967599" y="5114590"/>
            <a:ext cx="130175" cy="129539"/>
          </a:xfrm>
          <a:custGeom>
            <a:avLst/>
            <a:gdLst/>
            <a:ahLst/>
            <a:cxnLst/>
            <a:rect l="l" t="t" r="r" b="b"/>
            <a:pathLst>
              <a:path w="130175" h="129539">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F26522"/>
            </a:solidFill>
          </a:ln>
        </p:spPr>
        <p:txBody>
          <a:bodyPr wrap="square" lIns="0" tIns="0" rIns="0" bIns="0" rtlCol="0"/>
          <a:lstStyle/>
          <a:p>
            <a:endParaRPr lang="fr-FR" dirty="0"/>
          </a:p>
        </p:txBody>
      </p:sp>
      <p:sp>
        <p:nvSpPr>
          <p:cNvPr id="109" name="object 109"/>
          <p:cNvSpPr/>
          <p:nvPr/>
        </p:nvSpPr>
        <p:spPr>
          <a:xfrm>
            <a:off x="3074219" y="5100868"/>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40"/>
                </a:lnTo>
                <a:lnTo>
                  <a:pt x="19456" y="4648"/>
                </a:lnTo>
                <a:lnTo>
                  <a:pt x="13474" y="0"/>
                </a:lnTo>
                <a:close/>
              </a:path>
            </a:pathLst>
          </a:custGeom>
          <a:solidFill>
            <a:srgbClr val="F26522"/>
          </a:solidFill>
        </p:spPr>
        <p:txBody>
          <a:bodyPr wrap="square" lIns="0" tIns="0" rIns="0" bIns="0" rtlCol="0"/>
          <a:lstStyle/>
          <a:p>
            <a:endParaRPr lang="fr-FR" dirty="0"/>
          </a:p>
        </p:txBody>
      </p:sp>
      <p:sp>
        <p:nvSpPr>
          <p:cNvPr id="110" name="object 110"/>
          <p:cNvSpPr/>
          <p:nvPr/>
        </p:nvSpPr>
        <p:spPr>
          <a:xfrm>
            <a:off x="2970039" y="5100868"/>
            <a:ext cx="20320" cy="20955"/>
          </a:xfrm>
          <a:custGeom>
            <a:avLst/>
            <a:gdLst/>
            <a:ahLst/>
            <a:cxnLst/>
            <a:rect l="l" t="t" r="r" b="b"/>
            <a:pathLst>
              <a:path w="20319" h="20954">
                <a:moveTo>
                  <a:pt x="6515" y="0"/>
                </a:moveTo>
                <a:lnTo>
                  <a:pt x="533" y="4648"/>
                </a:lnTo>
                <a:lnTo>
                  <a:pt x="0" y="8940"/>
                </a:lnTo>
                <a:lnTo>
                  <a:pt x="2311" y="11938"/>
                </a:lnTo>
                <a:lnTo>
                  <a:pt x="9169" y="20688"/>
                </a:lnTo>
                <a:lnTo>
                  <a:pt x="19989" y="12293"/>
                </a:lnTo>
                <a:lnTo>
                  <a:pt x="13119" y="3543"/>
                </a:lnTo>
                <a:lnTo>
                  <a:pt x="10807" y="546"/>
                </a:lnTo>
                <a:lnTo>
                  <a:pt x="6515" y="0"/>
                </a:lnTo>
                <a:close/>
              </a:path>
            </a:pathLst>
          </a:custGeom>
          <a:solidFill>
            <a:srgbClr val="F26522"/>
          </a:solidFill>
        </p:spPr>
        <p:txBody>
          <a:bodyPr wrap="square" lIns="0" tIns="0" rIns="0" bIns="0" rtlCol="0"/>
          <a:lstStyle/>
          <a:p>
            <a:endParaRPr lang="fr-FR" dirty="0"/>
          </a:p>
        </p:txBody>
      </p:sp>
      <p:sp>
        <p:nvSpPr>
          <p:cNvPr id="111" name="object 111"/>
          <p:cNvSpPr/>
          <p:nvPr/>
        </p:nvSpPr>
        <p:spPr>
          <a:xfrm>
            <a:off x="3022533" y="5082645"/>
            <a:ext cx="19685" cy="16510"/>
          </a:xfrm>
          <a:custGeom>
            <a:avLst/>
            <a:gdLst/>
            <a:ahLst/>
            <a:cxnLst/>
            <a:rect l="l" t="t" r="r" b="b"/>
            <a:pathLst>
              <a:path w="19685" h="16510">
                <a:moveTo>
                  <a:pt x="18376" y="0"/>
                </a:moveTo>
                <a:lnTo>
                  <a:pt x="1041" y="0"/>
                </a:lnTo>
                <a:lnTo>
                  <a:pt x="0" y="1041"/>
                </a:lnTo>
                <a:lnTo>
                  <a:pt x="0" y="14960"/>
                </a:lnTo>
                <a:lnTo>
                  <a:pt x="1041" y="15989"/>
                </a:lnTo>
                <a:lnTo>
                  <a:pt x="18376" y="15989"/>
                </a:lnTo>
                <a:lnTo>
                  <a:pt x="19418" y="14960"/>
                </a:lnTo>
                <a:lnTo>
                  <a:pt x="19418" y="1041"/>
                </a:lnTo>
                <a:lnTo>
                  <a:pt x="18376" y="0"/>
                </a:lnTo>
                <a:close/>
              </a:path>
            </a:pathLst>
          </a:custGeom>
          <a:solidFill>
            <a:srgbClr val="F26522"/>
          </a:solidFill>
        </p:spPr>
        <p:txBody>
          <a:bodyPr wrap="square" lIns="0" tIns="0" rIns="0" bIns="0" rtlCol="0"/>
          <a:lstStyle/>
          <a:p>
            <a:endParaRPr lang="fr-FR" dirty="0"/>
          </a:p>
        </p:txBody>
      </p:sp>
      <p:sp>
        <p:nvSpPr>
          <p:cNvPr id="112" name="object 112"/>
          <p:cNvSpPr/>
          <p:nvPr/>
        </p:nvSpPr>
        <p:spPr>
          <a:xfrm>
            <a:off x="3024236" y="5140383"/>
            <a:ext cx="16510" cy="38735"/>
          </a:xfrm>
          <a:custGeom>
            <a:avLst/>
            <a:gdLst/>
            <a:ahLst/>
            <a:cxnLst/>
            <a:rect l="l" t="t" r="r" b="b"/>
            <a:pathLst>
              <a:path w="16510" h="38735">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F26522"/>
          </a:solidFill>
        </p:spPr>
        <p:txBody>
          <a:bodyPr wrap="square" lIns="0" tIns="0" rIns="0" bIns="0" rtlCol="0"/>
          <a:lstStyle/>
          <a:p>
            <a:endParaRPr lang="fr-FR" dirty="0"/>
          </a:p>
        </p:txBody>
      </p:sp>
      <p:sp>
        <p:nvSpPr>
          <p:cNvPr id="113" name="object 113"/>
          <p:cNvSpPr txBox="1"/>
          <p:nvPr/>
        </p:nvSpPr>
        <p:spPr>
          <a:xfrm>
            <a:off x="3134017" y="5070220"/>
            <a:ext cx="339433" cy="253916"/>
          </a:xfrm>
          <a:prstGeom prst="rect">
            <a:avLst/>
          </a:prstGeom>
        </p:spPr>
        <p:txBody>
          <a:bodyPr vert="horz" wrap="square" lIns="0" tIns="0" rIns="0" bIns="0" rtlCol="0">
            <a:spAutoFit/>
          </a:bodyPr>
          <a:lstStyle/>
          <a:p>
            <a:pPr marL="12700">
              <a:lnSpc>
                <a:spcPct val="100000"/>
              </a:lnSpc>
            </a:pPr>
            <a:r>
              <a:rPr lang="fr-FR" sz="1650" spc="80" dirty="0" smtClean="0">
                <a:solidFill>
                  <a:srgbClr val="F26522"/>
                </a:solidFill>
                <a:latin typeface="Branding-Medium"/>
                <a:cs typeface="Branding-Medium"/>
              </a:rPr>
              <a:t>10</a:t>
            </a:r>
            <a:endParaRPr lang="fr-FR" sz="1650" dirty="0">
              <a:latin typeface="Branding-Medium"/>
              <a:cs typeface="Branding-Medium"/>
            </a:endParaRPr>
          </a:p>
        </p:txBody>
      </p:sp>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24425" y="2214207"/>
            <a:ext cx="362583" cy="362583"/>
          </a:xfrm>
          <a:prstGeom prst="rect">
            <a:avLst/>
          </a:prstGeom>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39750" y="8926349"/>
            <a:ext cx="2314120" cy="178764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bject 22"/>
          <p:cNvSpPr txBox="1"/>
          <p:nvPr/>
        </p:nvSpPr>
        <p:spPr>
          <a:xfrm>
            <a:off x="441186" y="1348323"/>
            <a:ext cx="6678153" cy="3826176"/>
          </a:xfrm>
          <a:prstGeom prst="rect">
            <a:avLst/>
          </a:prstGeom>
        </p:spPr>
        <p:txBody>
          <a:bodyPr vert="horz" wrap="square" lIns="0" tIns="0" rIns="0" bIns="0" rtlCol="0">
            <a:spAutoFit/>
          </a:bodyPr>
          <a:lstStyle/>
          <a:p>
            <a:pPr marL="12700" algn="just">
              <a:lnSpc>
                <a:spcPct val="100000"/>
              </a:lnSpc>
            </a:pPr>
            <a:r>
              <a:rPr sz="1600" b="1" dirty="0">
                <a:solidFill>
                  <a:srgbClr val="ED1C24"/>
                </a:solidFill>
                <a:latin typeface="Branding"/>
                <a:cs typeface="Branding"/>
              </a:rPr>
              <a:t>R</a:t>
            </a:r>
            <a:r>
              <a:rPr sz="1600" b="1" spc="-20" dirty="0">
                <a:solidFill>
                  <a:srgbClr val="ED1C24"/>
                </a:solidFill>
                <a:latin typeface="Branding"/>
                <a:cs typeface="Branding"/>
              </a:rPr>
              <a:t>È</a:t>
            </a:r>
            <a:r>
              <a:rPr sz="1600" b="1" dirty="0">
                <a:solidFill>
                  <a:srgbClr val="ED1C24"/>
                </a:solidFill>
                <a:latin typeface="Branding"/>
                <a:cs typeface="Branding"/>
              </a:rPr>
              <a:t>GLES ET</a:t>
            </a:r>
            <a:r>
              <a:rPr sz="1600" b="1" spc="-45" dirty="0">
                <a:solidFill>
                  <a:srgbClr val="ED1C24"/>
                </a:solidFill>
                <a:latin typeface="Branding"/>
                <a:cs typeface="Branding"/>
              </a:rPr>
              <a:t> </a:t>
            </a:r>
            <a:r>
              <a:rPr sz="1600" b="1" spc="-35" dirty="0">
                <a:solidFill>
                  <a:srgbClr val="ED1C24"/>
                </a:solidFill>
                <a:latin typeface="Branding"/>
                <a:cs typeface="Branding"/>
              </a:rPr>
              <a:t>C</a:t>
            </a:r>
            <a:r>
              <a:rPr sz="1600" b="1" dirty="0">
                <a:solidFill>
                  <a:srgbClr val="ED1C24"/>
                </a:solidFill>
                <a:latin typeface="Branding"/>
                <a:cs typeface="Branding"/>
              </a:rPr>
              <a:t>ONSIGNES :</a:t>
            </a:r>
            <a:endParaRPr sz="1600" dirty="0">
              <a:latin typeface="Branding"/>
              <a:cs typeface="Branding"/>
            </a:endParaRPr>
          </a:p>
          <a:p>
            <a:pPr marL="12700" algn="just">
              <a:lnSpc>
                <a:spcPct val="100000"/>
              </a:lnSpc>
              <a:spcBef>
                <a:spcPts val="880"/>
              </a:spcBef>
            </a:pPr>
            <a:r>
              <a:rPr sz="850" dirty="0">
                <a:solidFill>
                  <a:srgbClr val="414042"/>
                </a:solidFill>
                <a:latin typeface="Branding-Semilight"/>
                <a:cs typeface="Branding-Semilight"/>
              </a:rPr>
              <a:t>Il </a:t>
            </a:r>
            <a:r>
              <a:rPr sz="850" spc="-15" dirty="0">
                <a:solidFill>
                  <a:srgbClr val="414042"/>
                </a:solidFill>
                <a:latin typeface="Branding-Semilight"/>
                <a:cs typeface="Branding-Semilight"/>
              </a:rPr>
              <a:t>s</a:t>
            </a:r>
            <a:r>
              <a:rPr sz="850" spc="-35" dirty="0">
                <a:solidFill>
                  <a:srgbClr val="414042"/>
                </a:solidFill>
                <a:latin typeface="Branding-Semilight"/>
                <a:cs typeface="Branding-Semilight"/>
              </a:rPr>
              <a:t>’</a:t>
            </a:r>
            <a:r>
              <a:rPr sz="850" dirty="0">
                <a:solidFill>
                  <a:srgbClr val="414042"/>
                </a:solidFill>
                <a:latin typeface="Branding-Semilight"/>
                <a:cs typeface="Branding-Semilight"/>
              </a:rPr>
              <a:t>agit du même jeu,</a:t>
            </a:r>
            <a:r>
              <a:rPr sz="850" spc="-50" dirty="0">
                <a:solidFill>
                  <a:srgbClr val="414042"/>
                </a:solidFill>
                <a:latin typeface="Branding-Semilight"/>
                <a:cs typeface="Branding-Semilight"/>
              </a:rPr>
              <a:t> </a:t>
            </a:r>
            <a:r>
              <a:rPr sz="850" dirty="0">
                <a:solidFill>
                  <a:srgbClr val="414042"/>
                </a:solidFill>
                <a:latin typeface="Branding-Semilight"/>
                <a:cs typeface="Branding-Semilight"/>
              </a:rPr>
              <a:t>mais les m</a:t>
            </a:r>
            <a:r>
              <a:rPr sz="850" spc="-10" dirty="0">
                <a:solidFill>
                  <a:srgbClr val="414042"/>
                </a:solidFill>
                <a:latin typeface="Branding-Semilight"/>
                <a:cs typeface="Branding-Semilight"/>
              </a:rPr>
              <a:t>o</a:t>
            </a:r>
            <a:r>
              <a:rPr sz="850" dirty="0">
                <a:solidFill>
                  <a:srgbClr val="414042"/>
                </a:solidFill>
                <a:latin typeface="Branding-Semilight"/>
                <a:cs typeface="Branding-Semilight"/>
              </a:rPr>
              <a:t>ts utilisés change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50" dirty="0">
                <a:solidFill>
                  <a:srgbClr val="414042"/>
                </a:solidFill>
                <a:latin typeface="Branding-Semilight"/>
                <a:cs typeface="Branding-Semilight"/>
              </a:rPr>
              <a:t> </a:t>
            </a:r>
            <a:r>
              <a:rPr sz="850" spc="-20" dirty="0">
                <a:solidFill>
                  <a:srgbClr val="414042"/>
                </a:solidFill>
                <a:latin typeface="Branding-Semilight"/>
                <a:cs typeface="Branding-Semilight"/>
              </a:rPr>
              <a:t>L</a:t>
            </a:r>
            <a:r>
              <a:rPr sz="850" dirty="0">
                <a:solidFill>
                  <a:srgbClr val="414042"/>
                </a:solidFill>
                <a:latin typeface="Branding-Semilight"/>
                <a:cs typeface="Branding-Semilight"/>
              </a:rPr>
              <a:t>es joueu</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 décide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 d</a:t>
            </a:r>
            <a:r>
              <a:rPr sz="850" spc="-50" dirty="0">
                <a:solidFill>
                  <a:srgbClr val="414042"/>
                </a:solidFill>
                <a:latin typeface="Branding-Semilight"/>
                <a:cs typeface="Branding-Semilight"/>
              </a:rPr>
              <a:t>’</a:t>
            </a:r>
            <a:r>
              <a:rPr sz="850" spc="-10" dirty="0">
                <a:solidFill>
                  <a:srgbClr val="414042"/>
                </a:solidFill>
                <a:latin typeface="Branding-Semilight"/>
                <a:cs typeface="Branding-Semilight"/>
              </a:rPr>
              <a:t>ê</a:t>
            </a:r>
            <a:r>
              <a:rPr sz="850" dirty="0">
                <a:solidFill>
                  <a:srgbClr val="414042"/>
                </a:solidFill>
                <a:latin typeface="Branding-Semilight"/>
                <a:cs typeface="Branding-Semilight"/>
              </a:rPr>
              <a:t>t</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 :</a:t>
            </a:r>
            <a:endParaRPr sz="850" dirty="0">
              <a:latin typeface="Branding-Semilight"/>
              <a:cs typeface="Branding-Semilight"/>
            </a:endParaRPr>
          </a:p>
          <a:p>
            <a:pPr>
              <a:lnSpc>
                <a:spcPct val="100000"/>
              </a:lnSpc>
            </a:pPr>
            <a:endParaRPr sz="800" dirty="0">
              <a:latin typeface="Times New Roman"/>
              <a:cs typeface="Times New Roman"/>
            </a:endParaRPr>
          </a:p>
          <a:p>
            <a:pPr marL="151765" algn="just">
              <a:lnSpc>
                <a:spcPct val="100000"/>
              </a:lnSpc>
              <a:spcBef>
                <a:spcPts val="459"/>
              </a:spcBef>
            </a:pPr>
            <a:r>
              <a:rPr sz="850" b="1" dirty="0">
                <a:solidFill>
                  <a:srgbClr val="414042"/>
                </a:solidFill>
                <a:latin typeface="Branding"/>
                <a:cs typeface="Branding"/>
              </a:rPr>
              <a:t>Bie</a:t>
            </a:r>
            <a:r>
              <a:rPr sz="850" b="1" spc="-5" dirty="0">
                <a:solidFill>
                  <a:srgbClr val="414042"/>
                </a:solidFill>
                <a:latin typeface="Branding"/>
                <a:cs typeface="Branding"/>
              </a:rPr>
              <a:t>n</a:t>
            </a:r>
            <a:r>
              <a:rPr sz="850" b="1" spc="-10" dirty="0">
                <a:solidFill>
                  <a:srgbClr val="414042"/>
                </a:solidFill>
                <a:latin typeface="Branding"/>
                <a:cs typeface="Branding"/>
              </a:rPr>
              <a:t>v</a:t>
            </a:r>
            <a:r>
              <a:rPr sz="850" b="1" dirty="0">
                <a:solidFill>
                  <a:srgbClr val="414042"/>
                </a:solidFill>
                <a:latin typeface="Branding"/>
                <a:cs typeface="Branding"/>
              </a:rPr>
              <a:t>eilla</a:t>
            </a:r>
            <a:r>
              <a:rPr sz="850" b="1" spc="-5" dirty="0">
                <a:solidFill>
                  <a:srgbClr val="414042"/>
                </a:solidFill>
                <a:latin typeface="Branding"/>
                <a:cs typeface="Branding"/>
              </a:rPr>
              <a:t>n</a:t>
            </a:r>
            <a:r>
              <a:rPr sz="850" b="1" dirty="0">
                <a:solidFill>
                  <a:srgbClr val="414042"/>
                </a:solidFill>
                <a:latin typeface="Branding"/>
                <a:cs typeface="Branding"/>
              </a:rPr>
              <a:t>ts </a:t>
            </a:r>
            <a:r>
              <a:rPr sz="850" dirty="0">
                <a:solidFill>
                  <a:srgbClr val="414042"/>
                </a:solidFill>
                <a:latin typeface="Branding-Semilight"/>
                <a:cs typeface="Branding-Semilight"/>
              </a:rPr>
              <a:t>lo</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sq</a:t>
            </a:r>
            <a:r>
              <a:rPr sz="850" spc="-5" dirty="0">
                <a:solidFill>
                  <a:srgbClr val="414042"/>
                </a:solidFill>
                <a:latin typeface="Branding-Semilight"/>
                <a:cs typeface="Branding-Semilight"/>
              </a:rPr>
              <a:t>u</a:t>
            </a:r>
            <a:r>
              <a:rPr sz="850" dirty="0">
                <a:solidFill>
                  <a:srgbClr val="414042"/>
                </a:solidFill>
                <a:latin typeface="Branding-Semilight"/>
                <a:cs typeface="Branding-Semilight"/>
              </a:rPr>
              <a:t>’ils choisisse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 de p</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end</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 des cartes uniqueme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 depuis l</a:t>
            </a:r>
            <a:r>
              <a:rPr sz="850" spc="-50" dirty="0">
                <a:solidFill>
                  <a:srgbClr val="414042"/>
                </a:solidFill>
                <a:latin typeface="Branding-Semilight"/>
                <a:cs typeface="Branding-Semilight"/>
              </a:rPr>
              <a:t>’</a:t>
            </a:r>
            <a:r>
              <a:rPr sz="850" dirty="0">
                <a:solidFill>
                  <a:srgbClr val="414042"/>
                </a:solidFill>
                <a:latin typeface="Branding-Semilight"/>
                <a:cs typeface="Branding-Semilight"/>
              </a:rPr>
              <a:t>espa</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al</a:t>
            </a:r>
            <a:r>
              <a:rPr sz="850" dirty="0" smtClean="0">
                <a:solidFill>
                  <a:srgbClr val="414042"/>
                </a:solidFill>
                <a:latin typeface="Branding-Semilight"/>
                <a:cs typeface="Branding-Semilight"/>
              </a:rPr>
              <a:t>,</a:t>
            </a:r>
            <a:r>
              <a:rPr lang="fr-FR" sz="850" dirty="0" smtClean="0">
                <a:solidFill>
                  <a:srgbClr val="414042"/>
                </a:solidFill>
                <a:latin typeface="Branding-Semilight"/>
                <a:cs typeface="Branding-Semilight"/>
              </a:rPr>
              <a:t> ou</a:t>
            </a:r>
            <a:endParaRPr sz="850" dirty="0">
              <a:latin typeface="Branding-Semilight"/>
              <a:cs typeface="Branding-Semilight"/>
            </a:endParaRPr>
          </a:p>
          <a:p>
            <a:pPr>
              <a:lnSpc>
                <a:spcPct val="100000"/>
              </a:lnSpc>
              <a:spcBef>
                <a:spcPts val="22"/>
              </a:spcBef>
            </a:pPr>
            <a:endParaRPr sz="850" dirty="0">
              <a:latin typeface="Times New Roman"/>
              <a:cs typeface="Times New Roman"/>
            </a:endParaRPr>
          </a:p>
          <a:p>
            <a:pPr marL="151765" marR="5080" algn="just">
              <a:lnSpc>
                <a:spcPct val="117700"/>
              </a:lnSpc>
            </a:pPr>
            <a:r>
              <a:rPr lang="fr-FR" sz="850" b="1" dirty="0">
                <a:solidFill>
                  <a:srgbClr val="414042"/>
                </a:solidFill>
                <a:latin typeface="Branding-Semilight"/>
                <a:cs typeface="Branding-Semilight"/>
              </a:rPr>
              <a:t>Respectueux</a:t>
            </a:r>
            <a:r>
              <a:rPr sz="850" dirty="0">
                <a:solidFill>
                  <a:srgbClr val="414042"/>
                </a:solidFill>
                <a:latin typeface="Branding-Semilight"/>
                <a:cs typeface="Branding-Semilight"/>
              </a:rPr>
              <a:t> </a:t>
            </a:r>
            <a:r>
              <a:rPr lang="fr-FR" sz="850" dirty="0">
                <a:solidFill>
                  <a:srgbClr val="414042"/>
                </a:solidFill>
                <a:latin typeface="Branding-Semilight"/>
                <a:cs typeface="Branding-Semilight"/>
              </a:rPr>
              <a:t>lorsqu’ils</a:t>
            </a:r>
            <a:r>
              <a:rPr sz="850" dirty="0">
                <a:solidFill>
                  <a:srgbClr val="414042"/>
                </a:solidFill>
                <a:latin typeface="Branding-Semilight"/>
                <a:cs typeface="Branding-Semilight"/>
              </a:rPr>
              <a:t> </a:t>
            </a:r>
            <a:r>
              <a:rPr lang="fr-FR" sz="850" dirty="0">
                <a:solidFill>
                  <a:srgbClr val="414042"/>
                </a:solidFill>
                <a:latin typeface="Branding-Semilight"/>
                <a:cs typeface="Branding-Semilight"/>
              </a:rPr>
              <a:t>choisissent</a:t>
            </a:r>
            <a:r>
              <a:rPr sz="850" dirty="0">
                <a:solidFill>
                  <a:srgbClr val="414042"/>
                </a:solidFill>
                <a:latin typeface="Branding-Semilight"/>
                <a:cs typeface="Branding-Semilight"/>
              </a:rPr>
              <a:t> d’échanger leurs cartes avec les </a:t>
            </a:r>
            <a:r>
              <a:rPr lang="fr-FR" sz="850" dirty="0">
                <a:solidFill>
                  <a:srgbClr val="414042"/>
                </a:solidFill>
                <a:latin typeface="Branding-Semilight"/>
                <a:cs typeface="Branding-Semilight"/>
              </a:rPr>
              <a:t>autres</a:t>
            </a:r>
            <a:r>
              <a:rPr sz="850" dirty="0">
                <a:solidFill>
                  <a:srgbClr val="414042"/>
                </a:solidFill>
                <a:latin typeface="Branding-Semilight"/>
                <a:cs typeface="Branding-Semilight"/>
              </a:rPr>
              <a:t> </a:t>
            </a:r>
            <a:r>
              <a:rPr lang="fr-FR" sz="850" dirty="0">
                <a:solidFill>
                  <a:srgbClr val="414042"/>
                </a:solidFill>
                <a:latin typeface="Branding-Semilight"/>
                <a:cs typeface="Branding-Semilight"/>
              </a:rPr>
              <a:t>équipes</a:t>
            </a:r>
            <a:r>
              <a:rPr sz="850" dirty="0">
                <a:solidFill>
                  <a:srgbClr val="414042"/>
                </a:solidFill>
                <a:latin typeface="Branding-Semilight"/>
                <a:cs typeface="Branding-Semilight"/>
              </a:rPr>
              <a:t> </a:t>
            </a:r>
            <a:r>
              <a:rPr lang="fr-FR" sz="850" dirty="0">
                <a:solidFill>
                  <a:srgbClr val="414042"/>
                </a:solidFill>
                <a:latin typeface="Branding-Semilight"/>
                <a:cs typeface="Branding-Semilight"/>
              </a:rPr>
              <a:t>selon les cartes que l’autre équipe a besoin : les joueurs négocient avec les joueurs adverses pour que chaque équipe y trouve son compte, </a:t>
            </a:r>
            <a:r>
              <a:rPr lang="fr-FR" sz="850" dirty="0" smtClean="0">
                <a:solidFill>
                  <a:srgbClr val="414042"/>
                </a:solidFill>
                <a:latin typeface="Branding-Semilight"/>
                <a:cs typeface="Branding-Semilight"/>
              </a:rPr>
              <a:t>ou</a:t>
            </a:r>
            <a:endParaRPr lang="fr-FR" sz="850" dirty="0" smtClean="0">
              <a:latin typeface="Branding-Semilight"/>
              <a:cs typeface="Branding-Semilight"/>
            </a:endParaRPr>
          </a:p>
          <a:p>
            <a:pPr marL="151765" algn="just">
              <a:lnSpc>
                <a:spcPct val="100000"/>
              </a:lnSpc>
            </a:pPr>
            <a:endParaRPr lang="fr-FR" sz="850" b="1" spc="-10" dirty="0" smtClean="0">
              <a:solidFill>
                <a:srgbClr val="414042"/>
              </a:solidFill>
              <a:latin typeface="Branding"/>
              <a:cs typeface="Branding"/>
            </a:endParaRPr>
          </a:p>
          <a:p>
            <a:pPr marL="151765" algn="just">
              <a:lnSpc>
                <a:spcPct val="100000"/>
              </a:lnSpc>
            </a:pPr>
            <a:r>
              <a:rPr lang="fr-FR" sz="850" b="1" spc="-10" dirty="0" smtClean="0">
                <a:solidFill>
                  <a:srgbClr val="414042"/>
                </a:solidFill>
                <a:latin typeface="Branding"/>
                <a:cs typeface="Branding"/>
              </a:rPr>
              <a:t>É</a:t>
            </a:r>
            <a:r>
              <a:rPr lang="fr-FR" sz="850" b="1" dirty="0" smtClean="0">
                <a:solidFill>
                  <a:srgbClr val="414042"/>
                </a:solidFill>
                <a:latin typeface="Branding"/>
                <a:cs typeface="Branding"/>
              </a:rPr>
              <a:t>goïstes</a:t>
            </a:r>
            <a:r>
              <a:rPr sz="850" b="1" dirty="0" smtClean="0">
                <a:solidFill>
                  <a:srgbClr val="414042"/>
                </a:solidFill>
                <a:latin typeface="Branding"/>
                <a:cs typeface="Branding"/>
              </a:rPr>
              <a:t> </a:t>
            </a:r>
            <a:r>
              <a:rPr sz="850" dirty="0">
                <a:solidFill>
                  <a:srgbClr val="414042"/>
                </a:solidFill>
                <a:latin typeface="Branding-Semilight"/>
                <a:cs typeface="Branding-Semilight"/>
              </a:rPr>
              <a:t>lo</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sq</a:t>
            </a:r>
            <a:r>
              <a:rPr sz="850" spc="-5" dirty="0">
                <a:solidFill>
                  <a:srgbClr val="414042"/>
                </a:solidFill>
                <a:latin typeface="Branding-Semilight"/>
                <a:cs typeface="Branding-Semilight"/>
              </a:rPr>
              <a:t>u</a:t>
            </a:r>
            <a:r>
              <a:rPr sz="850" dirty="0">
                <a:solidFill>
                  <a:srgbClr val="414042"/>
                </a:solidFill>
                <a:latin typeface="Branding-Semilight"/>
                <a:cs typeface="Branding-Semilight"/>
              </a:rPr>
              <a:t>’ils choisisse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 de p</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end</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 les cartes dans les camps ad</a:t>
            </a:r>
            <a:r>
              <a:rPr sz="850" spc="-10" dirty="0">
                <a:solidFill>
                  <a:srgbClr val="414042"/>
                </a:solidFill>
                <a:latin typeface="Branding-Semilight"/>
                <a:cs typeface="Branding-Semilight"/>
              </a:rPr>
              <a:t>v</a:t>
            </a:r>
            <a:r>
              <a:rPr sz="850" dirty="0">
                <a:solidFill>
                  <a:srgbClr val="414042"/>
                </a:solidFill>
                <a:latin typeface="Branding-Semilight"/>
                <a:cs typeface="Branding-Semilight"/>
              </a:rPr>
              <a:t>e</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ses sans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o</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epartie.</a:t>
            </a:r>
            <a:endParaRPr sz="850" dirty="0">
              <a:latin typeface="Branding-Semilight"/>
              <a:cs typeface="Branding-Semilight"/>
            </a:endParaRPr>
          </a:p>
          <a:p>
            <a:pPr>
              <a:lnSpc>
                <a:spcPct val="100000"/>
              </a:lnSpc>
              <a:spcBef>
                <a:spcPts val="49"/>
              </a:spcBef>
            </a:pPr>
            <a:endParaRPr sz="1000" dirty="0">
              <a:latin typeface="Times New Roman"/>
              <a:cs typeface="Times New Roman"/>
            </a:endParaRPr>
          </a:p>
          <a:p>
            <a:pPr marL="12700" marR="5080" algn="just">
              <a:lnSpc>
                <a:spcPct val="117700"/>
              </a:lnSpc>
            </a:pPr>
            <a:r>
              <a:rPr lang="fr-FR" sz="850" dirty="0" smtClean="0">
                <a:solidFill>
                  <a:srgbClr val="414042"/>
                </a:solidFill>
                <a:latin typeface="Branding-Semilight"/>
                <a:cs typeface="Branding-Semilight"/>
              </a:rPr>
              <a:t>Avant de commencer le jeu, prenez le temps d’expliquer ces trois termes au enfants pour être sûr qu’ils en comprennent bien le sens.</a:t>
            </a:r>
          </a:p>
          <a:p>
            <a:pPr marL="12700" marR="5080" algn="just">
              <a:lnSpc>
                <a:spcPct val="117700"/>
              </a:lnSpc>
            </a:pPr>
            <a:endParaRPr lang="fr-FR" sz="850" dirty="0" smtClean="0">
              <a:solidFill>
                <a:srgbClr val="414042"/>
              </a:solidFill>
              <a:latin typeface="Branding-Semilight"/>
              <a:cs typeface="Branding-Semilight"/>
            </a:endParaRPr>
          </a:p>
          <a:p>
            <a:pPr marL="12700" marR="5080" algn="just">
              <a:lnSpc>
                <a:spcPct val="117700"/>
              </a:lnSpc>
            </a:pPr>
            <a:r>
              <a:rPr sz="850" dirty="0" smtClean="0">
                <a:solidFill>
                  <a:srgbClr val="414042"/>
                </a:solidFill>
                <a:latin typeface="Branding-Semilight"/>
                <a:cs typeface="Branding-Semilight"/>
              </a:rPr>
              <a:t>Si</a:t>
            </a:r>
            <a:r>
              <a:rPr sz="850" spc="-10" dirty="0" smtClean="0">
                <a:solidFill>
                  <a:srgbClr val="414042"/>
                </a:solidFill>
                <a:latin typeface="Branding-Semilight"/>
                <a:cs typeface="Branding-Semilight"/>
              </a:rPr>
              <a:t> </a:t>
            </a:r>
            <a:r>
              <a:rPr sz="850" dirty="0">
                <a:solidFill>
                  <a:srgbClr val="414042"/>
                </a:solidFill>
                <a:latin typeface="Branding-Semilight"/>
                <a:cs typeface="Branding-Semilight"/>
              </a:rPr>
              <a:t>un</a:t>
            </a:r>
            <a:r>
              <a:rPr sz="850" spc="-10" dirty="0">
                <a:solidFill>
                  <a:srgbClr val="414042"/>
                </a:solidFill>
                <a:latin typeface="Branding-Semilight"/>
                <a:cs typeface="Branding-Semilight"/>
              </a:rPr>
              <a:t> </a:t>
            </a:r>
            <a:r>
              <a:rPr sz="850" dirty="0">
                <a:solidFill>
                  <a:srgbClr val="414042"/>
                </a:solidFill>
                <a:latin typeface="Branding-Semilight"/>
                <a:cs typeface="Branding-Semilight"/>
              </a:rPr>
              <a:t>joueur</a:t>
            </a:r>
            <a:r>
              <a:rPr sz="850" spc="-35" dirty="0">
                <a:solidFill>
                  <a:srgbClr val="414042"/>
                </a:solidFill>
                <a:latin typeface="Branding-Semilight"/>
                <a:cs typeface="Branding-Semilight"/>
              </a:rPr>
              <a:t> </a:t>
            </a:r>
            <a:r>
              <a:rPr sz="850" dirty="0">
                <a:solidFill>
                  <a:srgbClr val="414042"/>
                </a:solidFill>
                <a:latin typeface="Branding-Semilight"/>
                <a:cs typeface="Branding-Semilight"/>
              </a:rPr>
              <a:t>«</a:t>
            </a:r>
            <a:r>
              <a:rPr sz="850" spc="-110" dirty="0">
                <a:solidFill>
                  <a:srgbClr val="414042"/>
                </a:solidFill>
                <a:latin typeface="Branding-Semilight"/>
                <a:cs typeface="Branding-Semilight"/>
              </a:rPr>
              <a:t> </a:t>
            </a:r>
            <a:r>
              <a:rPr sz="850" dirty="0">
                <a:solidFill>
                  <a:srgbClr val="414042"/>
                </a:solidFill>
                <a:latin typeface="Branding-Semilight"/>
                <a:cs typeface="Branding-Semilight"/>
              </a:rPr>
              <a:t>égoïste</a:t>
            </a:r>
            <a:r>
              <a:rPr sz="850" spc="-110" dirty="0">
                <a:solidFill>
                  <a:srgbClr val="414042"/>
                </a:solidFill>
                <a:latin typeface="Branding-Semilight"/>
                <a:cs typeface="Branding-Semilight"/>
              </a:rPr>
              <a:t> </a:t>
            </a:r>
            <a:r>
              <a:rPr sz="850" dirty="0">
                <a:solidFill>
                  <a:srgbClr val="414042"/>
                </a:solidFill>
                <a:latin typeface="Branding-Semilight"/>
                <a:cs typeface="Branding-Semilight"/>
              </a:rPr>
              <a:t>»</a:t>
            </a:r>
            <a:r>
              <a:rPr sz="850" spc="-10" dirty="0">
                <a:solidFill>
                  <a:srgbClr val="414042"/>
                </a:solidFill>
                <a:latin typeface="Branding-Semilight"/>
                <a:cs typeface="Branding-Semilight"/>
              </a:rPr>
              <a:t> </a:t>
            </a:r>
            <a:r>
              <a:rPr sz="850" dirty="0">
                <a:solidFill>
                  <a:srgbClr val="414042"/>
                </a:solidFill>
                <a:latin typeface="Branding-Semilight"/>
                <a:cs typeface="Branding-Semilight"/>
              </a:rPr>
              <a:t>est</a:t>
            </a:r>
            <a:r>
              <a:rPr sz="850" spc="-10" dirty="0">
                <a:solidFill>
                  <a:srgbClr val="414042"/>
                </a:solidFill>
                <a:latin typeface="Branding-Semilight"/>
                <a:cs typeface="Branding-Semilight"/>
              </a:rPr>
              <a:t> </a:t>
            </a:r>
            <a:r>
              <a:rPr sz="850" dirty="0">
                <a:solidFill>
                  <a:srgbClr val="414042"/>
                </a:solidFill>
                <a:latin typeface="Branding-Semilight"/>
                <a:cs typeface="Branding-Semilight"/>
              </a:rPr>
              <a:t>i</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te</a:t>
            </a:r>
            <a:r>
              <a:rPr sz="850" spc="-25" dirty="0">
                <a:solidFill>
                  <a:srgbClr val="414042"/>
                </a:solidFill>
                <a:latin typeface="Branding-Semilight"/>
                <a:cs typeface="Branding-Semilight"/>
              </a:rPr>
              <a:t>r</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t>
            </a:r>
            <a:r>
              <a:rPr sz="850" spc="-10" dirty="0">
                <a:solidFill>
                  <a:srgbClr val="414042"/>
                </a:solidFill>
                <a:latin typeface="Branding-Semilight"/>
                <a:cs typeface="Branding-Semilight"/>
              </a:rPr>
              <a:t>p</a:t>
            </a:r>
            <a:r>
              <a:rPr sz="850" dirty="0">
                <a:solidFill>
                  <a:srgbClr val="414042"/>
                </a:solidFill>
                <a:latin typeface="Branding-Semilight"/>
                <a:cs typeface="Branding-Semilight"/>
              </a:rPr>
              <a:t>té</a:t>
            </a:r>
            <a:r>
              <a:rPr sz="850" spc="-10" dirty="0">
                <a:solidFill>
                  <a:srgbClr val="414042"/>
                </a:solidFill>
                <a:latin typeface="Branding-Semilight"/>
                <a:cs typeface="Branding-Semilight"/>
              </a:rPr>
              <a:t> </a:t>
            </a:r>
            <a:r>
              <a:rPr sz="850" dirty="0">
                <a:solidFill>
                  <a:srgbClr val="414042"/>
                </a:solidFill>
                <a:latin typeface="Branding-Semilight"/>
                <a:cs typeface="Branding-Semilight"/>
              </a:rPr>
              <a:t>par</a:t>
            </a:r>
            <a:r>
              <a:rPr sz="850" spc="-35" dirty="0">
                <a:solidFill>
                  <a:srgbClr val="414042"/>
                </a:solidFill>
                <a:latin typeface="Branding-Semilight"/>
                <a:cs typeface="Branding-Semilight"/>
              </a:rPr>
              <a:t> </a:t>
            </a:r>
            <a:r>
              <a:rPr sz="850" dirty="0">
                <a:solidFill>
                  <a:srgbClr val="414042"/>
                </a:solidFill>
                <a:latin typeface="Branding-Semilight"/>
                <a:cs typeface="Branding-Semilight"/>
              </a:rPr>
              <a:t>un</a:t>
            </a:r>
            <a:r>
              <a:rPr sz="850" spc="-10" dirty="0">
                <a:solidFill>
                  <a:srgbClr val="414042"/>
                </a:solidFill>
                <a:latin typeface="Branding-Semilight"/>
                <a:cs typeface="Branding-Semilight"/>
              </a:rPr>
              <a:t> </a:t>
            </a:r>
            <a:r>
              <a:rPr sz="850" dirty="0">
                <a:solidFill>
                  <a:srgbClr val="414042"/>
                </a:solidFill>
                <a:latin typeface="Branding-Semilight"/>
                <a:cs typeface="Branding-Semilight"/>
              </a:rPr>
              <a:t>memb</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a:t>
            </a:r>
            <a:r>
              <a:rPr sz="850" spc="-10" dirty="0">
                <a:solidFill>
                  <a:srgbClr val="414042"/>
                </a:solidFill>
                <a:latin typeface="Branding-Semilight"/>
                <a:cs typeface="Branding-Semilight"/>
              </a:rPr>
              <a:t> </a:t>
            </a:r>
            <a:r>
              <a:rPr sz="850" dirty="0">
                <a:solidFill>
                  <a:srgbClr val="414042"/>
                </a:solidFill>
                <a:latin typeface="Branding-Semilight"/>
                <a:cs typeface="Branding-Semilight"/>
              </a:rPr>
              <a:t>de</a:t>
            </a:r>
            <a:r>
              <a:rPr sz="850" spc="-10" dirty="0">
                <a:solidFill>
                  <a:srgbClr val="414042"/>
                </a:solidFill>
                <a:latin typeface="Branding-Semilight"/>
                <a:cs typeface="Branding-Semilight"/>
              </a:rPr>
              <a:t> </a:t>
            </a:r>
            <a:r>
              <a:rPr lang="fr-FR" sz="850" dirty="0">
                <a:solidFill>
                  <a:srgbClr val="414042"/>
                </a:solidFill>
                <a:latin typeface="Branding-Semilight"/>
                <a:cs typeface="Branding-Semilight"/>
              </a:rPr>
              <a:t>l’équipe</a:t>
            </a:r>
            <a:r>
              <a:rPr sz="850" dirty="0">
                <a:solidFill>
                  <a:srgbClr val="414042"/>
                </a:solidFill>
                <a:latin typeface="Branding-Semilight"/>
                <a:cs typeface="Branding-Semilight"/>
              </a:rPr>
              <a:t> </a:t>
            </a:r>
            <a:r>
              <a:rPr lang="fr-FR" sz="850" dirty="0">
                <a:solidFill>
                  <a:srgbClr val="414042"/>
                </a:solidFill>
                <a:latin typeface="Branding-Semilight"/>
                <a:cs typeface="Branding-Semilight"/>
              </a:rPr>
              <a:t>à qui il a volé une carte</a:t>
            </a:r>
            <a:r>
              <a:rPr sz="850" dirty="0">
                <a:solidFill>
                  <a:srgbClr val="414042"/>
                </a:solidFill>
                <a:latin typeface="Branding-Semilight"/>
                <a:cs typeface="Branding-Semilight"/>
              </a:rPr>
              <a:t>, le joueur</a:t>
            </a:r>
            <a:r>
              <a:rPr sz="850" spc="-35" dirty="0">
                <a:solidFill>
                  <a:srgbClr val="414042"/>
                </a:solidFill>
                <a:latin typeface="Branding-Semilight"/>
                <a:cs typeface="Branding-Semilight"/>
              </a:rPr>
              <a:t> </a:t>
            </a:r>
            <a:r>
              <a:rPr sz="850" dirty="0">
                <a:solidFill>
                  <a:srgbClr val="414042"/>
                </a:solidFill>
                <a:latin typeface="Branding-Semilight"/>
                <a:cs typeface="Branding-Semilight"/>
              </a:rPr>
              <a:t>doit</a:t>
            </a:r>
            <a:r>
              <a:rPr sz="850" spc="-10" dirty="0">
                <a:solidFill>
                  <a:srgbClr val="414042"/>
                </a:solidFill>
                <a:latin typeface="Branding-Semilight"/>
                <a:cs typeface="Branding-Semilight"/>
              </a:rPr>
              <a:t> </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end</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a:t>
            </a:r>
            <a:r>
              <a:rPr sz="850" spc="-10" dirty="0">
                <a:solidFill>
                  <a:srgbClr val="414042"/>
                </a:solidFill>
                <a:latin typeface="Branding-Semilight"/>
                <a:cs typeface="Branding-Semilight"/>
              </a:rPr>
              <a:t> </a:t>
            </a:r>
            <a:r>
              <a:rPr sz="850" dirty="0">
                <a:solidFill>
                  <a:srgbClr val="414042"/>
                </a:solidFill>
                <a:latin typeface="Branding-Semilight"/>
                <a:cs typeface="Branding-Semilight"/>
              </a:rPr>
              <a:t>la</a:t>
            </a:r>
            <a:r>
              <a:rPr sz="850" spc="-10" dirty="0">
                <a:solidFill>
                  <a:srgbClr val="414042"/>
                </a:solidFill>
                <a:latin typeface="Branding-Semilight"/>
                <a:cs typeface="Branding-Semilight"/>
              </a:rPr>
              <a:t> </a:t>
            </a:r>
            <a:r>
              <a:rPr sz="850" dirty="0">
                <a:solidFill>
                  <a:srgbClr val="414042"/>
                </a:solidFill>
                <a:latin typeface="Branding-Semilight"/>
                <a:cs typeface="Branding-Semilight"/>
              </a:rPr>
              <a:t>carte</a:t>
            </a:r>
            <a:r>
              <a:rPr sz="850" spc="-10" dirty="0">
                <a:solidFill>
                  <a:srgbClr val="414042"/>
                </a:solidFill>
                <a:latin typeface="Branding-Semilight"/>
                <a:cs typeface="Branding-Semilight"/>
              </a:rPr>
              <a:t> e</a:t>
            </a:r>
            <a:r>
              <a:rPr sz="850" dirty="0">
                <a:solidFill>
                  <a:srgbClr val="414042"/>
                </a:solidFill>
                <a:latin typeface="Branding-Semilight"/>
                <a:cs typeface="Branding-Semilight"/>
              </a:rPr>
              <a:t>t</a:t>
            </a:r>
            <a:r>
              <a:rPr sz="850" spc="-10" dirty="0">
                <a:solidFill>
                  <a:srgbClr val="414042"/>
                </a:solidFill>
                <a:latin typeface="Branding-Semilight"/>
                <a:cs typeface="Branding-Semilight"/>
              </a:rPr>
              <a:t> </a:t>
            </a:r>
            <a:r>
              <a:rPr sz="850" spc="-5" dirty="0">
                <a:solidFill>
                  <a:srgbClr val="414042"/>
                </a:solidFill>
                <a:latin typeface="Branding-Semilight"/>
                <a:cs typeface="Branding-Semilight"/>
              </a:rPr>
              <a:t>a</a:t>
            </a:r>
            <a:r>
              <a:rPr sz="850" dirty="0">
                <a:solidFill>
                  <a:srgbClr val="414042"/>
                </a:solidFill>
                <a:latin typeface="Branding-Semilight"/>
                <a:cs typeface="Branding-Semilight"/>
              </a:rPr>
              <a:t>ttend</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a:t>
            </a:r>
            <a:r>
              <a:rPr sz="850" spc="-10" dirty="0">
                <a:solidFill>
                  <a:srgbClr val="414042"/>
                </a:solidFill>
                <a:latin typeface="Branding-Semilight"/>
                <a:cs typeface="Branding-Semilight"/>
              </a:rPr>
              <a:t> </a:t>
            </a:r>
            <a:r>
              <a:rPr sz="850" dirty="0">
                <a:solidFill>
                  <a:srgbClr val="414042"/>
                </a:solidFill>
                <a:latin typeface="Branding-Semilight"/>
                <a:cs typeface="Branding-Semilight"/>
              </a:rPr>
              <a:t>dans</a:t>
            </a:r>
            <a:r>
              <a:rPr sz="850" spc="-10" dirty="0">
                <a:solidFill>
                  <a:srgbClr val="414042"/>
                </a:solidFill>
                <a:latin typeface="Branding-Semilight"/>
                <a:cs typeface="Branding-Semilight"/>
              </a:rPr>
              <a:t> </a:t>
            </a:r>
            <a:r>
              <a:rPr sz="850" dirty="0">
                <a:solidFill>
                  <a:srgbClr val="414042"/>
                </a:solidFill>
                <a:latin typeface="Branding-Semilight"/>
                <a:cs typeface="Branding-Semilight"/>
              </a:rPr>
              <a:t>l</a:t>
            </a:r>
            <a:r>
              <a:rPr sz="850" spc="-50" dirty="0">
                <a:solidFill>
                  <a:srgbClr val="414042"/>
                </a:solidFill>
                <a:latin typeface="Branding-Semilight"/>
                <a:cs typeface="Branding-Semilight"/>
              </a:rPr>
              <a:t>’</a:t>
            </a:r>
            <a:r>
              <a:rPr sz="850" dirty="0">
                <a:solidFill>
                  <a:srgbClr val="414042"/>
                </a:solidFill>
                <a:latin typeface="Branding-Semilight"/>
                <a:cs typeface="Branding-Semilight"/>
              </a:rPr>
              <a:t>espa</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t>
            </a:r>
            <a:r>
              <a:rPr sz="850" spc="-10" dirty="0">
                <a:solidFill>
                  <a:srgbClr val="414042"/>
                </a:solidFill>
                <a:latin typeface="Branding-Semilight"/>
                <a:cs typeface="Branding-Semilight"/>
              </a:rPr>
              <a:t>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al</a:t>
            </a:r>
            <a:r>
              <a:rPr sz="850" spc="-10" dirty="0">
                <a:solidFill>
                  <a:srgbClr val="414042"/>
                </a:solidFill>
                <a:latin typeface="Branding-Semilight"/>
                <a:cs typeface="Branding-Semilight"/>
              </a:rPr>
              <a:t> </a:t>
            </a:r>
            <a:r>
              <a:rPr sz="850" dirty="0">
                <a:solidFill>
                  <a:srgbClr val="414042"/>
                </a:solidFill>
                <a:latin typeface="Branding-Semilight"/>
                <a:cs typeface="Branding-Semilight"/>
              </a:rPr>
              <a:t>q</a:t>
            </a:r>
            <a:r>
              <a:rPr sz="850" spc="-5" dirty="0">
                <a:solidFill>
                  <a:srgbClr val="414042"/>
                </a:solidFill>
                <a:latin typeface="Branding-Semilight"/>
                <a:cs typeface="Branding-Semilight"/>
              </a:rPr>
              <a:t>u</a:t>
            </a:r>
            <a:r>
              <a:rPr sz="850" spc="-15" dirty="0">
                <a:solidFill>
                  <a:srgbClr val="414042"/>
                </a:solidFill>
                <a:latin typeface="Branding-Semilight"/>
                <a:cs typeface="Branding-Semilight"/>
              </a:rPr>
              <a:t>’</a:t>
            </a:r>
            <a:r>
              <a:rPr sz="850" dirty="0">
                <a:solidFill>
                  <a:srgbClr val="414042"/>
                </a:solidFill>
                <a:latin typeface="Branding-Semilight"/>
                <a:cs typeface="Branding-Semilight"/>
              </a:rPr>
              <a:t>un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o-équipier</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vienne</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le</a:t>
            </a:r>
            <a:r>
              <a:rPr sz="850" spc="65" dirty="0">
                <a:solidFill>
                  <a:srgbClr val="414042"/>
                </a:solidFill>
                <a:latin typeface="Branding-Semilight"/>
                <a:cs typeface="Branding-Semilight"/>
              </a:rPr>
              <a:t> </a:t>
            </a:r>
            <a:r>
              <a:rPr lang="fr-FR" sz="850" spc="-25" dirty="0" smtClean="0">
                <a:solidFill>
                  <a:srgbClr val="414042"/>
                </a:solidFill>
                <a:latin typeface="Branding-Semilight"/>
                <a:cs typeface="Branding-Semilight"/>
              </a:rPr>
              <a:t>libérer</a:t>
            </a:r>
            <a:r>
              <a:rPr sz="850" dirty="0" smtClean="0">
                <a:solidFill>
                  <a:srgbClr val="414042"/>
                </a:solidFill>
                <a:latin typeface="Branding-Semilight"/>
                <a:cs typeface="Branding-Semilight"/>
              </a:rPr>
              <a:t>.</a:t>
            </a:r>
            <a:r>
              <a:rPr sz="850" spc="20" dirty="0" smtClean="0">
                <a:solidFill>
                  <a:srgbClr val="414042"/>
                </a:solidFill>
                <a:latin typeface="Branding-Semilight"/>
                <a:cs typeface="Branding-Semilight"/>
              </a:rPr>
              <a:t> </a:t>
            </a:r>
            <a:r>
              <a:rPr sz="850" spc="-20" dirty="0">
                <a:solidFill>
                  <a:srgbClr val="414042"/>
                </a:solidFill>
                <a:latin typeface="Branding-Semilight"/>
                <a:cs typeface="Branding-Semilight"/>
              </a:rPr>
              <a:t>L</a:t>
            </a:r>
            <a:r>
              <a:rPr sz="850" dirty="0">
                <a:solidFill>
                  <a:srgbClr val="414042"/>
                </a:solidFill>
                <a:latin typeface="Branding-Semilight"/>
                <a:cs typeface="Branding-Semilight"/>
              </a:rPr>
              <a:t>es</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joueu</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peu</a:t>
            </a:r>
            <a:r>
              <a:rPr sz="850" spc="-10" dirty="0">
                <a:solidFill>
                  <a:srgbClr val="414042"/>
                </a:solidFill>
                <a:latin typeface="Branding-Semilight"/>
                <a:cs typeface="Branding-Semilight"/>
              </a:rPr>
              <a:t>v</a:t>
            </a:r>
            <a:r>
              <a:rPr sz="850" dirty="0">
                <a:solidFill>
                  <a:srgbClr val="414042"/>
                </a:solidFill>
                <a:latin typeface="Branding-Semilight"/>
                <a:cs typeface="Branding-Semilight"/>
              </a:rPr>
              <a:t>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uniqueme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65" dirty="0">
                <a:solidFill>
                  <a:srgbClr val="414042"/>
                </a:solidFill>
                <a:latin typeface="Branding-Semilight"/>
                <a:cs typeface="Branding-Semilight"/>
              </a:rPr>
              <a:t> </a:t>
            </a:r>
            <a:r>
              <a:rPr sz="850" spc="-10" dirty="0">
                <a:solidFill>
                  <a:srgbClr val="414042"/>
                </a:solidFill>
                <a:latin typeface="Branding-Semilight"/>
                <a:cs typeface="Branding-Semilight"/>
              </a:rPr>
              <a:t>ê</a:t>
            </a:r>
            <a:r>
              <a:rPr sz="850" dirty="0">
                <a:solidFill>
                  <a:srgbClr val="414042"/>
                </a:solidFill>
                <a:latin typeface="Branding-Semilight"/>
                <a:cs typeface="Branding-Semilight"/>
              </a:rPr>
              <a:t>t</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i</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te</a:t>
            </a:r>
            <a:r>
              <a:rPr sz="850" spc="-25" dirty="0">
                <a:solidFill>
                  <a:srgbClr val="414042"/>
                </a:solidFill>
                <a:latin typeface="Branding-Semilight"/>
                <a:cs typeface="Branding-Semilight"/>
              </a:rPr>
              <a:t>r</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t>
            </a:r>
            <a:r>
              <a:rPr sz="850" spc="-10" dirty="0">
                <a:solidFill>
                  <a:srgbClr val="414042"/>
                </a:solidFill>
                <a:latin typeface="Branding-Semilight"/>
                <a:cs typeface="Branding-Semilight"/>
              </a:rPr>
              <a:t>p</a:t>
            </a:r>
            <a:r>
              <a:rPr sz="850" dirty="0">
                <a:solidFill>
                  <a:srgbClr val="414042"/>
                </a:solidFill>
                <a:latin typeface="Branding-Semilight"/>
                <a:cs typeface="Branding-Semilight"/>
              </a:rPr>
              <a:t>tés</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lo</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sq</a:t>
            </a:r>
            <a:r>
              <a:rPr sz="850" spc="-5" dirty="0">
                <a:solidFill>
                  <a:srgbClr val="414042"/>
                </a:solidFill>
                <a:latin typeface="Branding-Semilight"/>
                <a:cs typeface="Branding-Semilight"/>
              </a:rPr>
              <a:t>u</a:t>
            </a:r>
            <a:r>
              <a:rPr sz="850" dirty="0">
                <a:solidFill>
                  <a:srgbClr val="414042"/>
                </a:solidFill>
                <a:latin typeface="Branding-Semilight"/>
                <a:cs typeface="Branding-Semilight"/>
              </a:rPr>
              <a:t>’ils</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so</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en</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possession</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d</a:t>
            </a:r>
            <a:r>
              <a:rPr sz="850" spc="-15" dirty="0">
                <a:solidFill>
                  <a:srgbClr val="414042"/>
                </a:solidFill>
                <a:latin typeface="Branding-Semilight"/>
                <a:cs typeface="Branding-Semilight"/>
              </a:rPr>
              <a:t>’</a:t>
            </a:r>
            <a:r>
              <a:rPr sz="850" dirty="0">
                <a:solidFill>
                  <a:srgbClr val="414042"/>
                </a:solidFill>
                <a:latin typeface="Branding-Semilight"/>
                <a:cs typeface="Branding-Semilight"/>
              </a:rPr>
              <a:t>une</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carte.</a:t>
            </a:r>
            <a:r>
              <a:rPr sz="850" spc="20" dirty="0">
                <a:solidFill>
                  <a:srgbClr val="414042"/>
                </a:solidFill>
                <a:latin typeface="Branding-Semilight"/>
                <a:cs typeface="Branding-Semilight"/>
              </a:rPr>
              <a:t> </a:t>
            </a:r>
            <a:r>
              <a:rPr sz="850" spc="-20" dirty="0">
                <a:solidFill>
                  <a:srgbClr val="414042"/>
                </a:solidFill>
                <a:latin typeface="Branding-Semilight"/>
                <a:cs typeface="Branding-Semilight"/>
              </a:rPr>
              <a:t>L</a:t>
            </a:r>
            <a:r>
              <a:rPr sz="850" dirty="0">
                <a:solidFill>
                  <a:srgbClr val="414042"/>
                </a:solidFill>
                <a:latin typeface="Branding-Semilight"/>
                <a:cs typeface="Branding-Semilight"/>
              </a:rPr>
              <a:t>es</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joueu</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a:t>
            </a:r>
            <a:r>
              <a:rPr sz="850" spc="65" dirty="0">
                <a:solidFill>
                  <a:srgbClr val="414042"/>
                </a:solidFill>
                <a:latin typeface="Branding-Semilight"/>
                <a:cs typeface="Branding-Semilight"/>
              </a:rPr>
              <a:t> </a:t>
            </a:r>
            <a:r>
              <a:rPr sz="850" dirty="0">
                <a:solidFill>
                  <a:srgbClr val="414042"/>
                </a:solidFill>
                <a:latin typeface="Branding-Semilight"/>
                <a:cs typeface="Branding-Semilight"/>
              </a:rPr>
              <a:t>so</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 </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elâchés</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lo</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sq</a:t>
            </a:r>
            <a:r>
              <a:rPr sz="850" spc="-5" dirty="0">
                <a:solidFill>
                  <a:srgbClr val="414042"/>
                </a:solidFill>
                <a:latin typeface="Branding-Semilight"/>
                <a:cs typeface="Branding-Semilight"/>
              </a:rPr>
              <a:t>u</a:t>
            </a:r>
            <a:r>
              <a:rPr sz="850" spc="-15" dirty="0">
                <a:solidFill>
                  <a:srgbClr val="414042"/>
                </a:solidFill>
                <a:latin typeface="Branding-Semilight"/>
                <a:cs typeface="Branding-Semilight"/>
              </a:rPr>
              <a:t>’</a:t>
            </a:r>
            <a:r>
              <a:rPr sz="850" dirty="0">
                <a:solidFill>
                  <a:srgbClr val="414042"/>
                </a:solidFill>
                <a:latin typeface="Branding-Semilight"/>
                <a:cs typeface="Branding-Semilight"/>
              </a:rPr>
              <a:t>un</a:t>
            </a:r>
            <a:r>
              <a:rPr sz="850" spc="30" dirty="0">
                <a:solidFill>
                  <a:srgbClr val="414042"/>
                </a:solidFill>
                <a:latin typeface="Branding-Semilight"/>
                <a:cs typeface="Branding-Semilight"/>
              </a:rPr>
              <a:t>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o-équipier</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vie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les</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libé</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er</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puis</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les</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es</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orter</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jusq</a:t>
            </a:r>
            <a:r>
              <a:rPr sz="850" spc="-5" dirty="0">
                <a:solidFill>
                  <a:srgbClr val="414042"/>
                </a:solidFill>
                <a:latin typeface="Branding-Semilight"/>
                <a:cs typeface="Branding-Semilight"/>
              </a:rPr>
              <a:t>u</a:t>
            </a:r>
            <a:r>
              <a:rPr sz="850" spc="-35" dirty="0">
                <a:solidFill>
                  <a:srgbClr val="414042"/>
                </a:solidFill>
                <a:latin typeface="Branding-Semilight"/>
                <a:cs typeface="Branding-Semilight"/>
              </a:rPr>
              <a:t>’</a:t>
            </a:r>
            <a:r>
              <a:rPr sz="850" dirty="0">
                <a:solidFill>
                  <a:srgbClr val="414042"/>
                </a:solidFill>
                <a:latin typeface="Branding-Semilight"/>
                <a:cs typeface="Branding-Semilight"/>
              </a:rPr>
              <a:t>à</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leur</a:t>
            </a:r>
            <a:r>
              <a:rPr sz="850" spc="5" dirty="0">
                <a:solidFill>
                  <a:srgbClr val="414042"/>
                </a:solidFill>
                <a:latin typeface="Branding-Semilight"/>
                <a:cs typeface="Branding-Semilight"/>
              </a:rPr>
              <a:t>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t>
            </a:r>
            <a:r>
              <a:rPr sz="850" spc="-25" dirty="0">
                <a:solidFill>
                  <a:srgbClr val="414042"/>
                </a:solidFill>
                <a:latin typeface="Branding-Semilight"/>
                <a:cs typeface="Branding-Semilight"/>
              </a:rPr>
              <a:t>r</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eau</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d</a:t>
            </a:r>
            <a:r>
              <a:rPr sz="850" spc="-50" dirty="0">
                <a:solidFill>
                  <a:srgbClr val="414042"/>
                </a:solidFill>
                <a:latin typeface="Branding-Semilight"/>
                <a:cs typeface="Branding-Semilight"/>
              </a:rPr>
              <a:t>’</a:t>
            </a:r>
            <a:r>
              <a:rPr sz="850" dirty="0">
                <a:solidFill>
                  <a:srgbClr val="414042"/>
                </a:solidFill>
                <a:latin typeface="Branding-Semilight"/>
                <a:cs typeface="Branding-Semilight"/>
              </a:rPr>
              <a:t>équipe.</a:t>
            </a:r>
            <a:r>
              <a:rPr sz="850" spc="-15" dirty="0">
                <a:solidFill>
                  <a:srgbClr val="414042"/>
                </a:solidFill>
                <a:latin typeface="Branding-Semilight"/>
                <a:cs typeface="Branding-Semilight"/>
              </a:rPr>
              <a:t> </a:t>
            </a:r>
            <a:r>
              <a:rPr sz="850" dirty="0">
                <a:solidFill>
                  <a:srgbClr val="414042"/>
                </a:solidFill>
                <a:latin typeface="Branding-Semilight"/>
                <a:cs typeface="Branding-Semilight"/>
              </a:rPr>
              <a:t>On</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ne</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peut</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pas</a:t>
            </a:r>
            <a:r>
              <a:rPr sz="850" spc="15" dirty="0">
                <a:solidFill>
                  <a:srgbClr val="414042"/>
                </a:solidFill>
                <a:latin typeface="Branding-Semilight"/>
                <a:cs typeface="Branding-Semilight"/>
              </a:rPr>
              <a:t> </a:t>
            </a:r>
            <a:r>
              <a:rPr sz="850" dirty="0">
                <a:solidFill>
                  <a:srgbClr val="414042"/>
                </a:solidFill>
                <a:latin typeface="Branding-Semilight"/>
                <a:cs typeface="Branding-Semilight"/>
              </a:rPr>
              <a:t>t</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ansporter</a:t>
            </a:r>
            <a:r>
              <a:rPr sz="850" spc="5" dirty="0">
                <a:solidFill>
                  <a:srgbClr val="414042"/>
                </a:solidFill>
                <a:latin typeface="Branding-Semilight"/>
                <a:cs typeface="Branding-Semilight"/>
              </a:rPr>
              <a:t> </a:t>
            </a:r>
            <a:r>
              <a:rPr sz="850" dirty="0">
                <a:solidFill>
                  <a:srgbClr val="414042"/>
                </a:solidFill>
                <a:latin typeface="Branding-Semilight"/>
                <a:cs typeface="Branding-Semilight"/>
              </a:rPr>
              <a:t>de</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cartes</a:t>
            </a:r>
            <a:r>
              <a:rPr sz="850" spc="30" dirty="0">
                <a:solidFill>
                  <a:srgbClr val="414042"/>
                </a:solidFill>
                <a:latin typeface="Branding-Semilight"/>
                <a:cs typeface="Branding-Semilight"/>
              </a:rPr>
              <a:t> </a:t>
            </a:r>
            <a:r>
              <a:rPr sz="850" dirty="0">
                <a:solidFill>
                  <a:srgbClr val="414042"/>
                </a:solidFill>
                <a:latin typeface="Branding-Semilight"/>
                <a:cs typeface="Branding-Semilight"/>
              </a:rPr>
              <a:t>lo</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sq</a:t>
            </a:r>
            <a:r>
              <a:rPr sz="850" spc="-5" dirty="0">
                <a:solidFill>
                  <a:srgbClr val="414042"/>
                </a:solidFill>
                <a:latin typeface="Branding-Semilight"/>
                <a:cs typeface="Branding-Semilight"/>
              </a:rPr>
              <a:t>u</a:t>
            </a:r>
            <a:r>
              <a:rPr sz="850" spc="-50" dirty="0">
                <a:solidFill>
                  <a:srgbClr val="414042"/>
                </a:solidFill>
                <a:latin typeface="Branding-Semilight"/>
                <a:cs typeface="Branding-Semilight"/>
              </a:rPr>
              <a:t>’</a:t>
            </a:r>
            <a:r>
              <a:rPr sz="850" dirty="0">
                <a:solidFill>
                  <a:srgbClr val="414042"/>
                </a:solidFill>
                <a:latin typeface="Branding-Semilight"/>
                <a:cs typeface="Branding-Semilight"/>
              </a:rPr>
              <a:t>on est en</a:t>
            </a:r>
            <a:r>
              <a:rPr sz="850" spc="-15" dirty="0">
                <a:solidFill>
                  <a:srgbClr val="414042"/>
                </a:solidFill>
                <a:latin typeface="Branding-Semilight"/>
                <a:cs typeface="Branding-Semilight"/>
              </a:rPr>
              <a:t> </a:t>
            </a:r>
            <a:r>
              <a:rPr sz="850" dirty="0">
                <a:solidFill>
                  <a:srgbClr val="414042"/>
                </a:solidFill>
                <a:latin typeface="Branding-Semilight"/>
                <a:cs typeface="Branding-Semilight"/>
              </a:rPr>
              <a:t>t</a:t>
            </a:r>
            <a:r>
              <a:rPr sz="850" spc="-10" dirty="0">
                <a:solidFill>
                  <a:srgbClr val="414042"/>
                </a:solidFill>
                <a:latin typeface="Branding-Semilight"/>
                <a:cs typeface="Branding-Semilight"/>
              </a:rPr>
              <a:t>r</a:t>
            </a:r>
            <a:r>
              <a:rPr sz="850" dirty="0">
                <a:solidFill>
                  <a:srgbClr val="414042"/>
                </a:solidFill>
                <a:latin typeface="Branding-Semilight"/>
                <a:cs typeface="Branding-Semilight"/>
              </a:rPr>
              <a:t>ain de libé</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er</a:t>
            </a:r>
            <a:r>
              <a:rPr sz="850" spc="-25" dirty="0">
                <a:solidFill>
                  <a:srgbClr val="414042"/>
                </a:solidFill>
                <a:latin typeface="Branding-Semilight"/>
                <a:cs typeface="Branding-Semilight"/>
              </a:rPr>
              <a:t> </a:t>
            </a:r>
            <a:r>
              <a:rPr sz="850" dirty="0">
                <a:solidFill>
                  <a:srgbClr val="414042"/>
                </a:solidFill>
                <a:latin typeface="Branding-Semilight"/>
                <a:cs typeface="Branding-Semilight"/>
              </a:rPr>
              <a:t>un </a:t>
            </a:r>
            <a:r>
              <a:rPr lang="fr-FR" sz="850" dirty="0" smtClean="0">
                <a:solidFill>
                  <a:srgbClr val="414042"/>
                </a:solidFill>
                <a:latin typeface="Branding-Semilight"/>
                <a:cs typeface="Branding-Semilight"/>
              </a:rPr>
              <a:t>joueur.</a:t>
            </a:r>
            <a:r>
              <a:rPr lang="fr-FR" sz="850" dirty="0">
                <a:latin typeface="Branding-Semilight"/>
                <a:cs typeface="Branding-Semilight"/>
              </a:rPr>
              <a:t> </a:t>
            </a:r>
            <a:r>
              <a:rPr sz="850" dirty="0" err="1" smtClean="0">
                <a:solidFill>
                  <a:srgbClr val="414042"/>
                </a:solidFill>
                <a:latin typeface="Branding-Semilight"/>
                <a:cs typeface="Branding-Semilight"/>
              </a:rPr>
              <a:t>Jouez</a:t>
            </a:r>
            <a:r>
              <a:rPr sz="850" dirty="0" smtClean="0">
                <a:solidFill>
                  <a:srgbClr val="414042"/>
                </a:solidFill>
                <a:latin typeface="Branding-Semilight"/>
                <a:cs typeface="Branding-Semilight"/>
              </a:rPr>
              <a:t> </a:t>
            </a:r>
            <a:r>
              <a:rPr sz="850" spc="-95" dirty="0" smtClean="0">
                <a:solidFill>
                  <a:srgbClr val="414042"/>
                </a:solidFill>
                <a:latin typeface="Branding-Semilight"/>
                <a:cs typeface="Branding-Semilight"/>
              </a:rPr>
              <a:t> </a:t>
            </a:r>
            <a:r>
              <a:rPr lang="fr-FR" sz="850" dirty="0" smtClean="0">
                <a:solidFill>
                  <a:srgbClr val="414042"/>
                </a:solidFill>
                <a:latin typeface="Branding-Semilight"/>
                <a:cs typeface="Branding-Semilight"/>
              </a:rPr>
              <a:t>cette première phase jusqu’à ce que </a:t>
            </a:r>
            <a:r>
              <a:rPr sz="850" dirty="0" err="1" smtClean="0">
                <a:solidFill>
                  <a:srgbClr val="414042"/>
                </a:solidFill>
                <a:latin typeface="Branding-Semilight"/>
                <a:cs typeface="Branding-Semilight"/>
              </a:rPr>
              <a:t>t</a:t>
            </a:r>
            <a:r>
              <a:rPr sz="850" spc="-25" dirty="0" err="1" smtClean="0">
                <a:solidFill>
                  <a:srgbClr val="414042"/>
                </a:solidFill>
                <a:latin typeface="Branding-Semilight"/>
                <a:cs typeface="Branding-Semilight"/>
              </a:rPr>
              <a:t>r</a:t>
            </a:r>
            <a:r>
              <a:rPr sz="850" dirty="0" err="1" smtClean="0">
                <a:solidFill>
                  <a:srgbClr val="414042"/>
                </a:solidFill>
                <a:latin typeface="Branding-Semilight"/>
                <a:cs typeface="Branding-Semilight"/>
              </a:rPr>
              <a:t>ois</a:t>
            </a:r>
            <a:r>
              <a:rPr sz="850" dirty="0" smtClean="0">
                <a:solidFill>
                  <a:srgbClr val="414042"/>
                </a:solidFill>
                <a:latin typeface="Branding-Semilight"/>
                <a:cs typeface="Branding-Semilight"/>
              </a:rPr>
              <a:t> </a:t>
            </a:r>
            <a:r>
              <a:rPr sz="850" dirty="0" err="1" smtClean="0">
                <a:solidFill>
                  <a:srgbClr val="414042"/>
                </a:solidFill>
                <a:latin typeface="Branding-Semilight"/>
                <a:cs typeface="Branding-Semilight"/>
              </a:rPr>
              <a:t>équipes</a:t>
            </a:r>
            <a:r>
              <a:rPr lang="fr-FR" sz="850" dirty="0">
                <a:solidFill>
                  <a:srgbClr val="414042"/>
                </a:solidFill>
                <a:latin typeface="Branding-Semilight"/>
                <a:cs typeface="Branding-Semilight"/>
              </a:rPr>
              <a:t> </a:t>
            </a:r>
            <a:r>
              <a:rPr lang="fr-FR" sz="850" dirty="0" smtClean="0">
                <a:solidFill>
                  <a:srgbClr val="414042"/>
                </a:solidFill>
                <a:latin typeface="Branding-Semilight"/>
                <a:cs typeface="Branding-Semilight"/>
              </a:rPr>
              <a:t>arrivent</a:t>
            </a:r>
            <a:r>
              <a:rPr sz="850" spc="-95" dirty="0" smtClean="0">
                <a:solidFill>
                  <a:srgbClr val="414042"/>
                </a:solidFill>
                <a:latin typeface="Branding-Semilight"/>
                <a:cs typeface="Branding-Semilight"/>
              </a:rPr>
              <a:t> </a:t>
            </a:r>
            <a:r>
              <a:rPr sz="850" dirty="0">
                <a:solidFill>
                  <a:srgbClr val="414042"/>
                </a:solidFill>
                <a:latin typeface="Branding-Semilight"/>
                <a:cs typeface="Branding-Semilight"/>
              </a:rPr>
              <a:t>à </a:t>
            </a:r>
            <a:r>
              <a:rPr sz="850" spc="-95" dirty="0">
                <a:solidFill>
                  <a:srgbClr val="414042"/>
                </a:solidFill>
                <a:latin typeface="Branding-Semilight"/>
                <a:cs typeface="Branding-Semilight"/>
              </a:rPr>
              <a:t> </a:t>
            </a:r>
            <a:r>
              <a:rPr sz="850" spc="-5" dirty="0">
                <a:solidFill>
                  <a:srgbClr val="414042"/>
                </a:solidFill>
                <a:latin typeface="Branding-Semilight"/>
                <a:cs typeface="Branding-Semilight"/>
              </a:rPr>
              <a:t>a</a:t>
            </a:r>
            <a:r>
              <a:rPr sz="850" dirty="0">
                <a:solidFill>
                  <a:srgbClr val="414042"/>
                </a:solidFill>
                <a:latin typeface="Branding-Semilight"/>
                <a:cs typeface="Branding-Semilight"/>
              </a:rPr>
              <a:t>tteind</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 </a:t>
            </a:r>
            <a:r>
              <a:rPr sz="850" spc="-95" dirty="0">
                <a:solidFill>
                  <a:srgbClr val="414042"/>
                </a:solidFill>
                <a:latin typeface="Branding-Semilight"/>
                <a:cs typeface="Branding-Semilight"/>
              </a:rPr>
              <a:t> </a:t>
            </a:r>
            <a:r>
              <a:rPr sz="850" dirty="0">
                <a:solidFill>
                  <a:srgbClr val="414042"/>
                </a:solidFill>
                <a:latin typeface="Branding-Semilight"/>
                <a:cs typeface="Branding-Semilight"/>
              </a:rPr>
              <a:t>leur</a:t>
            </a:r>
            <a:r>
              <a:rPr sz="850" spc="100" dirty="0">
                <a:solidFill>
                  <a:srgbClr val="414042"/>
                </a:solidFill>
                <a:latin typeface="Branding-Semilight"/>
                <a:cs typeface="Branding-Semilight"/>
              </a:rPr>
              <a:t> </a:t>
            </a:r>
            <a:r>
              <a:rPr sz="850" dirty="0">
                <a:solidFill>
                  <a:srgbClr val="414042"/>
                </a:solidFill>
                <a:latin typeface="Branding-Semilight"/>
                <a:cs typeface="Branding-Semilight"/>
              </a:rPr>
              <a:t>but </a:t>
            </a:r>
            <a:r>
              <a:rPr sz="850" spc="-95" dirty="0">
                <a:solidFill>
                  <a:srgbClr val="414042"/>
                </a:solidFill>
                <a:latin typeface="Branding-Semilight"/>
                <a:cs typeface="Branding-Semilight"/>
              </a:rPr>
              <a:t> </a:t>
            </a:r>
            <a:r>
              <a:rPr sz="850" spc="-25" dirty="0">
                <a:solidFill>
                  <a:srgbClr val="414042"/>
                </a:solidFill>
                <a:latin typeface="Branding-Semilight"/>
                <a:cs typeface="Branding-Semilight"/>
              </a:rPr>
              <a:t>r</a:t>
            </a:r>
            <a:r>
              <a:rPr sz="850" dirty="0">
                <a:solidFill>
                  <a:srgbClr val="414042"/>
                </a:solidFill>
                <a:latin typeface="Branding-Semilight"/>
                <a:cs typeface="Branding-Semilight"/>
              </a:rPr>
              <a:t>emporte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 </a:t>
            </a:r>
            <a:r>
              <a:rPr sz="850" spc="-95" dirty="0">
                <a:solidFill>
                  <a:srgbClr val="414042"/>
                </a:solidFill>
                <a:latin typeface="Branding-Semilight"/>
                <a:cs typeface="Branding-Semilight"/>
              </a:rPr>
              <a:t> </a:t>
            </a:r>
            <a:r>
              <a:rPr sz="850" dirty="0">
                <a:solidFill>
                  <a:srgbClr val="414042"/>
                </a:solidFill>
                <a:latin typeface="Branding-Semilight"/>
                <a:cs typeface="Branding-Semilight"/>
              </a:rPr>
              <a:t>la </a:t>
            </a:r>
            <a:r>
              <a:rPr sz="850" spc="-95" dirty="0">
                <a:solidFill>
                  <a:srgbClr val="414042"/>
                </a:solidFill>
                <a:latin typeface="Branding-Semilight"/>
                <a:cs typeface="Branding-Semilight"/>
              </a:rPr>
              <a:t> </a:t>
            </a:r>
            <a:r>
              <a:rPr sz="850" dirty="0">
                <a:solidFill>
                  <a:srgbClr val="414042"/>
                </a:solidFill>
                <a:latin typeface="Branding-Semilight"/>
                <a:cs typeface="Branding-Semilight"/>
              </a:rPr>
              <a:t>partie,</a:t>
            </a:r>
            <a:r>
              <a:rPr sz="850" spc="75" dirty="0">
                <a:solidFill>
                  <a:srgbClr val="414042"/>
                </a:solidFill>
                <a:latin typeface="Branding-Semilight"/>
                <a:cs typeface="Branding-Semilight"/>
              </a:rPr>
              <a:t> </a:t>
            </a:r>
            <a:r>
              <a:rPr sz="850" spc="-15" dirty="0">
                <a:solidFill>
                  <a:srgbClr val="414042"/>
                </a:solidFill>
                <a:latin typeface="Branding-Semilight"/>
                <a:cs typeface="Branding-Semilight"/>
              </a:rPr>
              <a:t>c</a:t>
            </a:r>
            <a:r>
              <a:rPr sz="850" dirty="0">
                <a:solidFill>
                  <a:srgbClr val="414042"/>
                </a:solidFill>
                <a:latin typeface="Branding-Semilight"/>
                <a:cs typeface="Branding-Semilight"/>
              </a:rPr>
              <a:t>e </a:t>
            </a:r>
            <a:r>
              <a:rPr sz="850" spc="-95" dirty="0">
                <a:solidFill>
                  <a:srgbClr val="414042"/>
                </a:solidFill>
                <a:latin typeface="Branding-Semilight"/>
                <a:cs typeface="Branding-Semilight"/>
              </a:rPr>
              <a:t> </a:t>
            </a:r>
            <a:r>
              <a:rPr sz="850" dirty="0">
                <a:solidFill>
                  <a:srgbClr val="414042"/>
                </a:solidFill>
                <a:latin typeface="Branding-Semilight"/>
                <a:cs typeface="Branding-Semilight"/>
              </a:rPr>
              <a:t>qui </a:t>
            </a:r>
            <a:r>
              <a:rPr sz="850" spc="-95" dirty="0">
                <a:solidFill>
                  <a:srgbClr val="414042"/>
                </a:solidFill>
                <a:latin typeface="Branding-Semilight"/>
                <a:cs typeface="Branding-Semilight"/>
              </a:rPr>
              <a:t> </a:t>
            </a:r>
            <a:r>
              <a:rPr sz="850" dirty="0">
                <a:solidFill>
                  <a:srgbClr val="414042"/>
                </a:solidFill>
                <a:latin typeface="Branding-Semilight"/>
                <a:cs typeface="Branding-Semilight"/>
              </a:rPr>
              <a:t>m</a:t>
            </a:r>
            <a:r>
              <a:rPr sz="850" spc="-10" dirty="0">
                <a:solidFill>
                  <a:srgbClr val="414042"/>
                </a:solidFill>
                <a:latin typeface="Branding-Semilight"/>
                <a:cs typeface="Branding-Semilight"/>
              </a:rPr>
              <a:t>e</a:t>
            </a:r>
            <a:r>
              <a:rPr sz="850" dirty="0">
                <a:solidFill>
                  <a:srgbClr val="414042"/>
                </a:solidFill>
                <a:latin typeface="Branding-Semilight"/>
                <a:cs typeface="Branding-Semilight"/>
              </a:rPr>
              <a:t>t immédi</a:t>
            </a:r>
            <a:r>
              <a:rPr sz="850" spc="-5" dirty="0">
                <a:solidFill>
                  <a:srgbClr val="414042"/>
                </a:solidFill>
                <a:latin typeface="Branding-Semilight"/>
                <a:cs typeface="Branding-Semilight"/>
              </a:rPr>
              <a:t>a</a:t>
            </a:r>
            <a:r>
              <a:rPr sz="850" dirty="0">
                <a:solidFill>
                  <a:srgbClr val="414042"/>
                </a:solidFill>
                <a:latin typeface="Branding-Semilight"/>
                <a:cs typeface="Branding-Semilight"/>
              </a:rPr>
              <a:t>teme</a:t>
            </a:r>
            <a:r>
              <a:rPr sz="850" spc="-5" dirty="0">
                <a:solidFill>
                  <a:srgbClr val="414042"/>
                </a:solidFill>
                <a:latin typeface="Branding-Semilight"/>
                <a:cs typeface="Branding-Semilight"/>
              </a:rPr>
              <a:t>n</a:t>
            </a:r>
            <a:r>
              <a:rPr sz="850" dirty="0">
                <a:solidFill>
                  <a:srgbClr val="414042"/>
                </a:solidFill>
                <a:latin typeface="Branding-Semilight"/>
                <a:cs typeface="Branding-Semilight"/>
              </a:rPr>
              <a:t>t</a:t>
            </a:r>
            <a:r>
              <a:rPr sz="850" spc="-10" dirty="0">
                <a:solidFill>
                  <a:srgbClr val="414042"/>
                </a:solidFill>
                <a:latin typeface="Branding-Semilight"/>
                <a:cs typeface="Branding-Semilight"/>
              </a:rPr>
              <a:t> fin </a:t>
            </a:r>
            <a:r>
              <a:rPr sz="850" dirty="0">
                <a:solidFill>
                  <a:srgbClr val="414042"/>
                </a:solidFill>
                <a:latin typeface="Branding-Semilight"/>
                <a:cs typeface="Branding-Semilight"/>
              </a:rPr>
              <a:t>au</a:t>
            </a:r>
            <a:r>
              <a:rPr sz="850" spc="-10" dirty="0">
                <a:solidFill>
                  <a:srgbClr val="414042"/>
                </a:solidFill>
                <a:latin typeface="Branding-Semilight"/>
                <a:cs typeface="Branding-Semilight"/>
              </a:rPr>
              <a:t> </a:t>
            </a:r>
            <a:r>
              <a:rPr sz="850" dirty="0" err="1">
                <a:solidFill>
                  <a:srgbClr val="414042"/>
                </a:solidFill>
                <a:latin typeface="Branding-Semilight"/>
                <a:cs typeface="Branding-Semilight"/>
              </a:rPr>
              <a:t>jeu</a:t>
            </a:r>
            <a:r>
              <a:rPr sz="850" dirty="0" smtClean="0">
                <a:solidFill>
                  <a:srgbClr val="414042"/>
                </a:solidFill>
                <a:latin typeface="Branding-Semilight"/>
                <a:cs typeface="Branding-Semilight"/>
              </a:rPr>
              <a:t>.</a:t>
            </a:r>
            <a:endParaRPr lang="fr-FR" sz="850" dirty="0" smtClean="0">
              <a:solidFill>
                <a:srgbClr val="414042"/>
              </a:solidFill>
              <a:latin typeface="Branding-Semilight"/>
              <a:cs typeface="Branding-Semilight"/>
            </a:endParaRPr>
          </a:p>
          <a:p>
            <a:pPr marL="12700" marR="5080" algn="just">
              <a:lnSpc>
                <a:spcPct val="117700"/>
              </a:lnSpc>
            </a:pPr>
            <a:endParaRPr lang="fr-FR" sz="850" spc="-70" dirty="0" smtClean="0">
              <a:solidFill>
                <a:srgbClr val="414042"/>
              </a:solidFill>
              <a:latin typeface="Branding-Semilight"/>
              <a:cs typeface="Branding-Semilight"/>
            </a:endParaRPr>
          </a:p>
          <a:p>
            <a:pPr marL="12700" marR="5080" algn="just">
              <a:lnSpc>
                <a:spcPct val="117700"/>
              </a:lnSpc>
            </a:pPr>
            <a:r>
              <a:rPr lang="fr-FR" sz="850" spc="-70" dirty="0" smtClean="0">
                <a:solidFill>
                  <a:srgbClr val="414042"/>
                </a:solidFill>
                <a:latin typeface="Branding-Semilight"/>
                <a:cs typeface="Branding-Semilight"/>
              </a:rPr>
              <a:t>Vous pouvez faire évoluer le jeu en proposant aux enfants que :</a:t>
            </a:r>
          </a:p>
          <a:p>
            <a:pPr marL="184150" marR="5080" algn="just">
              <a:lnSpc>
                <a:spcPct val="117700"/>
              </a:lnSpc>
            </a:pPr>
            <a:r>
              <a:rPr lang="fr-FR" sz="850" spc="-70" dirty="0" smtClean="0">
                <a:solidFill>
                  <a:srgbClr val="414042"/>
                </a:solidFill>
                <a:latin typeface="Branding-Semilight"/>
                <a:cs typeface="Branding-Semilight"/>
              </a:rPr>
              <a:t>T</a:t>
            </a:r>
            <a:r>
              <a:rPr lang="fr-FR" sz="850" dirty="0" smtClean="0">
                <a:solidFill>
                  <a:srgbClr val="414042"/>
                </a:solidFill>
                <a:latin typeface="Branding-Semilight"/>
                <a:cs typeface="Branding-Semilight"/>
              </a:rPr>
              <a:t>ous </a:t>
            </a:r>
            <a:r>
              <a:rPr lang="fr-FR" sz="850" dirty="0">
                <a:solidFill>
                  <a:srgbClr val="414042"/>
                </a:solidFill>
                <a:latin typeface="Branding-Semilight"/>
                <a:cs typeface="Branding-Semilight"/>
              </a:rPr>
              <a:t>les joueurs </a:t>
            </a:r>
            <a:r>
              <a:rPr lang="fr-FR" sz="850" dirty="0" smtClean="0">
                <a:solidFill>
                  <a:srgbClr val="414042"/>
                </a:solidFill>
                <a:latin typeface="Branding-Semilight"/>
                <a:cs typeface="Branding-Semilight"/>
              </a:rPr>
              <a:t>peuvent choisir d’ </a:t>
            </a:r>
            <a:r>
              <a:rPr lang="fr-FR" sz="850" dirty="0">
                <a:solidFill>
                  <a:srgbClr val="414042"/>
                </a:solidFill>
                <a:latin typeface="Branding-Semilight"/>
                <a:cs typeface="Branding-Semilight"/>
              </a:rPr>
              <a:t>être bienveillants, respectueux et égoïstes en alternant comme ils le </a:t>
            </a:r>
            <a:r>
              <a:rPr lang="fr-FR" sz="850" dirty="0" smtClean="0">
                <a:solidFill>
                  <a:srgbClr val="414042"/>
                </a:solidFill>
                <a:latin typeface="Branding-Semilight"/>
                <a:cs typeface="Branding-Semilight"/>
              </a:rPr>
              <a:t>souhaitent.</a:t>
            </a:r>
          </a:p>
          <a:p>
            <a:pPr marL="184150" marR="5080" algn="just">
              <a:lnSpc>
                <a:spcPct val="117700"/>
              </a:lnSpc>
            </a:pPr>
            <a:r>
              <a:rPr lang="fr-FR" sz="850" dirty="0" smtClean="0">
                <a:solidFill>
                  <a:srgbClr val="414042"/>
                </a:solidFill>
                <a:latin typeface="Branding-Semilight"/>
                <a:cs typeface="Branding-Semilight"/>
              </a:rPr>
              <a:t>Les joueurs se </a:t>
            </a:r>
            <a:r>
              <a:rPr lang="fr-FR" sz="850" dirty="0">
                <a:solidFill>
                  <a:srgbClr val="414042"/>
                </a:solidFill>
                <a:latin typeface="Branding-Semilight"/>
                <a:cs typeface="Branding-Semilight"/>
              </a:rPr>
              <a:t>répartissent les rôles au sein de l’équipe sans le dire aux autres équipes (chaque équipe doit avoir des joueurs jouant les 3 rôles</a:t>
            </a:r>
            <a:r>
              <a:rPr lang="fr-FR" sz="850" dirty="0" smtClean="0">
                <a:solidFill>
                  <a:srgbClr val="414042"/>
                </a:solidFill>
                <a:latin typeface="Branding-Semilight"/>
                <a:cs typeface="Branding-Semilight"/>
              </a:rPr>
              <a:t>).</a:t>
            </a:r>
          </a:p>
          <a:p>
            <a:pPr marL="1588" marR="5080" algn="just">
              <a:lnSpc>
                <a:spcPct val="117700"/>
              </a:lnSpc>
            </a:pPr>
            <a:r>
              <a:rPr lang="fr-FR" sz="850" dirty="0" smtClean="0">
                <a:solidFill>
                  <a:srgbClr val="414042"/>
                </a:solidFill>
                <a:latin typeface="Branding-Semilight"/>
                <a:cs typeface="Branding-Semilight"/>
              </a:rPr>
              <a:t>Vous </a:t>
            </a:r>
            <a:r>
              <a:rPr lang="fr-FR" sz="850" dirty="0">
                <a:solidFill>
                  <a:srgbClr val="414042"/>
                </a:solidFill>
                <a:latin typeface="Branding-Semilight"/>
                <a:cs typeface="Branding-Semilight"/>
              </a:rPr>
              <a:t>pouvez terminer en jouant une manche « challenge » dans laquelle le jeu s’arrête uniquement lorsque toutes les équipes ont atteint leur </a:t>
            </a:r>
            <a:r>
              <a:rPr lang="fr-FR" sz="850" dirty="0" smtClean="0">
                <a:solidFill>
                  <a:srgbClr val="414042"/>
                </a:solidFill>
                <a:latin typeface="Branding-Semilight"/>
                <a:cs typeface="Branding-Semilight"/>
              </a:rPr>
              <a:t>objectif.</a:t>
            </a:r>
            <a:endParaRPr sz="1150" dirty="0">
              <a:latin typeface="Times New Roman"/>
              <a:cs typeface="Times New Roman"/>
            </a:endParaRPr>
          </a:p>
        </p:txBody>
      </p:sp>
      <p:sp>
        <p:nvSpPr>
          <p:cNvPr id="23" name="object 23"/>
          <p:cNvSpPr/>
          <p:nvPr/>
        </p:nvSpPr>
        <p:spPr>
          <a:xfrm>
            <a:off x="2960880" y="791073"/>
            <a:ext cx="130175" cy="129539"/>
          </a:xfrm>
          <a:custGeom>
            <a:avLst/>
            <a:gdLst/>
            <a:ahLst/>
            <a:cxnLst/>
            <a:rect l="l" t="t" r="r" b="b"/>
            <a:pathLst>
              <a:path w="130175" h="129540">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ED1C24"/>
            </a:solidFill>
          </a:ln>
        </p:spPr>
        <p:txBody>
          <a:bodyPr wrap="square" lIns="0" tIns="0" rIns="0" bIns="0" rtlCol="0"/>
          <a:lstStyle/>
          <a:p>
            <a:endParaRPr/>
          </a:p>
        </p:txBody>
      </p:sp>
      <p:sp>
        <p:nvSpPr>
          <p:cNvPr id="24" name="object 24"/>
          <p:cNvSpPr/>
          <p:nvPr/>
        </p:nvSpPr>
        <p:spPr>
          <a:xfrm>
            <a:off x="3067498" y="777350"/>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53"/>
                </a:lnTo>
                <a:lnTo>
                  <a:pt x="19456" y="4648"/>
                </a:lnTo>
                <a:lnTo>
                  <a:pt x="13474" y="0"/>
                </a:lnTo>
                <a:close/>
              </a:path>
            </a:pathLst>
          </a:custGeom>
          <a:solidFill>
            <a:srgbClr val="ED1C24"/>
          </a:solidFill>
        </p:spPr>
        <p:txBody>
          <a:bodyPr wrap="square" lIns="0" tIns="0" rIns="0" bIns="0" rtlCol="0"/>
          <a:lstStyle/>
          <a:p>
            <a:endParaRPr/>
          </a:p>
        </p:txBody>
      </p:sp>
      <p:sp>
        <p:nvSpPr>
          <p:cNvPr id="25" name="object 25"/>
          <p:cNvSpPr/>
          <p:nvPr/>
        </p:nvSpPr>
        <p:spPr>
          <a:xfrm>
            <a:off x="2963320" y="777350"/>
            <a:ext cx="20320" cy="20955"/>
          </a:xfrm>
          <a:custGeom>
            <a:avLst/>
            <a:gdLst/>
            <a:ahLst/>
            <a:cxnLst/>
            <a:rect l="l" t="t" r="r" b="b"/>
            <a:pathLst>
              <a:path w="20319" h="20954">
                <a:moveTo>
                  <a:pt x="6515" y="0"/>
                </a:moveTo>
                <a:lnTo>
                  <a:pt x="533" y="4648"/>
                </a:lnTo>
                <a:lnTo>
                  <a:pt x="0" y="8953"/>
                </a:lnTo>
                <a:lnTo>
                  <a:pt x="2311" y="11938"/>
                </a:lnTo>
                <a:lnTo>
                  <a:pt x="9169" y="20688"/>
                </a:lnTo>
                <a:lnTo>
                  <a:pt x="19989" y="12293"/>
                </a:lnTo>
                <a:lnTo>
                  <a:pt x="13119" y="3543"/>
                </a:lnTo>
                <a:lnTo>
                  <a:pt x="10807" y="546"/>
                </a:lnTo>
                <a:lnTo>
                  <a:pt x="6515" y="0"/>
                </a:lnTo>
                <a:close/>
              </a:path>
            </a:pathLst>
          </a:custGeom>
          <a:solidFill>
            <a:srgbClr val="ED1C24"/>
          </a:solidFill>
        </p:spPr>
        <p:txBody>
          <a:bodyPr wrap="square" lIns="0" tIns="0" rIns="0" bIns="0" rtlCol="0"/>
          <a:lstStyle/>
          <a:p>
            <a:endParaRPr/>
          </a:p>
        </p:txBody>
      </p:sp>
      <p:sp>
        <p:nvSpPr>
          <p:cNvPr id="26" name="object 26"/>
          <p:cNvSpPr/>
          <p:nvPr/>
        </p:nvSpPr>
        <p:spPr>
          <a:xfrm>
            <a:off x="3015813" y="759127"/>
            <a:ext cx="19685" cy="16510"/>
          </a:xfrm>
          <a:custGeom>
            <a:avLst/>
            <a:gdLst/>
            <a:ahLst/>
            <a:cxnLst/>
            <a:rect l="l" t="t" r="r" b="b"/>
            <a:pathLst>
              <a:path w="19685" h="16509">
                <a:moveTo>
                  <a:pt x="18376" y="0"/>
                </a:moveTo>
                <a:lnTo>
                  <a:pt x="1041" y="0"/>
                </a:lnTo>
                <a:lnTo>
                  <a:pt x="0" y="1041"/>
                </a:lnTo>
                <a:lnTo>
                  <a:pt x="0" y="14960"/>
                </a:lnTo>
                <a:lnTo>
                  <a:pt x="1041" y="16002"/>
                </a:lnTo>
                <a:lnTo>
                  <a:pt x="18376" y="16002"/>
                </a:lnTo>
                <a:lnTo>
                  <a:pt x="19418" y="14960"/>
                </a:lnTo>
                <a:lnTo>
                  <a:pt x="19418" y="1041"/>
                </a:lnTo>
                <a:lnTo>
                  <a:pt x="18376" y="0"/>
                </a:lnTo>
                <a:close/>
              </a:path>
            </a:pathLst>
          </a:custGeom>
          <a:solidFill>
            <a:srgbClr val="ED1C24"/>
          </a:solidFill>
        </p:spPr>
        <p:txBody>
          <a:bodyPr wrap="square" lIns="0" tIns="0" rIns="0" bIns="0" rtlCol="0"/>
          <a:lstStyle/>
          <a:p>
            <a:endParaRPr/>
          </a:p>
        </p:txBody>
      </p:sp>
      <p:sp>
        <p:nvSpPr>
          <p:cNvPr id="27" name="object 27"/>
          <p:cNvSpPr/>
          <p:nvPr/>
        </p:nvSpPr>
        <p:spPr>
          <a:xfrm>
            <a:off x="3017516" y="816865"/>
            <a:ext cx="16510" cy="38735"/>
          </a:xfrm>
          <a:custGeom>
            <a:avLst/>
            <a:gdLst/>
            <a:ahLst/>
            <a:cxnLst/>
            <a:rect l="l" t="t" r="r" b="b"/>
            <a:pathLst>
              <a:path w="16510" h="38734">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ED1C24"/>
          </a:solidFill>
        </p:spPr>
        <p:txBody>
          <a:bodyPr wrap="square" lIns="0" tIns="0" rIns="0" bIns="0" rtlCol="0"/>
          <a:lstStyle/>
          <a:p>
            <a:endParaRPr/>
          </a:p>
        </p:txBody>
      </p:sp>
      <p:sp>
        <p:nvSpPr>
          <p:cNvPr id="28" name="object 28"/>
          <p:cNvSpPr txBox="1"/>
          <p:nvPr/>
        </p:nvSpPr>
        <p:spPr>
          <a:xfrm>
            <a:off x="3120390" y="743405"/>
            <a:ext cx="276860" cy="234950"/>
          </a:xfrm>
          <a:prstGeom prst="rect">
            <a:avLst/>
          </a:prstGeom>
        </p:spPr>
        <p:txBody>
          <a:bodyPr vert="horz" wrap="square" lIns="0" tIns="0" rIns="0" bIns="0" rtlCol="0">
            <a:spAutoFit/>
          </a:bodyPr>
          <a:lstStyle/>
          <a:p>
            <a:pPr marL="12700">
              <a:lnSpc>
                <a:spcPct val="100000"/>
              </a:lnSpc>
            </a:pPr>
            <a:r>
              <a:rPr sz="1650" spc="80" dirty="0">
                <a:solidFill>
                  <a:srgbClr val="ED1C24"/>
                </a:solidFill>
                <a:latin typeface="Branding-Medium"/>
                <a:cs typeface="Branding-Medium"/>
              </a:rPr>
              <a:t>20</a:t>
            </a:r>
            <a:endParaRPr sz="1650">
              <a:latin typeface="Branding-Medium"/>
              <a:cs typeface="Branding-Medium"/>
            </a:endParaRPr>
          </a:p>
        </p:txBody>
      </p:sp>
      <p:sp>
        <p:nvSpPr>
          <p:cNvPr id="2" name="object 2"/>
          <p:cNvSpPr txBox="1"/>
          <p:nvPr/>
        </p:nvSpPr>
        <p:spPr>
          <a:xfrm>
            <a:off x="441200" y="6065724"/>
            <a:ext cx="1989455" cy="951030"/>
          </a:xfrm>
          <a:prstGeom prst="rect">
            <a:avLst/>
          </a:prstGeom>
        </p:spPr>
        <p:txBody>
          <a:bodyPr vert="horz" wrap="square" lIns="0" tIns="0" rIns="0" bIns="0" rtlCol="0">
            <a:spAutoFit/>
          </a:bodyPr>
          <a:lstStyle/>
          <a:p>
            <a:pPr marL="12700" algn="just">
              <a:lnSpc>
                <a:spcPct val="100000"/>
              </a:lnSpc>
            </a:pPr>
            <a:r>
              <a:rPr sz="1600" b="1" dirty="0">
                <a:solidFill>
                  <a:srgbClr val="EC008C"/>
                </a:solidFill>
                <a:latin typeface="Branding"/>
                <a:cs typeface="Branding"/>
              </a:rPr>
              <a:t>QUE</a:t>
            </a:r>
            <a:r>
              <a:rPr sz="1600" b="1" spc="-15" dirty="0">
                <a:solidFill>
                  <a:srgbClr val="EC008C"/>
                </a:solidFill>
                <a:latin typeface="Branding"/>
                <a:cs typeface="Branding"/>
              </a:rPr>
              <a:t>S</a:t>
            </a:r>
            <a:r>
              <a:rPr sz="1600" b="1" dirty="0">
                <a:solidFill>
                  <a:srgbClr val="EC008C"/>
                </a:solidFill>
                <a:latin typeface="Branding"/>
                <a:cs typeface="Branding"/>
              </a:rPr>
              <a:t>TIONS :</a:t>
            </a:r>
            <a:endParaRPr sz="1600" dirty="0">
              <a:latin typeface="Branding"/>
              <a:cs typeface="Branding"/>
            </a:endParaRPr>
          </a:p>
          <a:p>
            <a:pPr marL="12700" marR="5080" algn="just">
              <a:lnSpc>
                <a:spcPct val="111100"/>
              </a:lnSpc>
              <a:spcBef>
                <a:spcPts val="710"/>
              </a:spcBef>
            </a:pPr>
            <a:r>
              <a:rPr sz="900" spc="-5" dirty="0">
                <a:solidFill>
                  <a:srgbClr val="414042"/>
                </a:solidFill>
                <a:latin typeface="Branding"/>
                <a:cs typeface="Branding"/>
              </a:rPr>
              <a:t>A</a:t>
            </a:r>
            <a:r>
              <a:rPr sz="900" dirty="0">
                <a:solidFill>
                  <a:srgbClr val="414042"/>
                </a:solidFill>
                <a:latin typeface="Branding"/>
                <a:cs typeface="Branding"/>
              </a:rPr>
              <a:t>u</a:t>
            </a:r>
            <a:r>
              <a:rPr sz="900" spc="35"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ou</a:t>
            </a:r>
            <a:r>
              <a:rPr sz="900" spc="-10" dirty="0">
                <a:solidFill>
                  <a:srgbClr val="414042"/>
                </a:solidFill>
                <a:latin typeface="Branding"/>
                <a:cs typeface="Branding"/>
              </a:rPr>
              <a:t>r</a:t>
            </a:r>
            <a:r>
              <a:rPr sz="900" dirty="0">
                <a:solidFill>
                  <a:srgbClr val="414042"/>
                </a:solidFill>
                <a:latin typeface="Branding"/>
                <a:cs typeface="Branding"/>
              </a:rPr>
              <a:t>s</a:t>
            </a:r>
            <a:r>
              <a:rPr sz="900" spc="35" dirty="0">
                <a:solidFill>
                  <a:srgbClr val="414042"/>
                </a:solidFill>
                <a:latin typeface="Branding"/>
                <a:cs typeface="Branding"/>
              </a:rPr>
              <a:t> </a:t>
            </a:r>
            <a:r>
              <a:rPr sz="900" dirty="0">
                <a:solidFill>
                  <a:srgbClr val="414042"/>
                </a:solidFill>
                <a:latin typeface="Branding"/>
                <a:cs typeface="Branding"/>
              </a:rPr>
              <a:t>de</a:t>
            </a:r>
            <a:r>
              <a:rPr sz="900" spc="35" dirty="0">
                <a:solidFill>
                  <a:srgbClr val="414042"/>
                </a:solidFill>
                <a:latin typeface="Branding"/>
                <a:cs typeface="Branding"/>
              </a:rPr>
              <a:t> </a:t>
            </a:r>
            <a:r>
              <a:rPr sz="900" dirty="0">
                <a:solidFill>
                  <a:srgbClr val="414042"/>
                </a:solidFill>
                <a:latin typeface="Branding"/>
                <a:cs typeface="Branding"/>
              </a:rPr>
              <a:t>la</a:t>
            </a:r>
            <a:r>
              <a:rPr sz="900" spc="35" dirty="0">
                <a:solidFill>
                  <a:srgbClr val="414042"/>
                </a:solidFill>
                <a:latin typeface="Branding"/>
                <a:cs typeface="Branding"/>
              </a:rPr>
              <a:t> </a:t>
            </a:r>
            <a:r>
              <a:rPr sz="900" dirty="0">
                <a:solidFill>
                  <a:srgbClr val="414042"/>
                </a:solidFill>
                <a:latin typeface="Branding"/>
                <a:cs typeface="Branding"/>
              </a:rPr>
              <a:t>partie,</a:t>
            </a:r>
            <a:r>
              <a:rPr sz="900" spc="-15" dirty="0">
                <a:solidFill>
                  <a:srgbClr val="414042"/>
                </a:solidFill>
                <a:latin typeface="Branding"/>
                <a:cs typeface="Branding"/>
              </a:rPr>
              <a:t> </a:t>
            </a:r>
            <a:r>
              <a:rPr sz="900" dirty="0">
                <a:solidFill>
                  <a:srgbClr val="414042"/>
                </a:solidFill>
                <a:latin typeface="Branding"/>
                <a:cs typeface="Branding"/>
              </a:rPr>
              <a:t>quel</a:t>
            </a:r>
            <a:r>
              <a:rPr sz="900" spc="35" dirty="0">
                <a:solidFill>
                  <a:srgbClr val="414042"/>
                </a:solidFill>
                <a:latin typeface="Branding"/>
                <a:cs typeface="Branding"/>
              </a:rPr>
              <a:t> </a:t>
            </a:r>
            <a:r>
              <a:rPr sz="900" dirty="0">
                <a:solidFill>
                  <a:srgbClr val="414042"/>
                </a:solidFill>
                <a:latin typeface="Branding"/>
                <a:cs typeface="Branding"/>
              </a:rPr>
              <a:t>impact</a:t>
            </a:r>
            <a:r>
              <a:rPr sz="900" spc="35" dirty="0">
                <a:solidFill>
                  <a:srgbClr val="414042"/>
                </a:solidFill>
                <a:latin typeface="Branding"/>
                <a:cs typeface="Branding"/>
              </a:rPr>
              <a:t> </a:t>
            </a:r>
            <a:r>
              <a:rPr sz="900" spc="-5" dirty="0" err="1">
                <a:solidFill>
                  <a:srgbClr val="414042"/>
                </a:solidFill>
                <a:latin typeface="Branding"/>
                <a:cs typeface="Branding"/>
              </a:rPr>
              <a:t>a</a:t>
            </a:r>
            <a:r>
              <a:rPr sz="900" spc="-10" dirty="0" err="1">
                <a:solidFill>
                  <a:srgbClr val="414042"/>
                </a:solidFill>
                <a:latin typeface="Branding"/>
                <a:cs typeface="Branding"/>
              </a:rPr>
              <a:t>v</a:t>
            </a:r>
            <a:r>
              <a:rPr sz="900" dirty="0" err="1">
                <a:solidFill>
                  <a:srgbClr val="414042"/>
                </a:solidFill>
                <a:latin typeface="Branding"/>
                <a:cs typeface="Branding"/>
              </a:rPr>
              <a:t>e</a:t>
            </a:r>
            <a:r>
              <a:rPr sz="900" spc="-35" dirty="0" err="1">
                <a:solidFill>
                  <a:srgbClr val="414042"/>
                </a:solidFill>
                <a:latin typeface="Branding"/>
                <a:cs typeface="Branding"/>
              </a:rPr>
              <a:t>z</a:t>
            </a:r>
            <a:r>
              <a:rPr sz="900" dirty="0">
                <a:solidFill>
                  <a:srgbClr val="414042"/>
                </a:solidFill>
                <a:latin typeface="Branding"/>
                <a:cs typeface="Branding"/>
              </a:rPr>
              <a:t>- </a:t>
            </a:r>
            <a:r>
              <a:rPr sz="900" spc="-10" dirty="0" err="1" smtClean="0">
                <a:solidFill>
                  <a:srgbClr val="414042"/>
                </a:solidFill>
                <a:latin typeface="Branding"/>
                <a:cs typeface="Branding"/>
              </a:rPr>
              <a:t>v</a:t>
            </a:r>
            <a:r>
              <a:rPr sz="900" dirty="0" err="1" smtClean="0">
                <a:solidFill>
                  <a:srgbClr val="414042"/>
                </a:solidFill>
                <a:latin typeface="Branding"/>
                <a:cs typeface="Branding"/>
              </a:rPr>
              <a:t>ous</a:t>
            </a:r>
            <a:r>
              <a:rPr sz="900" spc="70" dirty="0" smtClean="0">
                <a:solidFill>
                  <a:srgbClr val="414042"/>
                </a:solidFill>
                <a:latin typeface="Branding"/>
                <a:cs typeface="Branding"/>
              </a:rPr>
              <a:t> </a:t>
            </a:r>
            <a:r>
              <a:rPr sz="900" dirty="0" err="1">
                <a:solidFill>
                  <a:srgbClr val="414042"/>
                </a:solidFill>
                <a:latin typeface="Branding"/>
                <a:cs typeface="Branding"/>
              </a:rPr>
              <a:t>eu</a:t>
            </a:r>
            <a:r>
              <a:rPr sz="900" dirty="0">
                <a:solidFill>
                  <a:srgbClr val="414042"/>
                </a:solidFill>
                <a:latin typeface="Branding"/>
                <a:cs typeface="Branding"/>
              </a:rPr>
              <a:t> </a:t>
            </a:r>
            <a:r>
              <a:rPr sz="900" spc="70" dirty="0">
                <a:solidFill>
                  <a:srgbClr val="414042"/>
                </a:solidFill>
                <a:latin typeface="Branding"/>
                <a:cs typeface="Branding"/>
              </a:rPr>
              <a:t> </a:t>
            </a:r>
            <a:r>
              <a:rPr sz="900" dirty="0" err="1" smtClean="0">
                <a:solidFill>
                  <a:srgbClr val="414042"/>
                </a:solidFill>
                <a:latin typeface="Branding"/>
                <a:cs typeface="Branding"/>
              </a:rPr>
              <a:t>sur</a:t>
            </a:r>
            <a:r>
              <a:rPr sz="900" spc="45" dirty="0" smtClean="0">
                <a:solidFill>
                  <a:srgbClr val="414042"/>
                </a:solidFill>
                <a:latin typeface="Branding"/>
                <a:cs typeface="Branding"/>
              </a:rPr>
              <a:t> </a:t>
            </a:r>
            <a:r>
              <a:rPr sz="900" dirty="0" smtClean="0">
                <a:solidFill>
                  <a:srgbClr val="414042"/>
                </a:solidFill>
                <a:latin typeface="Branding"/>
                <a:cs typeface="Branding"/>
              </a:rPr>
              <a:t>les</a:t>
            </a:r>
            <a:r>
              <a:rPr sz="900" spc="70" dirty="0" smtClean="0">
                <a:solidFill>
                  <a:srgbClr val="414042"/>
                </a:solidFill>
                <a:latin typeface="Branding"/>
                <a:cs typeface="Branding"/>
              </a:rPr>
              <a:t> </a:t>
            </a:r>
            <a:r>
              <a:rPr sz="900" dirty="0">
                <a:solidFill>
                  <a:srgbClr val="414042"/>
                </a:solidFill>
                <a:latin typeface="Branding"/>
                <a:cs typeface="Branding"/>
              </a:rPr>
              <a:t>aut</a:t>
            </a:r>
            <a:r>
              <a:rPr sz="900" spc="-35" dirty="0">
                <a:solidFill>
                  <a:srgbClr val="414042"/>
                </a:solidFill>
                <a:latin typeface="Branding"/>
                <a:cs typeface="Branding"/>
              </a:rPr>
              <a:t>r</a:t>
            </a:r>
            <a:r>
              <a:rPr sz="900" dirty="0">
                <a:solidFill>
                  <a:srgbClr val="414042"/>
                </a:solidFill>
                <a:latin typeface="Branding"/>
                <a:cs typeface="Branding"/>
              </a:rPr>
              <a:t>es </a:t>
            </a:r>
            <a:r>
              <a:rPr sz="900" spc="70" dirty="0">
                <a:solidFill>
                  <a:srgbClr val="414042"/>
                </a:solidFill>
                <a:latin typeface="Branding"/>
                <a:cs typeface="Branding"/>
              </a:rPr>
              <a:t> </a:t>
            </a:r>
            <a:r>
              <a:rPr sz="900" dirty="0" err="1">
                <a:solidFill>
                  <a:srgbClr val="414042"/>
                </a:solidFill>
                <a:latin typeface="Branding"/>
                <a:cs typeface="Branding"/>
              </a:rPr>
              <a:t>lo</a:t>
            </a:r>
            <a:r>
              <a:rPr sz="900" spc="-10" dirty="0" err="1">
                <a:solidFill>
                  <a:srgbClr val="414042"/>
                </a:solidFill>
                <a:latin typeface="Branding"/>
                <a:cs typeface="Branding"/>
              </a:rPr>
              <a:t>r</a:t>
            </a:r>
            <a:r>
              <a:rPr sz="900" dirty="0" err="1">
                <a:solidFill>
                  <a:srgbClr val="414042"/>
                </a:solidFill>
                <a:latin typeface="Branding"/>
                <a:cs typeface="Branding"/>
              </a:rPr>
              <a:t>sque</a:t>
            </a:r>
            <a:r>
              <a:rPr sz="900" dirty="0">
                <a:solidFill>
                  <a:srgbClr val="414042"/>
                </a:solidFill>
                <a:latin typeface="Branding"/>
                <a:cs typeface="Branding"/>
              </a:rPr>
              <a:t> </a:t>
            </a:r>
            <a:r>
              <a:rPr sz="900" spc="55" dirty="0">
                <a:solidFill>
                  <a:srgbClr val="414042"/>
                </a:solidFill>
                <a:latin typeface="Branding"/>
                <a:cs typeface="Branding"/>
              </a:rPr>
              <a:t> </a:t>
            </a:r>
            <a:r>
              <a:rPr sz="900" spc="-10" dirty="0" err="1" smtClean="0">
                <a:solidFill>
                  <a:srgbClr val="414042"/>
                </a:solidFill>
                <a:latin typeface="Branding"/>
                <a:cs typeface="Branding"/>
              </a:rPr>
              <a:t>v</a:t>
            </a:r>
            <a:r>
              <a:rPr sz="900" dirty="0" err="1" smtClean="0">
                <a:solidFill>
                  <a:srgbClr val="414042"/>
                </a:solidFill>
                <a:latin typeface="Branding"/>
                <a:cs typeface="Branding"/>
              </a:rPr>
              <a:t>ous</a:t>
            </a:r>
            <a:r>
              <a:rPr lang="fr-FR" sz="900" dirty="0" smtClean="0">
                <a:solidFill>
                  <a:srgbClr val="414042"/>
                </a:solidFill>
                <a:latin typeface="Branding"/>
                <a:cs typeface="Branding"/>
              </a:rPr>
              <a:t> </a:t>
            </a:r>
            <a:r>
              <a:rPr sz="900" spc="-5" dirty="0" err="1" smtClean="0">
                <a:solidFill>
                  <a:srgbClr val="414042"/>
                </a:solidFill>
                <a:latin typeface="Branding"/>
                <a:cs typeface="Branding"/>
              </a:rPr>
              <a:t>a</a:t>
            </a:r>
            <a:r>
              <a:rPr sz="900" dirty="0" err="1" smtClean="0">
                <a:solidFill>
                  <a:srgbClr val="414042"/>
                </a:solidFill>
                <a:latin typeface="Branding"/>
                <a:cs typeface="Branding"/>
              </a:rPr>
              <a:t>viez</a:t>
            </a:r>
            <a:r>
              <a:rPr sz="900" dirty="0" smtClean="0">
                <a:solidFill>
                  <a:srgbClr val="414042"/>
                </a:solidFill>
                <a:latin typeface="Branding"/>
                <a:cs typeface="Branding"/>
              </a:rPr>
              <a:t> </a:t>
            </a:r>
            <a:r>
              <a:rPr sz="900" dirty="0">
                <a:solidFill>
                  <a:srgbClr val="414042"/>
                </a:solidFill>
                <a:latin typeface="Branding"/>
                <a:cs typeface="Branding"/>
              </a:rPr>
              <a:t>un </a:t>
            </a:r>
            <a:r>
              <a:rPr sz="900" spc="-15" dirty="0">
                <a:solidFill>
                  <a:srgbClr val="414042"/>
                </a:solidFill>
                <a:latin typeface="Branding"/>
                <a:cs typeface="Branding"/>
              </a:rPr>
              <a:t>c</a:t>
            </a:r>
            <a:r>
              <a:rPr sz="900" dirty="0">
                <a:solidFill>
                  <a:srgbClr val="414042"/>
                </a:solidFill>
                <a:latin typeface="Branding"/>
                <a:cs typeface="Branding"/>
              </a:rPr>
              <a:t>omporteme</a:t>
            </a:r>
            <a:r>
              <a:rPr sz="900" spc="-5" dirty="0">
                <a:solidFill>
                  <a:srgbClr val="414042"/>
                </a:solidFill>
                <a:latin typeface="Branding"/>
                <a:cs typeface="Branding"/>
              </a:rPr>
              <a:t>n</a:t>
            </a:r>
            <a:r>
              <a:rPr sz="900" dirty="0">
                <a:solidFill>
                  <a:srgbClr val="414042"/>
                </a:solidFill>
                <a:latin typeface="Branding"/>
                <a:cs typeface="Branding"/>
              </a:rPr>
              <a:t>t i</a:t>
            </a:r>
            <a:r>
              <a:rPr sz="900" spc="-10" dirty="0">
                <a:solidFill>
                  <a:srgbClr val="414042"/>
                </a:solidFill>
                <a:latin typeface="Branding"/>
                <a:cs typeface="Branding"/>
              </a:rPr>
              <a:t>r</a:t>
            </a:r>
            <a:r>
              <a:rPr sz="900" spc="-35" dirty="0">
                <a:solidFill>
                  <a:srgbClr val="414042"/>
                </a:solidFill>
                <a:latin typeface="Branding"/>
                <a:cs typeface="Branding"/>
              </a:rPr>
              <a:t>r</a:t>
            </a:r>
            <a:r>
              <a:rPr sz="900" dirty="0">
                <a:solidFill>
                  <a:srgbClr val="414042"/>
                </a:solidFill>
                <a:latin typeface="Branding"/>
                <a:cs typeface="Branding"/>
              </a:rPr>
              <a:t>espectueux ?</a:t>
            </a:r>
            <a:endParaRPr sz="900" dirty="0">
              <a:latin typeface="Branding"/>
              <a:cs typeface="Branding"/>
            </a:endParaRPr>
          </a:p>
        </p:txBody>
      </p:sp>
      <p:sp>
        <p:nvSpPr>
          <p:cNvPr id="3" name="object 3"/>
          <p:cNvSpPr txBox="1"/>
          <p:nvPr/>
        </p:nvSpPr>
        <p:spPr>
          <a:xfrm>
            <a:off x="441200" y="7461696"/>
            <a:ext cx="1989455" cy="307520"/>
          </a:xfrm>
          <a:prstGeom prst="rect">
            <a:avLst/>
          </a:prstGeom>
        </p:spPr>
        <p:txBody>
          <a:bodyPr vert="horz" wrap="square" lIns="0" tIns="0" rIns="0" bIns="0" rtlCol="0">
            <a:spAutoFit/>
          </a:bodyPr>
          <a:lstStyle/>
          <a:p>
            <a:pPr marL="12700" marR="5080" algn="just">
              <a:lnSpc>
                <a:spcPct val="111100"/>
              </a:lnSpc>
            </a:pPr>
            <a:r>
              <a:rPr sz="900" dirty="0" err="1" smtClean="0">
                <a:solidFill>
                  <a:srgbClr val="414042"/>
                </a:solidFill>
                <a:latin typeface="Branding"/>
                <a:cs typeface="Branding"/>
              </a:rPr>
              <a:t>Étai</a:t>
            </a:r>
            <a:r>
              <a:rPr sz="900" spc="-15" dirty="0" err="1" smtClean="0">
                <a:solidFill>
                  <a:srgbClr val="414042"/>
                </a:solidFill>
                <a:latin typeface="Branding"/>
                <a:cs typeface="Branding"/>
              </a:rPr>
              <a:t>t</a:t>
            </a:r>
            <a:r>
              <a:rPr sz="900" dirty="0" err="1" smtClean="0">
                <a:solidFill>
                  <a:srgbClr val="414042"/>
                </a:solidFill>
                <a:latin typeface="Branding"/>
                <a:cs typeface="Branding"/>
              </a:rPr>
              <a:t>-</a:t>
            </a:r>
            <a:r>
              <a:rPr sz="900" spc="-15" dirty="0" err="1" smtClean="0">
                <a:solidFill>
                  <a:srgbClr val="414042"/>
                </a:solidFill>
                <a:latin typeface="Branding"/>
                <a:cs typeface="Branding"/>
              </a:rPr>
              <a:t>c</a:t>
            </a:r>
            <a:r>
              <a:rPr sz="900" dirty="0" err="1" smtClean="0">
                <a:solidFill>
                  <a:srgbClr val="414042"/>
                </a:solidFill>
                <a:latin typeface="Branding"/>
                <a:cs typeface="Branding"/>
              </a:rPr>
              <a:t>e</a:t>
            </a:r>
            <a:r>
              <a:rPr sz="900" spc="60" dirty="0" smtClean="0">
                <a:solidFill>
                  <a:srgbClr val="414042"/>
                </a:solidFill>
                <a:latin typeface="Branding"/>
                <a:cs typeface="Branding"/>
              </a:rPr>
              <a:t> </a:t>
            </a:r>
            <a:r>
              <a:rPr sz="900" spc="-5" dirty="0" err="1" smtClean="0">
                <a:solidFill>
                  <a:srgbClr val="414042"/>
                </a:solidFill>
                <a:latin typeface="Branding"/>
                <a:cs typeface="Branding"/>
              </a:rPr>
              <a:t>difficile</a:t>
            </a:r>
            <a:r>
              <a:rPr sz="900" spc="60" dirty="0" smtClean="0">
                <a:solidFill>
                  <a:srgbClr val="414042"/>
                </a:solidFill>
                <a:latin typeface="Branding"/>
                <a:cs typeface="Branding"/>
              </a:rPr>
              <a:t> </a:t>
            </a:r>
            <a:r>
              <a:rPr sz="900" dirty="0" smtClean="0">
                <a:solidFill>
                  <a:srgbClr val="414042"/>
                </a:solidFill>
                <a:latin typeface="Branding"/>
                <a:cs typeface="Branding"/>
              </a:rPr>
              <a:t>d</a:t>
            </a:r>
            <a:r>
              <a:rPr sz="900" spc="-50" dirty="0" smtClean="0">
                <a:solidFill>
                  <a:srgbClr val="414042"/>
                </a:solidFill>
                <a:latin typeface="Branding"/>
                <a:cs typeface="Branding"/>
              </a:rPr>
              <a:t>’</a:t>
            </a:r>
            <a:r>
              <a:rPr sz="900" spc="-10" dirty="0" smtClean="0">
                <a:solidFill>
                  <a:srgbClr val="414042"/>
                </a:solidFill>
                <a:latin typeface="Branding"/>
                <a:cs typeface="Branding"/>
              </a:rPr>
              <a:t>ê</a:t>
            </a:r>
            <a:r>
              <a:rPr sz="900" dirty="0" smtClean="0">
                <a:solidFill>
                  <a:srgbClr val="414042"/>
                </a:solidFill>
                <a:latin typeface="Branding"/>
                <a:cs typeface="Branding"/>
              </a:rPr>
              <a:t>t</a:t>
            </a:r>
            <a:r>
              <a:rPr sz="900" spc="-35" dirty="0" smtClean="0">
                <a:solidFill>
                  <a:srgbClr val="414042"/>
                </a:solidFill>
                <a:latin typeface="Branding"/>
                <a:cs typeface="Branding"/>
              </a:rPr>
              <a:t>r</a:t>
            </a:r>
            <a:r>
              <a:rPr sz="900" dirty="0" smtClean="0">
                <a:solidFill>
                  <a:srgbClr val="414042"/>
                </a:solidFill>
                <a:latin typeface="Branding"/>
                <a:cs typeface="Branding"/>
              </a:rPr>
              <a:t>e</a:t>
            </a:r>
            <a:r>
              <a:rPr sz="900" spc="60" dirty="0" smtClean="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espectueu</a:t>
            </a:r>
            <a:r>
              <a:rPr sz="900" spc="110" dirty="0">
                <a:solidFill>
                  <a:srgbClr val="414042"/>
                </a:solidFill>
                <a:latin typeface="Branding"/>
                <a:cs typeface="Branding"/>
              </a:rPr>
              <a:t>x</a:t>
            </a:r>
            <a:r>
              <a:rPr sz="900" dirty="0">
                <a:solidFill>
                  <a:srgbClr val="414042"/>
                </a:solidFill>
                <a:latin typeface="Branding"/>
                <a:cs typeface="Branding"/>
              </a:rPr>
              <a:t>? </a:t>
            </a:r>
            <a:r>
              <a:rPr lang="fr-FR" sz="900" dirty="0" smtClean="0">
                <a:solidFill>
                  <a:srgbClr val="414042"/>
                </a:solidFill>
                <a:latin typeface="Branding"/>
                <a:cs typeface="Branding"/>
              </a:rPr>
              <a:t>Que fallait-il faire ?</a:t>
            </a:r>
            <a:endParaRPr lang="fr-FR" sz="900" dirty="0">
              <a:latin typeface="Branding"/>
              <a:cs typeface="Branding"/>
            </a:endParaRPr>
          </a:p>
        </p:txBody>
      </p:sp>
      <p:sp>
        <p:nvSpPr>
          <p:cNvPr id="4" name="object 4"/>
          <p:cNvSpPr txBox="1"/>
          <p:nvPr/>
        </p:nvSpPr>
        <p:spPr>
          <a:xfrm>
            <a:off x="441200" y="8375981"/>
            <a:ext cx="1989455" cy="461280"/>
          </a:xfrm>
          <a:prstGeom prst="rect">
            <a:avLst/>
          </a:prstGeom>
        </p:spPr>
        <p:txBody>
          <a:bodyPr vert="horz" wrap="square" lIns="0" tIns="0" rIns="0" bIns="0" rtlCol="0">
            <a:spAutoFit/>
          </a:bodyPr>
          <a:lstStyle/>
          <a:p>
            <a:pPr marL="12700" marR="5080" algn="just">
              <a:lnSpc>
                <a:spcPct val="111100"/>
              </a:lnSpc>
            </a:pPr>
            <a:r>
              <a:rPr lang="fr-FR" sz="900" dirty="0">
                <a:solidFill>
                  <a:srgbClr val="414042"/>
                </a:solidFill>
                <a:latin typeface="Branding"/>
                <a:cs typeface="Branding"/>
              </a:rPr>
              <a:t>A part les personnes</a:t>
            </a:r>
            <a:r>
              <a:rPr sz="900" dirty="0">
                <a:solidFill>
                  <a:srgbClr val="414042"/>
                </a:solidFill>
                <a:latin typeface="Branding"/>
                <a:cs typeface="Branding"/>
              </a:rPr>
              <a:t>,   e</a:t>
            </a:r>
            <a:r>
              <a:rPr sz="900" spc="-5" dirty="0">
                <a:solidFill>
                  <a:srgbClr val="414042"/>
                </a:solidFill>
                <a:latin typeface="Branding"/>
                <a:cs typeface="Branding"/>
              </a:rPr>
              <a:t>n</a:t>
            </a:r>
            <a:r>
              <a:rPr sz="900" spc="-10" dirty="0">
                <a:solidFill>
                  <a:srgbClr val="414042"/>
                </a:solidFill>
                <a:latin typeface="Branding"/>
                <a:cs typeface="Branding"/>
              </a:rPr>
              <a:t>v</a:t>
            </a:r>
            <a:r>
              <a:rPr sz="900" dirty="0">
                <a:solidFill>
                  <a:srgbClr val="414042"/>
                </a:solidFill>
                <a:latin typeface="Branding"/>
                <a:cs typeface="Branding"/>
              </a:rPr>
              <a:t>e</a:t>
            </a:r>
            <a:r>
              <a:rPr sz="900" spc="-10" dirty="0">
                <a:solidFill>
                  <a:srgbClr val="414042"/>
                </a:solidFill>
                <a:latin typeface="Branding"/>
                <a:cs typeface="Branding"/>
              </a:rPr>
              <a:t>r</a:t>
            </a:r>
            <a:r>
              <a:rPr sz="900" dirty="0">
                <a:solidFill>
                  <a:srgbClr val="414042"/>
                </a:solidFill>
                <a:latin typeface="Branding"/>
                <a:cs typeface="Branding"/>
              </a:rPr>
              <a:t>s   </a:t>
            </a:r>
            <a:r>
              <a:rPr sz="900" spc="-100" dirty="0">
                <a:solidFill>
                  <a:srgbClr val="414042"/>
                </a:solidFill>
                <a:latin typeface="Branding"/>
                <a:cs typeface="Branding"/>
              </a:rPr>
              <a:t> </a:t>
            </a:r>
            <a:r>
              <a:rPr sz="900" dirty="0">
                <a:solidFill>
                  <a:srgbClr val="414042"/>
                </a:solidFill>
                <a:latin typeface="Branding"/>
                <a:cs typeface="Branding"/>
              </a:rPr>
              <a:t>quoi d</a:t>
            </a:r>
            <a:r>
              <a:rPr sz="900" spc="-35" dirty="0">
                <a:solidFill>
                  <a:srgbClr val="414042"/>
                </a:solidFill>
                <a:latin typeface="Branding"/>
                <a:cs typeface="Branding"/>
              </a:rPr>
              <a:t>’</a:t>
            </a:r>
            <a:r>
              <a:rPr sz="900" dirty="0">
                <a:solidFill>
                  <a:srgbClr val="414042"/>
                </a:solidFill>
                <a:latin typeface="Branding"/>
                <a:cs typeface="Branding"/>
              </a:rPr>
              <a:t>aut</a:t>
            </a:r>
            <a:r>
              <a:rPr sz="900" spc="-35" dirty="0">
                <a:solidFill>
                  <a:srgbClr val="414042"/>
                </a:solidFill>
                <a:latin typeface="Branding"/>
                <a:cs typeface="Branding"/>
              </a:rPr>
              <a:t>r</a:t>
            </a:r>
            <a:r>
              <a:rPr sz="900" dirty="0">
                <a:solidFill>
                  <a:srgbClr val="414042"/>
                </a:solidFill>
                <a:latin typeface="Branding"/>
                <a:cs typeface="Branding"/>
              </a:rPr>
              <a:t>e </a:t>
            </a:r>
            <a:r>
              <a:rPr sz="900" spc="55" dirty="0">
                <a:solidFill>
                  <a:srgbClr val="414042"/>
                </a:solidFill>
                <a:latin typeface="Branding"/>
                <a:cs typeface="Branding"/>
              </a:rPr>
              <a:t> </a:t>
            </a:r>
            <a:r>
              <a:rPr sz="900" dirty="0">
                <a:solidFill>
                  <a:srgbClr val="414042"/>
                </a:solidFill>
                <a:latin typeface="Branding"/>
                <a:cs typeface="Branding"/>
              </a:rPr>
              <a:t>peu</a:t>
            </a:r>
            <a:r>
              <a:rPr sz="900" spc="-15" dirty="0">
                <a:solidFill>
                  <a:srgbClr val="414042"/>
                </a:solidFill>
                <a:latin typeface="Branding"/>
                <a:cs typeface="Branding"/>
              </a:rPr>
              <a:t>t</a:t>
            </a:r>
            <a:r>
              <a:rPr sz="900" dirty="0">
                <a:solidFill>
                  <a:srgbClr val="414042"/>
                </a:solidFill>
                <a:latin typeface="Branding"/>
                <a:cs typeface="Branding"/>
              </a:rPr>
              <a:t>-on </a:t>
            </a:r>
            <a:r>
              <a:rPr sz="900" spc="55" dirty="0">
                <a:solidFill>
                  <a:srgbClr val="414042"/>
                </a:solidFill>
                <a:latin typeface="Branding"/>
                <a:cs typeface="Branding"/>
              </a:rPr>
              <a:t> </a:t>
            </a:r>
            <a:r>
              <a:rPr sz="900" dirty="0">
                <a:solidFill>
                  <a:srgbClr val="414042"/>
                </a:solidFill>
                <a:latin typeface="Branding"/>
                <a:cs typeface="Branding"/>
              </a:rPr>
              <a:t>mo</a:t>
            </a:r>
            <a:r>
              <a:rPr sz="900" spc="-5" dirty="0">
                <a:solidFill>
                  <a:srgbClr val="414042"/>
                </a:solidFill>
                <a:latin typeface="Branding"/>
                <a:cs typeface="Branding"/>
              </a:rPr>
              <a:t>n</a:t>
            </a:r>
            <a:r>
              <a:rPr sz="900" dirty="0">
                <a:solidFill>
                  <a:srgbClr val="414042"/>
                </a:solidFill>
                <a:latin typeface="Branding"/>
                <a:cs typeface="Branding"/>
              </a:rPr>
              <a:t>t</a:t>
            </a:r>
            <a:r>
              <a:rPr sz="900" spc="-35" dirty="0">
                <a:solidFill>
                  <a:srgbClr val="414042"/>
                </a:solidFill>
                <a:latin typeface="Branding"/>
                <a:cs typeface="Branding"/>
              </a:rPr>
              <a:t>r</a:t>
            </a:r>
            <a:r>
              <a:rPr sz="900" dirty="0">
                <a:solidFill>
                  <a:srgbClr val="414042"/>
                </a:solidFill>
                <a:latin typeface="Branding"/>
                <a:cs typeface="Branding"/>
              </a:rPr>
              <a:t>er </a:t>
            </a:r>
            <a:r>
              <a:rPr sz="900" spc="30" dirty="0">
                <a:solidFill>
                  <a:srgbClr val="414042"/>
                </a:solidFill>
                <a:latin typeface="Branding"/>
                <a:cs typeface="Branding"/>
              </a:rPr>
              <a:t> </a:t>
            </a:r>
            <a:r>
              <a:rPr sz="900" dirty="0">
                <a:solidFill>
                  <a:srgbClr val="414042"/>
                </a:solidFill>
                <a:latin typeface="Branding"/>
                <a:cs typeface="Branding"/>
              </a:rPr>
              <a:t>du </a:t>
            </a:r>
            <a:r>
              <a:rPr sz="900" spc="55" dirty="0">
                <a:solidFill>
                  <a:srgbClr val="414042"/>
                </a:solidFill>
                <a:latin typeface="Branding"/>
                <a:cs typeface="Branding"/>
              </a:rPr>
              <a:t> </a:t>
            </a:r>
            <a:r>
              <a:rPr sz="900" spc="-35" dirty="0">
                <a:solidFill>
                  <a:srgbClr val="414042"/>
                </a:solidFill>
                <a:latin typeface="Branding"/>
                <a:cs typeface="Branding"/>
              </a:rPr>
              <a:t>r</a:t>
            </a:r>
            <a:r>
              <a:rPr sz="900" dirty="0">
                <a:solidFill>
                  <a:srgbClr val="414042"/>
                </a:solidFill>
                <a:latin typeface="Branding"/>
                <a:cs typeface="Branding"/>
              </a:rPr>
              <a:t>espec</a:t>
            </a:r>
            <a:r>
              <a:rPr sz="900" spc="110" dirty="0">
                <a:solidFill>
                  <a:srgbClr val="414042"/>
                </a:solidFill>
                <a:latin typeface="Branding"/>
                <a:cs typeface="Branding"/>
              </a:rPr>
              <a:t>t</a:t>
            </a:r>
            <a:r>
              <a:rPr sz="900" dirty="0">
                <a:solidFill>
                  <a:srgbClr val="414042"/>
                </a:solidFill>
                <a:latin typeface="Branding"/>
                <a:cs typeface="Branding"/>
              </a:rPr>
              <a:t>? </a:t>
            </a:r>
            <a:r>
              <a:rPr sz="900" spc="-5" dirty="0">
                <a:solidFill>
                  <a:srgbClr val="414042"/>
                </a:solidFill>
                <a:latin typeface="Branding"/>
                <a:cs typeface="Branding"/>
              </a:rPr>
              <a:t>C</a:t>
            </a:r>
            <a:r>
              <a:rPr sz="900" dirty="0">
                <a:solidFill>
                  <a:srgbClr val="414042"/>
                </a:solidFill>
                <a:latin typeface="Branding"/>
                <a:cs typeface="Branding"/>
              </a:rPr>
              <a:t>omme</a:t>
            </a:r>
            <a:r>
              <a:rPr sz="900" spc="-5" dirty="0">
                <a:solidFill>
                  <a:srgbClr val="414042"/>
                </a:solidFill>
                <a:latin typeface="Branding"/>
                <a:cs typeface="Branding"/>
              </a:rPr>
              <a:t>n</a:t>
            </a:r>
            <a:r>
              <a:rPr sz="900" dirty="0">
                <a:solidFill>
                  <a:srgbClr val="414042"/>
                </a:solidFill>
                <a:latin typeface="Branding"/>
                <a:cs typeface="Branding"/>
              </a:rPr>
              <a:t>t</a:t>
            </a:r>
            <a:r>
              <a:rPr sz="900" spc="-125" dirty="0">
                <a:solidFill>
                  <a:srgbClr val="414042"/>
                </a:solidFill>
                <a:latin typeface="Branding"/>
                <a:cs typeface="Branding"/>
              </a:rPr>
              <a:t> </a:t>
            </a:r>
            <a:r>
              <a:rPr sz="900" dirty="0">
                <a:solidFill>
                  <a:srgbClr val="414042"/>
                </a:solidFill>
                <a:latin typeface="Branding"/>
                <a:cs typeface="Branding"/>
              </a:rPr>
              <a:t>?</a:t>
            </a:r>
            <a:endParaRPr sz="900" dirty="0">
              <a:latin typeface="Branding"/>
              <a:cs typeface="Branding"/>
            </a:endParaRPr>
          </a:p>
        </p:txBody>
      </p:sp>
      <p:sp>
        <p:nvSpPr>
          <p:cNvPr id="5" name="object 5"/>
          <p:cNvSpPr txBox="1"/>
          <p:nvPr/>
        </p:nvSpPr>
        <p:spPr>
          <a:xfrm>
            <a:off x="453898" y="9504702"/>
            <a:ext cx="1989455" cy="295337"/>
          </a:xfrm>
          <a:prstGeom prst="rect">
            <a:avLst/>
          </a:prstGeom>
        </p:spPr>
        <p:txBody>
          <a:bodyPr vert="horz" wrap="square" lIns="0" tIns="0" rIns="0" bIns="0" rtlCol="0">
            <a:spAutoFit/>
          </a:bodyPr>
          <a:lstStyle/>
          <a:p>
            <a:pPr marL="12700" marR="5080" algn="just">
              <a:lnSpc>
                <a:spcPct val="111100"/>
              </a:lnSpc>
            </a:pPr>
            <a:r>
              <a:rPr lang="fr-FR" sz="900" dirty="0">
                <a:solidFill>
                  <a:srgbClr val="414042"/>
                </a:solidFill>
                <a:latin typeface="Branding"/>
                <a:cs typeface="Branding"/>
              </a:rPr>
              <a:t>Quels messages pouvez-vous faire passer à votre entourage ? </a:t>
            </a:r>
            <a:endParaRPr sz="900" dirty="0">
              <a:solidFill>
                <a:srgbClr val="414042"/>
              </a:solidFill>
              <a:latin typeface="Branding"/>
              <a:cs typeface="Branding"/>
            </a:endParaRPr>
          </a:p>
        </p:txBody>
      </p:sp>
      <p:sp>
        <p:nvSpPr>
          <p:cNvPr id="6" name="object 6"/>
          <p:cNvSpPr/>
          <p:nvPr/>
        </p:nvSpPr>
        <p:spPr>
          <a:xfrm>
            <a:off x="453898" y="5887803"/>
            <a:ext cx="579120" cy="0"/>
          </a:xfrm>
          <a:custGeom>
            <a:avLst/>
            <a:gdLst/>
            <a:ahLst/>
            <a:cxnLst/>
            <a:rect l="l" t="t" r="r" b="b"/>
            <a:pathLst>
              <a:path w="579119">
                <a:moveTo>
                  <a:pt x="0" y="0"/>
                </a:moveTo>
                <a:lnTo>
                  <a:pt x="578548" y="0"/>
                </a:lnTo>
              </a:path>
            </a:pathLst>
          </a:custGeom>
          <a:ln w="25400">
            <a:solidFill>
              <a:srgbClr val="EC008C"/>
            </a:solidFill>
          </a:ln>
        </p:spPr>
        <p:txBody>
          <a:bodyPr wrap="square" lIns="0" tIns="0" rIns="0" bIns="0" rtlCol="0"/>
          <a:lstStyle/>
          <a:p>
            <a:endParaRPr/>
          </a:p>
        </p:txBody>
      </p:sp>
      <p:sp>
        <p:nvSpPr>
          <p:cNvPr id="7" name="object 7"/>
          <p:cNvSpPr/>
          <p:nvPr/>
        </p:nvSpPr>
        <p:spPr>
          <a:xfrm>
            <a:off x="454098" y="2036924"/>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a:p>
        </p:txBody>
      </p:sp>
      <p:sp>
        <p:nvSpPr>
          <p:cNvPr id="8" name="object 8"/>
          <p:cNvSpPr/>
          <p:nvPr/>
        </p:nvSpPr>
        <p:spPr>
          <a:xfrm>
            <a:off x="454098" y="2316324"/>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a:p>
        </p:txBody>
      </p:sp>
      <p:sp>
        <p:nvSpPr>
          <p:cNvPr id="9" name="object 9"/>
          <p:cNvSpPr/>
          <p:nvPr/>
        </p:nvSpPr>
        <p:spPr>
          <a:xfrm>
            <a:off x="481408" y="2779395"/>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a:p>
        </p:txBody>
      </p:sp>
      <p:sp>
        <p:nvSpPr>
          <p:cNvPr id="12" name="object 12"/>
          <p:cNvSpPr/>
          <p:nvPr/>
        </p:nvSpPr>
        <p:spPr>
          <a:xfrm>
            <a:off x="1471889" y="5524005"/>
            <a:ext cx="130175" cy="129539"/>
          </a:xfrm>
          <a:custGeom>
            <a:avLst/>
            <a:gdLst/>
            <a:ahLst/>
            <a:cxnLst/>
            <a:rect l="l" t="t" r="r" b="b"/>
            <a:pathLst>
              <a:path w="130175" h="129539">
                <a:moveTo>
                  <a:pt x="129572" y="64409"/>
                </a:moveTo>
                <a:lnTo>
                  <a:pt x="116151" y="103949"/>
                </a:lnTo>
                <a:lnTo>
                  <a:pt x="82251" y="126927"/>
                </a:lnTo>
                <a:lnTo>
                  <a:pt x="68051" y="129256"/>
                </a:lnTo>
                <a:lnTo>
                  <a:pt x="52791" y="127761"/>
                </a:lnTo>
                <a:lnTo>
                  <a:pt x="16430" y="107521"/>
                </a:lnTo>
                <a:lnTo>
                  <a:pt x="0" y="70529"/>
                </a:lnTo>
                <a:lnTo>
                  <a:pt x="1362" y="54651"/>
                </a:lnTo>
                <a:lnTo>
                  <a:pt x="20685" y="17294"/>
                </a:lnTo>
                <a:lnTo>
                  <a:pt x="56362" y="0"/>
                </a:lnTo>
                <a:lnTo>
                  <a:pt x="72699" y="1231"/>
                </a:lnTo>
                <a:lnTo>
                  <a:pt x="110824" y="19785"/>
                </a:lnTo>
                <a:lnTo>
                  <a:pt x="128800" y="54414"/>
                </a:lnTo>
                <a:lnTo>
                  <a:pt x="129572" y="64409"/>
                </a:lnTo>
                <a:close/>
              </a:path>
            </a:pathLst>
          </a:custGeom>
          <a:ln w="13436">
            <a:solidFill>
              <a:srgbClr val="EC008C"/>
            </a:solidFill>
          </a:ln>
        </p:spPr>
        <p:txBody>
          <a:bodyPr wrap="square" lIns="0" tIns="0" rIns="0" bIns="0" rtlCol="0"/>
          <a:lstStyle/>
          <a:p>
            <a:endParaRPr/>
          </a:p>
        </p:txBody>
      </p:sp>
      <p:sp>
        <p:nvSpPr>
          <p:cNvPr id="13" name="object 13"/>
          <p:cNvSpPr/>
          <p:nvPr/>
        </p:nvSpPr>
        <p:spPr>
          <a:xfrm>
            <a:off x="1578509" y="5510283"/>
            <a:ext cx="20320" cy="20955"/>
          </a:xfrm>
          <a:custGeom>
            <a:avLst/>
            <a:gdLst/>
            <a:ahLst/>
            <a:cxnLst/>
            <a:rect l="l" t="t" r="r" b="b"/>
            <a:pathLst>
              <a:path w="20319" h="20954">
                <a:moveTo>
                  <a:pt x="13474" y="0"/>
                </a:moveTo>
                <a:lnTo>
                  <a:pt x="9182" y="546"/>
                </a:lnTo>
                <a:lnTo>
                  <a:pt x="6870" y="3543"/>
                </a:lnTo>
                <a:lnTo>
                  <a:pt x="0" y="12293"/>
                </a:lnTo>
                <a:lnTo>
                  <a:pt x="10820" y="20688"/>
                </a:lnTo>
                <a:lnTo>
                  <a:pt x="17678" y="11938"/>
                </a:lnTo>
                <a:lnTo>
                  <a:pt x="19989" y="8940"/>
                </a:lnTo>
                <a:lnTo>
                  <a:pt x="19456" y="4648"/>
                </a:lnTo>
                <a:lnTo>
                  <a:pt x="13474" y="0"/>
                </a:lnTo>
                <a:close/>
              </a:path>
            </a:pathLst>
          </a:custGeom>
          <a:solidFill>
            <a:srgbClr val="EC008C"/>
          </a:solidFill>
        </p:spPr>
        <p:txBody>
          <a:bodyPr wrap="square" lIns="0" tIns="0" rIns="0" bIns="0" rtlCol="0"/>
          <a:lstStyle/>
          <a:p>
            <a:endParaRPr/>
          </a:p>
        </p:txBody>
      </p:sp>
      <p:sp>
        <p:nvSpPr>
          <p:cNvPr id="14" name="object 14"/>
          <p:cNvSpPr/>
          <p:nvPr/>
        </p:nvSpPr>
        <p:spPr>
          <a:xfrm>
            <a:off x="1474329" y="5510283"/>
            <a:ext cx="20320" cy="20955"/>
          </a:xfrm>
          <a:custGeom>
            <a:avLst/>
            <a:gdLst/>
            <a:ahLst/>
            <a:cxnLst/>
            <a:rect l="l" t="t" r="r" b="b"/>
            <a:pathLst>
              <a:path w="20319" h="20954">
                <a:moveTo>
                  <a:pt x="6515" y="0"/>
                </a:moveTo>
                <a:lnTo>
                  <a:pt x="533" y="4648"/>
                </a:lnTo>
                <a:lnTo>
                  <a:pt x="0" y="8940"/>
                </a:lnTo>
                <a:lnTo>
                  <a:pt x="2311" y="11938"/>
                </a:lnTo>
                <a:lnTo>
                  <a:pt x="9169" y="20688"/>
                </a:lnTo>
                <a:lnTo>
                  <a:pt x="19989" y="12293"/>
                </a:lnTo>
                <a:lnTo>
                  <a:pt x="13119" y="3543"/>
                </a:lnTo>
                <a:lnTo>
                  <a:pt x="10807" y="546"/>
                </a:lnTo>
                <a:lnTo>
                  <a:pt x="6515" y="0"/>
                </a:lnTo>
                <a:close/>
              </a:path>
            </a:pathLst>
          </a:custGeom>
          <a:solidFill>
            <a:srgbClr val="EC008C"/>
          </a:solidFill>
        </p:spPr>
        <p:txBody>
          <a:bodyPr wrap="square" lIns="0" tIns="0" rIns="0" bIns="0" rtlCol="0"/>
          <a:lstStyle/>
          <a:p>
            <a:endParaRPr/>
          </a:p>
        </p:txBody>
      </p:sp>
      <p:sp>
        <p:nvSpPr>
          <p:cNvPr id="15" name="object 15"/>
          <p:cNvSpPr/>
          <p:nvPr/>
        </p:nvSpPr>
        <p:spPr>
          <a:xfrm>
            <a:off x="1526823" y="5492060"/>
            <a:ext cx="19685" cy="16510"/>
          </a:xfrm>
          <a:custGeom>
            <a:avLst/>
            <a:gdLst/>
            <a:ahLst/>
            <a:cxnLst/>
            <a:rect l="l" t="t" r="r" b="b"/>
            <a:pathLst>
              <a:path w="19684" h="16510">
                <a:moveTo>
                  <a:pt x="18376" y="0"/>
                </a:moveTo>
                <a:lnTo>
                  <a:pt x="1041" y="0"/>
                </a:lnTo>
                <a:lnTo>
                  <a:pt x="0" y="1041"/>
                </a:lnTo>
                <a:lnTo>
                  <a:pt x="0" y="14960"/>
                </a:lnTo>
                <a:lnTo>
                  <a:pt x="1041" y="15989"/>
                </a:lnTo>
                <a:lnTo>
                  <a:pt x="18376" y="15989"/>
                </a:lnTo>
                <a:lnTo>
                  <a:pt x="19418" y="14960"/>
                </a:lnTo>
                <a:lnTo>
                  <a:pt x="19418" y="1041"/>
                </a:lnTo>
                <a:lnTo>
                  <a:pt x="18376" y="0"/>
                </a:lnTo>
                <a:close/>
              </a:path>
            </a:pathLst>
          </a:custGeom>
          <a:solidFill>
            <a:srgbClr val="EC008C"/>
          </a:solidFill>
        </p:spPr>
        <p:txBody>
          <a:bodyPr wrap="square" lIns="0" tIns="0" rIns="0" bIns="0" rtlCol="0"/>
          <a:lstStyle/>
          <a:p>
            <a:endParaRPr/>
          </a:p>
        </p:txBody>
      </p:sp>
      <p:sp>
        <p:nvSpPr>
          <p:cNvPr id="16" name="object 16"/>
          <p:cNvSpPr/>
          <p:nvPr/>
        </p:nvSpPr>
        <p:spPr>
          <a:xfrm>
            <a:off x="1528527" y="5549798"/>
            <a:ext cx="16510" cy="38735"/>
          </a:xfrm>
          <a:custGeom>
            <a:avLst/>
            <a:gdLst/>
            <a:ahLst/>
            <a:cxnLst/>
            <a:rect l="l" t="t" r="r" b="b"/>
            <a:pathLst>
              <a:path w="16509" h="38735">
                <a:moveTo>
                  <a:pt x="13461" y="0"/>
                </a:moveTo>
                <a:lnTo>
                  <a:pt x="2552" y="0"/>
                </a:lnTo>
                <a:lnTo>
                  <a:pt x="0" y="2540"/>
                </a:lnTo>
                <a:lnTo>
                  <a:pt x="0" y="36080"/>
                </a:lnTo>
                <a:lnTo>
                  <a:pt x="2552" y="38620"/>
                </a:lnTo>
                <a:lnTo>
                  <a:pt x="13461" y="38620"/>
                </a:lnTo>
                <a:lnTo>
                  <a:pt x="16001" y="36080"/>
                </a:lnTo>
                <a:lnTo>
                  <a:pt x="16001" y="2540"/>
                </a:lnTo>
                <a:lnTo>
                  <a:pt x="13461" y="0"/>
                </a:lnTo>
                <a:close/>
              </a:path>
            </a:pathLst>
          </a:custGeom>
          <a:solidFill>
            <a:srgbClr val="EC008C"/>
          </a:solidFill>
        </p:spPr>
        <p:txBody>
          <a:bodyPr wrap="square" lIns="0" tIns="0" rIns="0" bIns="0" rtlCol="0"/>
          <a:lstStyle/>
          <a:p>
            <a:endParaRPr/>
          </a:p>
        </p:txBody>
      </p:sp>
      <p:sp>
        <p:nvSpPr>
          <p:cNvPr id="17" name="object 17"/>
          <p:cNvSpPr txBox="1"/>
          <p:nvPr/>
        </p:nvSpPr>
        <p:spPr>
          <a:xfrm>
            <a:off x="441200" y="5440203"/>
            <a:ext cx="1660650" cy="307777"/>
          </a:xfrm>
          <a:prstGeom prst="rect">
            <a:avLst/>
          </a:prstGeom>
        </p:spPr>
        <p:txBody>
          <a:bodyPr vert="horz" wrap="square" lIns="0" tIns="0" rIns="0" bIns="0" rtlCol="0">
            <a:spAutoFit/>
          </a:bodyPr>
          <a:lstStyle/>
          <a:p>
            <a:pPr marL="12700">
              <a:lnSpc>
                <a:spcPct val="100000"/>
              </a:lnSpc>
              <a:tabLst>
                <a:tab pos="1202690" algn="l"/>
              </a:tabLst>
            </a:pPr>
            <a:r>
              <a:rPr sz="2000" spc="100" dirty="0">
                <a:solidFill>
                  <a:srgbClr val="EC008C"/>
                </a:solidFill>
                <a:latin typeface="Branding-Medium"/>
                <a:cs typeface="Branding-Medium"/>
              </a:rPr>
              <a:t>DÉ</a:t>
            </a:r>
            <a:r>
              <a:rPr sz="2000" spc="80" dirty="0">
                <a:solidFill>
                  <a:srgbClr val="EC008C"/>
                </a:solidFill>
                <a:latin typeface="Branding-Medium"/>
                <a:cs typeface="Branding-Medium"/>
              </a:rPr>
              <a:t>B</a:t>
            </a:r>
            <a:r>
              <a:rPr sz="2000" spc="-25" dirty="0">
                <a:solidFill>
                  <a:srgbClr val="EC008C"/>
                </a:solidFill>
                <a:latin typeface="Branding-Medium"/>
                <a:cs typeface="Branding-Medium"/>
              </a:rPr>
              <a:t>A</a:t>
            </a:r>
            <a:r>
              <a:rPr sz="2000" dirty="0">
                <a:solidFill>
                  <a:srgbClr val="EC008C"/>
                </a:solidFill>
                <a:latin typeface="Branding-Medium"/>
                <a:cs typeface="Branding-Medium"/>
              </a:rPr>
              <a:t>T	</a:t>
            </a:r>
            <a:r>
              <a:rPr sz="1650" spc="80" dirty="0">
                <a:solidFill>
                  <a:srgbClr val="EC008C"/>
                </a:solidFill>
                <a:latin typeface="Branding-Medium"/>
                <a:cs typeface="Branding-Medium"/>
              </a:rPr>
              <a:t>15</a:t>
            </a:r>
            <a:endParaRPr sz="1650" dirty="0">
              <a:latin typeface="Branding-Medium"/>
              <a:cs typeface="Branding-Medium"/>
            </a:endParaRPr>
          </a:p>
        </p:txBody>
      </p:sp>
      <p:sp>
        <p:nvSpPr>
          <p:cNvPr id="18" name="object 18"/>
          <p:cNvSpPr txBox="1"/>
          <p:nvPr/>
        </p:nvSpPr>
        <p:spPr>
          <a:xfrm>
            <a:off x="2760700" y="6065724"/>
            <a:ext cx="4358005" cy="1258550"/>
          </a:xfrm>
          <a:prstGeom prst="rect">
            <a:avLst/>
          </a:prstGeom>
        </p:spPr>
        <p:txBody>
          <a:bodyPr vert="horz" wrap="square" lIns="0" tIns="0" rIns="0" bIns="0" rtlCol="0">
            <a:spAutoFit/>
          </a:bodyPr>
          <a:lstStyle/>
          <a:p>
            <a:pPr marL="12700" algn="just">
              <a:lnSpc>
                <a:spcPct val="100000"/>
              </a:lnSpc>
            </a:pPr>
            <a:r>
              <a:rPr sz="1600" b="1" dirty="0">
                <a:solidFill>
                  <a:srgbClr val="EC008C"/>
                </a:solidFill>
                <a:latin typeface="Branding"/>
                <a:cs typeface="Branding"/>
              </a:rPr>
              <a:t>POIN</a:t>
            </a:r>
            <a:r>
              <a:rPr sz="1600" b="1" spc="-20" dirty="0">
                <a:solidFill>
                  <a:srgbClr val="EC008C"/>
                </a:solidFill>
                <a:latin typeface="Branding"/>
                <a:cs typeface="Branding"/>
              </a:rPr>
              <a:t>T</a:t>
            </a:r>
            <a:r>
              <a:rPr sz="1600" b="1" dirty="0">
                <a:solidFill>
                  <a:srgbClr val="EC008C"/>
                </a:solidFill>
                <a:latin typeface="Branding"/>
                <a:cs typeface="Branding"/>
              </a:rPr>
              <a:t>S CLÉS :</a:t>
            </a:r>
            <a:endParaRPr sz="1600" dirty="0">
              <a:latin typeface="Branding"/>
              <a:cs typeface="Branding"/>
            </a:endParaRPr>
          </a:p>
          <a:p>
            <a:pPr marL="12700" marR="5080" algn="just">
              <a:lnSpc>
                <a:spcPct val="111100"/>
              </a:lnSpc>
              <a:spcBef>
                <a:spcPts val="710"/>
              </a:spcBef>
            </a:pPr>
            <a:r>
              <a:rPr sz="900" dirty="0">
                <a:solidFill>
                  <a:srgbClr val="414042"/>
                </a:solidFill>
                <a:latin typeface="Branding"/>
                <a:cs typeface="Branding"/>
              </a:rPr>
              <a:t>Comme dans la vie réelle, le</a:t>
            </a:r>
            <a:r>
              <a:rPr lang="fr-FR" sz="900" dirty="0">
                <a:solidFill>
                  <a:srgbClr val="414042"/>
                </a:solidFill>
                <a:latin typeface="Branding"/>
                <a:cs typeface="Branding"/>
              </a:rPr>
              <a:t>s joueurs</a:t>
            </a:r>
            <a:r>
              <a:rPr sz="900" dirty="0">
                <a:solidFill>
                  <a:srgbClr val="414042"/>
                </a:solidFill>
                <a:latin typeface="Branding"/>
                <a:cs typeface="Branding"/>
              </a:rPr>
              <a:t> </a:t>
            </a:r>
            <a:r>
              <a:rPr lang="fr-FR" sz="900" dirty="0">
                <a:solidFill>
                  <a:srgbClr val="414042"/>
                </a:solidFill>
                <a:latin typeface="Branding"/>
                <a:cs typeface="Branding"/>
              </a:rPr>
              <a:t>égoïstes</a:t>
            </a:r>
            <a:r>
              <a:rPr sz="900" dirty="0">
                <a:solidFill>
                  <a:srgbClr val="414042"/>
                </a:solidFill>
                <a:latin typeface="Branding"/>
                <a:cs typeface="Branding"/>
              </a:rPr>
              <a:t> </a:t>
            </a:r>
            <a:r>
              <a:rPr lang="fr-FR" sz="900" dirty="0">
                <a:solidFill>
                  <a:srgbClr val="414042"/>
                </a:solidFill>
                <a:latin typeface="Branding"/>
                <a:cs typeface="Branding"/>
              </a:rPr>
              <a:t>ont</a:t>
            </a:r>
            <a:r>
              <a:rPr sz="900" dirty="0">
                <a:solidFill>
                  <a:srgbClr val="414042"/>
                </a:solidFill>
                <a:latin typeface="Branding"/>
                <a:cs typeface="Branding"/>
              </a:rPr>
              <a:t> eu un impact négatif sur leur entourage. </a:t>
            </a:r>
            <a:r>
              <a:rPr lang="fr-FR" sz="900" dirty="0">
                <a:solidFill>
                  <a:srgbClr val="414042"/>
                </a:solidFill>
                <a:latin typeface="Branding"/>
                <a:cs typeface="Branding"/>
              </a:rPr>
              <a:t>Ils</a:t>
            </a:r>
            <a:r>
              <a:rPr sz="900" dirty="0">
                <a:solidFill>
                  <a:srgbClr val="414042"/>
                </a:solidFill>
                <a:latin typeface="Branding"/>
                <a:cs typeface="Branding"/>
              </a:rPr>
              <a:t> </a:t>
            </a:r>
            <a:r>
              <a:rPr lang="fr-FR" sz="900" dirty="0">
                <a:solidFill>
                  <a:srgbClr val="414042"/>
                </a:solidFill>
                <a:latin typeface="Branding"/>
                <a:cs typeface="Branding"/>
              </a:rPr>
              <a:t>ont</a:t>
            </a:r>
            <a:r>
              <a:rPr sz="900" dirty="0">
                <a:solidFill>
                  <a:srgbClr val="414042"/>
                </a:solidFill>
                <a:latin typeface="Branding"/>
                <a:cs typeface="Branding"/>
              </a:rPr>
              <a:t> </a:t>
            </a:r>
            <a:r>
              <a:rPr lang="fr-FR" sz="900" dirty="0">
                <a:solidFill>
                  <a:srgbClr val="414042"/>
                </a:solidFill>
                <a:latin typeface="Branding"/>
                <a:cs typeface="Branding"/>
              </a:rPr>
              <a:t>empêché</a:t>
            </a:r>
            <a:r>
              <a:rPr sz="900" dirty="0">
                <a:solidFill>
                  <a:srgbClr val="414042"/>
                </a:solidFill>
                <a:latin typeface="Branding"/>
                <a:cs typeface="Branding"/>
              </a:rPr>
              <a:t> </a:t>
            </a:r>
            <a:r>
              <a:rPr lang="fr-FR" sz="900" dirty="0">
                <a:solidFill>
                  <a:srgbClr val="414042"/>
                </a:solidFill>
                <a:latin typeface="Branding"/>
                <a:cs typeface="Branding"/>
              </a:rPr>
              <a:t>l’équipe</a:t>
            </a:r>
            <a:r>
              <a:rPr sz="900" dirty="0">
                <a:solidFill>
                  <a:srgbClr val="414042"/>
                </a:solidFill>
                <a:latin typeface="Branding"/>
                <a:cs typeface="Branding"/>
              </a:rPr>
              <a:t> </a:t>
            </a:r>
            <a:r>
              <a:rPr lang="fr-FR" sz="900" dirty="0">
                <a:solidFill>
                  <a:srgbClr val="414042"/>
                </a:solidFill>
                <a:latin typeface="Branding"/>
                <a:cs typeface="Branding"/>
              </a:rPr>
              <a:t>d’atteindre</a:t>
            </a:r>
            <a:r>
              <a:rPr sz="900" dirty="0">
                <a:solidFill>
                  <a:srgbClr val="414042"/>
                </a:solidFill>
                <a:latin typeface="Branding"/>
                <a:cs typeface="Branding"/>
              </a:rPr>
              <a:t> </a:t>
            </a:r>
            <a:r>
              <a:rPr lang="fr-FR" sz="900" dirty="0">
                <a:solidFill>
                  <a:srgbClr val="414042"/>
                </a:solidFill>
                <a:latin typeface="Branding"/>
                <a:cs typeface="Branding"/>
              </a:rPr>
              <a:t>leurs</a:t>
            </a:r>
            <a:r>
              <a:rPr sz="900" dirty="0">
                <a:solidFill>
                  <a:srgbClr val="414042"/>
                </a:solidFill>
                <a:latin typeface="Branding"/>
                <a:cs typeface="Branding"/>
              </a:rPr>
              <a:t> </a:t>
            </a:r>
            <a:r>
              <a:rPr lang="fr-FR" sz="900" dirty="0">
                <a:solidFill>
                  <a:srgbClr val="414042"/>
                </a:solidFill>
                <a:latin typeface="Branding"/>
                <a:cs typeface="Branding"/>
              </a:rPr>
              <a:t>objectifs. De plus, lorsqu’ils se faisaient attraper, ses coéquipiers devaient prendre du temps pour le libérer afin que l’équipe soit au complet pour continuer le jeu</a:t>
            </a:r>
            <a:r>
              <a:rPr sz="900" dirty="0">
                <a:solidFill>
                  <a:srgbClr val="414042"/>
                </a:solidFill>
                <a:latin typeface="Branding"/>
                <a:cs typeface="Branding"/>
              </a:rPr>
              <a:t>.</a:t>
            </a:r>
            <a:r>
              <a:rPr lang="fr-FR" sz="900" dirty="0">
                <a:solidFill>
                  <a:srgbClr val="414042"/>
                </a:solidFill>
                <a:latin typeface="Branding"/>
                <a:cs typeface="Branding"/>
              </a:rPr>
              <a:t> Il arrive que lorsque les personnes agissent de façon égoïste, elles soient tellement concentrées sur leur objectifs qu’el</a:t>
            </a:r>
            <a:r>
              <a:rPr sz="900" dirty="0">
                <a:solidFill>
                  <a:srgbClr val="414042"/>
                </a:solidFill>
                <a:latin typeface="Branding"/>
                <a:cs typeface="Branding"/>
              </a:rPr>
              <a:t>l</a:t>
            </a:r>
            <a:r>
              <a:rPr lang="fr-FR" sz="900" dirty="0">
                <a:solidFill>
                  <a:srgbClr val="414042"/>
                </a:solidFill>
                <a:latin typeface="Branding"/>
                <a:cs typeface="Branding"/>
              </a:rPr>
              <a:t>e</a:t>
            </a:r>
            <a:r>
              <a:rPr sz="900" dirty="0">
                <a:solidFill>
                  <a:srgbClr val="414042"/>
                </a:solidFill>
                <a:latin typeface="Branding"/>
                <a:cs typeface="Branding"/>
              </a:rPr>
              <a:t>s</a:t>
            </a:r>
            <a:r>
              <a:rPr lang="fr-FR" sz="900" dirty="0">
                <a:solidFill>
                  <a:srgbClr val="414042"/>
                </a:solidFill>
                <a:latin typeface="Branding"/>
                <a:cs typeface="Branding"/>
              </a:rPr>
              <a:t> en</a:t>
            </a:r>
            <a:r>
              <a:rPr sz="900" dirty="0">
                <a:solidFill>
                  <a:srgbClr val="414042"/>
                </a:solidFill>
                <a:latin typeface="Branding"/>
                <a:cs typeface="Branding"/>
              </a:rPr>
              <a:t> </a:t>
            </a:r>
            <a:r>
              <a:rPr lang="fr-FR" sz="900" dirty="0">
                <a:solidFill>
                  <a:srgbClr val="414042"/>
                </a:solidFill>
                <a:latin typeface="Branding"/>
                <a:cs typeface="Branding"/>
              </a:rPr>
              <a:t>oublient</a:t>
            </a:r>
            <a:r>
              <a:rPr sz="900" dirty="0">
                <a:solidFill>
                  <a:srgbClr val="414042"/>
                </a:solidFill>
                <a:latin typeface="Branding"/>
                <a:cs typeface="Branding"/>
              </a:rPr>
              <a:t> </a:t>
            </a:r>
            <a:r>
              <a:rPr lang="fr-FR" sz="900" dirty="0">
                <a:solidFill>
                  <a:srgbClr val="414042"/>
                </a:solidFill>
                <a:latin typeface="Branding"/>
                <a:cs typeface="Branding"/>
              </a:rPr>
              <a:t>l’impact</a:t>
            </a:r>
            <a:r>
              <a:rPr sz="900" dirty="0">
                <a:solidFill>
                  <a:srgbClr val="414042"/>
                </a:solidFill>
                <a:latin typeface="Branding"/>
                <a:cs typeface="Branding"/>
              </a:rPr>
              <a:t> </a:t>
            </a:r>
            <a:r>
              <a:rPr lang="fr-FR" sz="900" dirty="0">
                <a:solidFill>
                  <a:srgbClr val="414042"/>
                </a:solidFill>
                <a:latin typeface="Branding"/>
                <a:cs typeface="Branding"/>
              </a:rPr>
              <a:t>qu’elles</a:t>
            </a:r>
            <a:r>
              <a:rPr sz="900" dirty="0">
                <a:solidFill>
                  <a:srgbClr val="414042"/>
                </a:solidFill>
                <a:latin typeface="Branding"/>
                <a:cs typeface="Branding"/>
              </a:rPr>
              <a:t> peuvent avoir sur les autres.</a:t>
            </a:r>
          </a:p>
        </p:txBody>
      </p:sp>
      <p:sp>
        <p:nvSpPr>
          <p:cNvPr id="19" name="object 19"/>
          <p:cNvSpPr txBox="1"/>
          <p:nvPr/>
        </p:nvSpPr>
        <p:spPr>
          <a:xfrm>
            <a:off x="2760700" y="7461581"/>
            <a:ext cx="4355465" cy="922560"/>
          </a:xfrm>
          <a:prstGeom prst="rect">
            <a:avLst/>
          </a:prstGeom>
        </p:spPr>
        <p:txBody>
          <a:bodyPr vert="horz" wrap="square" lIns="0" tIns="0" rIns="0" bIns="0" rtlCol="0">
            <a:spAutoFit/>
          </a:bodyPr>
          <a:lstStyle/>
          <a:p>
            <a:pPr marL="12700" marR="5080" algn="just">
              <a:lnSpc>
                <a:spcPct val="111100"/>
              </a:lnSpc>
            </a:pPr>
            <a:r>
              <a:rPr sz="900" spc="-5" dirty="0">
                <a:solidFill>
                  <a:srgbClr val="414042"/>
                </a:solidFill>
                <a:latin typeface="Branding"/>
                <a:cs typeface="Branding"/>
              </a:rPr>
              <a:t>A</a:t>
            </a:r>
            <a:r>
              <a:rPr sz="900" dirty="0">
                <a:solidFill>
                  <a:srgbClr val="414042"/>
                </a:solidFill>
                <a:latin typeface="Branding"/>
                <a:cs typeface="Branding"/>
              </a:rPr>
              <a:t>u</a:t>
            </a:r>
            <a:r>
              <a:rPr sz="900" spc="-65" dirty="0">
                <a:solidFill>
                  <a:srgbClr val="414042"/>
                </a:solidFill>
                <a:latin typeface="Branding"/>
                <a:cs typeface="Branding"/>
              </a:rPr>
              <a:t> </a:t>
            </a:r>
            <a:r>
              <a:rPr sz="900" spc="-15" dirty="0">
                <a:solidFill>
                  <a:srgbClr val="414042"/>
                </a:solidFill>
                <a:latin typeface="Branding"/>
                <a:cs typeface="Branding"/>
              </a:rPr>
              <a:t>c</a:t>
            </a:r>
            <a:r>
              <a:rPr sz="900" dirty="0">
                <a:solidFill>
                  <a:srgbClr val="414042"/>
                </a:solidFill>
                <a:latin typeface="Branding"/>
                <a:cs typeface="Branding"/>
              </a:rPr>
              <a:t>ou</a:t>
            </a:r>
            <a:r>
              <a:rPr sz="900" spc="-10" dirty="0">
                <a:solidFill>
                  <a:srgbClr val="414042"/>
                </a:solidFill>
                <a:latin typeface="Branding"/>
                <a:cs typeface="Branding"/>
              </a:rPr>
              <a:t>r</a:t>
            </a:r>
            <a:r>
              <a:rPr sz="900" dirty="0">
                <a:solidFill>
                  <a:srgbClr val="414042"/>
                </a:solidFill>
                <a:latin typeface="Branding"/>
                <a:cs typeface="Branding"/>
              </a:rPr>
              <a:t>s</a:t>
            </a:r>
            <a:r>
              <a:rPr sz="900" spc="-65" dirty="0">
                <a:solidFill>
                  <a:srgbClr val="414042"/>
                </a:solidFill>
                <a:latin typeface="Branding"/>
                <a:cs typeface="Branding"/>
              </a:rPr>
              <a:t> </a:t>
            </a:r>
            <a:r>
              <a:rPr sz="900" dirty="0">
                <a:solidFill>
                  <a:srgbClr val="414042"/>
                </a:solidFill>
                <a:latin typeface="Branding"/>
                <a:cs typeface="Branding"/>
              </a:rPr>
              <a:t>de</a:t>
            </a:r>
            <a:r>
              <a:rPr sz="900" spc="-65" dirty="0">
                <a:solidFill>
                  <a:srgbClr val="414042"/>
                </a:solidFill>
                <a:latin typeface="Branding"/>
                <a:cs typeface="Branding"/>
              </a:rPr>
              <a:t> </a:t>
            </a:r>
            <a:r>
              <a:rPr sz="900" dirty="0">
                <a:solidFill>
                  <a:srgbClr val="414042"/>
                </a:solidFill>
                <a:latin typeface="Branding"/>
                <a:cs typeface="Branding"/>
              </a:rPr>
              <a:t>la</a:t>
            </a:r>
            <a:r>
              <a:rPr sz="900" spc="-65" dirty="0">
                <a:solidFill>
                  <a:srgbClr val="414042"/>
                </a:solidFill>
                <a:latin typeface="Branding"/>
                <a:cs typeface="Branding"/>
              </a:rPr>
              <a:t> </a:t>
            </a:r>
            <a:r>
              <a:rPr sz="900" dirty="0">
                <a:solidFill>
                  <a:srgbClr val="414042"/>
                </a:solidFill>
                <a:latin typeface="Branding"/>
                <a:cs typeface="Branding"/>
              </a:rPr>
              <a:t>partie, il n’était pas difficile d’être respectueux : les joueurs pouvaient choisir de </a:t>
            </a:r>
            <a:r>
              <a:rPr lang="fr-FR" sz="900" dirty="0">
                <a:solidFill>
                  <a:srgbClr val="414042"/>
                </a:solidFill>
                <a:latin typeface="Branding"/>
                <a:cs typeface="Branding"/>
              </a:rPr>
              <a:t>donner</a:t>
            </a:r>
            <a:r>
              <a:rPr sz="900" dirty="0">
                <a:solidFill>
                  <a:srgbClr val="414042"/>
                </a:solidFill>
                <a:latin typeface="Branding"/>
                <a:cs typeface="Branding"/>
              </a:rPr>
              <a:t> une  carte  pour en  obtenir une  autre. </a:t>
            </a:r>
            <a:r>
              <a:rPr lang="fr-FR" sz="900" dirty="0">
                <a:solidFill>
                  <a:srgbClr val="414042"/>
                </a:solidFill>
                <a:latin typeface="Branding"/>
                <a:cs typeface="Branding"/>
              </a:rPr>
              <a:t>Si on prend conscience des besoins des personnes qui nous entourent, on peut parfois trouver une solution pour que lui et moi puissions atteindre nos objectifs. Tout cela peut se faire dans le respect et la bonne humeur, si nous dialoguons et cherchons à trouver une solution ensemble. </a:t>
            </a:r>
            <a:endParaRPr sz="900" dirty="0">
              <a:solidFill>
                <a:srgbClr val="414042"/>
              </a:solidFill>
              <a:latin typeface="Branding"/>
              <a:cs typeface="Branding"/>
            </a:endParaRPr>
          </a:p>
        </p:txBody>
      </p:sp>
      <p:sp>
        <p:nvSpPr>
          <p:cNvPr id="20" name="object 20"/>
          <p:cNvSpPr txBox="1"/>
          <p:nvPr/>
        </p:nvSpPr>
        <p:spPr>
          <a:xfrm>
            <a:off x="2760700" y="8375867"/>
            <a:ext cx="4358005" cy="1230080"/>
          </a:xfrm>
          <a:prstGeom prst="rect">
            <a:avLst/>
          </a:prstGeom>
        </p:spPr>
        <p:txBody>
          <a:bodyPr vert="horz" wrap="square" lIns="0" tIns="0" rIns="0" bIns="0" rtlCol="0">
            <a:spAutoFit/>
          </a:bodyPr>
          <a:lstStyle/>
          <a:p>
            <a:pPr marL="12700" marR="5080" algn="just">
              <a:lnSpc>
                <a:spcPct val="111100"/>
              </a:lnSpc>
            </a:pPr>
            <a:r>
              <a:rPr sz="900" spc="-80" dirty="0">
                <a:solidFill>
                  <a:srgbClr val="414042"/>
                </a:solidFill>
                <a:latin typeface="Branding"/>
                <a:cs typeface="Branding"/>
              </a:rPr>
              <a:t>T</a:t>
            </a:r>
            <a:r>
              <a:rPr sz="900" dirty="0">
                <a:solidFill>
                  <a:srgbClr val="414042"/>
                </a:solidFill>
                <a:latin typeface="Branding"/>
                <a:cs typeface="Branding"/>
              </a:rPr>
              <a:t>out</a:t>
            </a:r>
            <a:r>
              <a:rPr sz="900" spc="-5" dirty="0">
                <a:solidFill>
                  <a:srgbClr val="414042"/>
                </a:solidFill>
                <a:latin typeface="Branding"/>
                <a:cs typeface="Branding"/>
              </a:rPr>
              <a:t> </a:t>
            </a:r>
            <a:r>
              <a:rPr lang="fr-FR" sz="900" spc="-15" dirty="0" smtClean="0">
                <a:solidFill>
                  <a:srgbClr val="414042"/>
                </a:solidFill>
                <a:latin typeface="Branding"/>
                <a:cs typeface="Branding"/>
              </a:rPr>
              <a:t>c</a:t>
            </a:r>
            <a:r>
              <a:rPr lang="fr-FR" sz="900" dirty="0" smtClean="0">
                <a:solidFill>
                  <a:srgbClr val="414042"/>
                </a:solidFill>
                <a:latin typeface="Branding"/>
                <a:cs typeface="Branding"/>
              </a:rPr>
              <a:t>e</a:t>
            </a:r>
            <a:r>
              <a:rPr sz="900" spc="-5" dirty="0" smtClean="0">
                <a:solidFill>
                  <a:srgbClr val="414042"/>
                </a:solidFill>
                <a:latin typeface="Branding"/>
                <a:cs typeface="Branding"/>
              </a:rPr>
              <a:t> </a:t>
            </a:r>
            <a:r>
              <a:rPr lang="fr-FR" sz="900" spc="-5" dirty="0" smtClean="0">
                <a:solidFill>
                  <a:srgbClr val="414042"/>
                </a:solidFill>
                <a:latin typeface="Branding"/>
                <a:cs typeface="Branding"/>
              </a:rPr>
              <a:t>qui nous entoure </a:t>
            </a:r>
            <a:r>
              <a:rPr lang="fr-FR" sz="900" spc="-10" dirty="0" smtClean="0">
                <a:solidFill>
                  <a:srgbClr val="414042"/>
                </a:solidFill>
                <a:latin typeface="Branding"/>
                <a:cs typeface="Branding"/>
              </a:rPr>
              <a:t>doit ê</a:t>
            </a:r>
            <a:r>
              <a:rPr lang="fr-FR" sz="900" dirty="0" smtClean="0">
                <a:solidFill>
                  <a:srgbClr val="414042"/>
                </a:solidFill>
                <a:latin typeface="Branding"/>
                <a:cs typeface="Branding"/>
              </a:rPr>
              <a:t>t</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e</a:t>
            </a:r>
            <a:r>
              <a:rPr sz="900" spc="-20" dirty="0" smtClean="0">
                <a:solidFill>
                  <a:srgbClr val="414042"/>
                </a:solidFill>
                <a:latin typeface="Branding"/>
                <a:cs typeface="Branding"/>
              </a:rPr>
              <a:t> </a:t>
            </a:r>
            <a:r>
              <a:rPr lang="fr-FR" sz="900" dirty="0" smtClean="0">
                <a:solidFill>
                  <a:srgbClr val="414042"/>
                </a:solidFill>
                <a:latin typeface="Branding"/>
                <a:cs typeface="Branding"/>
              </a:rPr>
              <a:t>t</a:t>
            </a:r>
            <a:r>
              <a:rPr lang="fr-FR" sz="900" spc="-10" dirty="0" smtClean="0">
                <a:solidFill>
                  <a:srgbClr val="414042"/>
                </a:solidFill>
                <a:latin typeface="Branding"/>
                <a:cs typeface="Branding"/>
              </a:rPr>
              <a:t>r</a:t>
            </a:r>
            <a:r>
              <a:rPr lang="fr-FR" sz="900" dirty="0" smtClean="0">
                <a:solidFill>
                  <a:srgbClr val="414042"/>
                </a:solidFill>
                <a:latin typeface="Branding"/>
                <a:cs typeface="Branding"/>
              </a:rPr>
              <a:t>aité</a:t>
            </a:r>
            <a:r>
              <a:rPr sz="900" spc="-5" dirty="0" smtClean="0">
                <a:solidFill>
                  <a:srgbClr val="414042"/>
                </a:solidFill>
                <a:latin typeface="Branding"/>
                <a:cs typeface="Branding"/>
              </a:rPr>
              <a:t> </a:t>
            </a:r>
            <a:r>
              <a:rPr lang="fr-FR" sz="900" spc="-5" dirty="0">
                <a:solidFill>
                  <a:srgbClr val="414042"/>
                </a:solidFill>
                <a:latin typeface="Branding"/>
                <a:cs typeface="Branding"/>
              </a:rPr>
              <a:t>respectueusement</a:t>
            </a:r>
            <a:r>
              <a:rPr sz="900" spc="-5" dirty="0">
                <a:solidFill>
                  <a:srgbClr val="414042"/>
                </a:solidFill>
                <a:latin typeface="Branding"/>
                <a:cs typeface="Branding"/>
              </a:rPr>
              <a:t> :</a:t>
            </a:r>
            <a:r>
              <a:rPr lang="fr-FR" sz="900" spc="-5" dirty="0">
                <a:solidFill>
                  <a:srgbClr val="414042"/>
                </a:solidFill>
                <a:latin typeface="Branding"/>
                <a:cs typeface="Branding"/>
              </a:rPr>
              <a:t> le jeu de mon ami, les arbres, les animaux. En tant que sportif, il est important d’avoir conscience de notre impact sur l’environnement, comme par exemple : je ne dois pas jeter sur le terrain des papiers ou les bouteilles d’eau vides. Tout cela pollue la nature (cours d’eau, lac, terre) et cela a un impact sur ce que vous mangez par la suite (légume, poisson, chèvre, vache, …). En prenant conscience des conséquences de nos actes sur ces objets, nous pouvons agir avec plus de considération.</a:t>
            </a:r>
          </a:p>
          <a:p>
            <a:pPr marL="12700" marR="5080" algn="just">
              <a:lnSpc>
                <a:spcPct val="111100"/>
              </a:lnSpc>
            </a:pPr>
            <a:endParaRPr sz="900" dirty="0">
              <a:latin typeface="Branding"/>
              <a:cs typeface="Branding"/>
            </a:endParaRPr>
          </a:p>
        </p:txBody>
      </p:sp>
      <p:sp>
        <p:nvSpPr>
          <p:cNvPr id="21" name="object 21"/>
          <p:cNvSpPr txBox="1"/>
          <p:nvPr/>
        </p:nvSpPr>
        <p:spPr>
          <a:xfrm>
            <a:off x="2735300" y="9504702"/>
            <a:ext cx="4358640" cy="922560"/>
          </a:xfrm>
          <a:prstGeom prst="rect">
            <a:avLst/>
          </a:prstGeom>
        </p:spPr>
        <p:txBody>
          <a:bodyPr vert="horz" wrap="square" lIns="0" tIns="0" rIns="0" bIns="0" rtlCol="0">
            <a:spAutoFit/>
          </a:bodyPr>
          <a:lstStyle/>
          <a:p>
            <a:pPr marL="12700" marR="5080" algn="just">
              <a:lnSpc>
                <a:spcPct val="111100"/>
              </a:lnSpc>
            </a:pPr>
            <a:r>
              <a:rPr lang="fr-FR" sz="900" spc="-5" dirty="0">
                <a:solidFill>
                  <a:srgbClr val="414042"/>
                </a:solidFill>
                <a:latin typeface="Branding"/>
                <a:cs typeface="Branding"/>
              </a:rPr>
              <a:t>Si on explique à nos amis, à notre famille, que même les petits gestes (bonnes manières, entraide, …) peuvent avoir un impact sur notre entourage, notre environnement, cela favorisera le changement des comportements de chacun pour le bien de la communauté. C’est ce que l’on appelle avoir </a:t>
            </a:r>
            <a:r>
              <a:rPr sz="900" spc="-5" dirty="0">
                <a:solidFill>
                  <a:srgbClr val="414042"/>
                </a:solidFill>
                <a:latin typeface="Branding"/>
                <a:cs typeface="Branding"/>
              </a:rPr>
              <a:t>un comportement citoyen. </a:t>
            </a:r>
            <a:r>
              <a:rPr lang="fr-FR" sz="900" spc="25" dirty="0" smtClean="0">
                <a:solidFill>
                  <a:srgbClr val="414042"/>
                </a:solidFill>
                <a:latin typeface="Branding"/>
                <a:cs typeface="Branding"/>
              </a:rPr>
              <a:t>En effet, n</a:t>
            </a:r>
            <a:r>
              <a:rPr lang="fr-FR" sz="900" dirty="0" smtClean="0">
                <a:solidFill>
                  <a:srgbClr val="414042"/>
                </a:solidFill>
                <a:latin typeface="Branding"/>
                <a:cs typeface="Branding"/>
              </a:rPr>
              <a:t>ous</a:t>
            </a:r>
            <a:r>
              <a:rPr sz="900" spc="75" dirty="0" smtClean="0">
                <a:solidFill>
                  <a:srgbClr val="414042"/>
                </a:solidFill>
                <a:latin typeface="Branding"/>
                <a:cs typeface="Branding"/>
              </a:rPr>
              <a:t> </a:t>
            </a:r>
            <a:r>
              <a:rPr sz="900" spc="-5" dirty="0">
                <a:solidFill>
                  <a:srgbClr val="414042"/>
                </a:solidFill>
                <a:latin typeface="Branding"/>
                <a:cs typeface="Branding"/>
              </a:rPr>
              <a:t>a</a:t>
            </a:r>
            <a:r>
              <a:rPr sz="900" spc="-10" dirty="0">
                <a:solidFill>
                  <a:srgbClr val="414042"/>
                </a:solidFill>
                <a:latin typeface="Branding"/>
                <a:cs typeface="Branding"/>
              </a:rPr>
              <a:t>v</a:t>
            </a:r>
            <a:r>
              <a:rPr sz="900" dirty="0">
                <a:solidFill>
                  <a:srgbClr val="414042"/>
                </a:solidFill>
                <a:latin typeface="Branding"/>
                <a:cs typeface="Branding"/>
              </a:rPr>
              <a:t>ons</a:t>
            </a:r>
            <a:r>
              <a:rPr sz="900" spc="75" dirty="0">
                <a:solidFill>
                  <a:srgbClr val="414042"/>
                </a:solidFill>
                <a:latin typeface="Branding"/>
                <a:cs typeface="Branding"/>
              </a:rPr>
              <a:t> </a:t>
            </a:r>
            <a:r>
              <a:rPr sz="900" dirty="0">
                <a:solidFill>
                  <a:srgbClr val="414042"/>
                </a:solidFill>
                <a:latin typeface="Branding"/>
                <a:cs typeface="Branding"/>
              </a:rPr>
              <a:t>le </a:t>
            </a:r>
            <a:r>
              <a:rPr lang="fr-FR" sz="900" dirty="0" smtClean="0">
                <a:solidFill>
                  <a:srgbClr val="414042"/>
                </a:solidFill>
                <a:latin typeface="Branding"/>
                <a:cs typeface="Branding"/>
              </a:rPr>
              <a:t>d</a:t>
            </a:r>
            <a:r>
              <a:rPr lang="fr-FR" sz="900" spc="-35" dirty="0" smtClean="0">
                <a:solidFill>
                  <a:srgbClr val="414042"/>
                </a:solidFill>
                <a:latin typeface="Branding"/>
                <a:cs typeface="Branding"/>
              </a:rPr>
              <a:t>r</a:t>
            </a:r>
            <a:r>
              <a:rPr lang="fr-FR" sz="900" dirty="0" smtClean="0">
                <a:solidFill>
                  <a:srgbClr val="414042"/>
                </a:solidFill>
                <a:latin typeface="Branding"/>
                <a:cs typeface="Branding"/>
              </a:rPr>
              <a:t>oit</a:t>
            </a:r>
            <a:r>
              <a:rPr sz="900" dirty="0" smtClean="0">
                <a:solidFill>
                  <a:srgbClr val="414042"/>
                </a:solidFill>
                <a:latin typeface="Branding"/>
                <a:cs typeface="Branding"/>
              </a:rPr>
              <a:t> au </a:t>
            </a:r>
            <a:r>
              <a:rPr sz="900" spc="-35" dirty="0">
                <a:solidFill>
                  <a:srgbClr val="414042"/>
                </a:solidFill>
                <a:latin typeface="Branding"/>
                <a:cs typeface="Branding"/>
              </a:rPr>
              <a:t>r</a:t>
            </a:r>
            <a:r>
              <a:rPr sz="900" dirty="0">
                <a:solidFill>
                  <a:srgbClr val="414042"/>
                </a:solidFill>
                <a:latin typeface="Branding"/>
                <a:cs typeface="Branding"/>
              </a:rPr>
              <a:t>espect,</a:t>
            </a:r>
            <a:r>
              <a:rPr sz="900" spc="-50" dirty="0">
                <a:solidFill>
                  <a:srgbClr val="414042"/>
                </a:solidFill>
                <a:latin typeface="Branding"/>
                <a:cs typeface="Branding"/>
              </a:rPr>
              <a:t> </a:t>
            </a:r>
            <a:r>
              <a:rPr sz="900" dirty="0">
                <a:solidFill>
                  <a:srgbClr val="414042"/>
                </a:solidFill>
                <a:latin typeface="Branding"/>
                <a:cs typeface="Branding"/>
              </a:rPr>
              <a:t>mais nous </a:t>
            </a:r>
            <a:r>
              <a:rPr sz="900" spc="-5" dirty="0">
                <a:solidFill>
                  <a:srgbClr val="414042"/>
                </a:solidFill>
                <a:latin typeface="Branding"/>
                <a:cs typeface="Branding"/>
              </a:rPr>
              <a:t>a</a:t>
            </a:r>
            <a:r>
              <a:rPr sz="900" spc="-10" dirty="0">
                <a:solidFill>
                  <a:srgbClr val="414042"/>
                </a:solidFill>
                <a:latin typeface="Branding"/>
                <a:cs typeface="Branding"/>
              </a:rPr>
              <a:t>v</a:t>
            </a:r>
            <a:r>
              <a:rPr sz="900" dirty="0">
                <a:solidFill>
                  <a:srgbClr val="414042"/>
                </a:solidFill>
                <a:latin typeface="Branding"/>
                <a:cs typeface="Branding"/>
              </a:rPr>
              <a:t>ons aussi le d</a:t>
            </a:r>
            <a:r>
              <a:rPr sz="900" spc="-5" dirty="0">
                <a:solidFill>
                  <a:srgbClr val="414042"/>
                </a:solidFill>
                <a:latin typeface="Branding"/>
                <a:cs typeface="Branding"/>
              </a:rPr>
              <a:t>e</a:t>
            </a:r>
            <a:r>
              <a:rPr sz="900" spc="-10" dirty="0">
                <a:solidFill>
                  <a:srgbClr val="414042"/>
                </a:solidFill>
                <a:latin typeface="Branding"/>
                <a:cs typeface="Branding"/>
              </a:rPr>
              <a:t>v</a:t>
            </a:r>
            <a:r>
              <a:rPr sz="900" dirty="0">
                <a:solidFill>
                  <a:srgbClr val="414042"/>
                </a:solidFill>
                <a:latin typeface="Branding"/>
                <a:cs typeface="Branding"/>
              </a:rPr>
              <a:t>oir</a:t>
            </a:r>
            <a:r>
              <a:rPr sz="900" spc="-25" dirty="0">
                <a:solidFill>
                  <a:srgbClr val="414042"/>
                </a:solidFill>
                <a:latin typeface="Branding"/>
                <a:cs typeface="Branding"/>
              </a:rPr>
              <a:t> </a:t>
            </a:r>
            <a:r>
              <a:rPr sz="900" dirty="0">
                <a:solidFill>
                  <a:srgbClr val="414042"/>
                </a:solidFill>
                <a:latin typeface="Branding"/>
                <a:cs typeface="Branding"/>
              </a:rPr>
              <a:t>de </a:t>
            </a:r>
            <a:r>
              <a:rPr sz="900" spc="-35" dirty="0">
                <a:solidFill>
                  <a:srgbClr val="414042"/>
                </a:solidFill>
                <a:latin typeface="Branding"/>
                <a:cs typeface="Branding"/>
              </a:rPr>
              <a:t>r</a:t>
            </a:r>
            <a:r>
              <a:rPr sz="900" dirty="0">
                <a:solidFill>
                  <a:srgbClr val="414042"/>
                </a:solidFill>
                <a:latin typeface="Branding"/>
                <a:cs typeface="Branding"/>
              </a:rPr>
              <a:t>especter</a:t>
            </a:r>
            <a:r>
              <a:rPr sz="900" spc="-25" dirty="0">
                <a:solidFill>
                  <a:srgbClr val="414042"/>
                </a:solidFill>
                <a:latin typeface="Branding"/>
                <a:cs typeface="Branding"/>
              </a:rPr>
              <a:t> </a:t>
            </a:r>
            <a:r>
              <a:rPr sz="900" dirty="0">
                <a:solidFill>
                  <a:srgbClr val="414042"/>
                </a:solidFill>
                <a:latin typeface="Branding"/>
                <a:cs typeface="Branding"/>
              </a:rPr>
              <a:t>les d</a:t>
            </a:r>
            <a:r>
              <a:rPr sz="900" spc="-35" dirty="0">
                <a:solidFill>
                  <a:srgbClr val="414042"/>
                </a:solidFill>
                <a:latin typeface="Branding"/>
                <a:cs typeface="Branding"/>
              </a:rPr>
              <a:t>r</a:t>
            </a:r>
            <a:r>
              <a:rPr sz="900" dirty="0">
                <a:solidFill>
                  <a:srgbClr val="414042"/>
                </a:solidFill>
                <a:latin typeface="Branding"/>
                <a:cs typeface="Branding"/>
              </a:rPr>
              <a:t>oits des aut</a:t>
            </a:r>
            <a:r>
              <a:rPr sz="900" spc="-35" dirty="0">
                <a:solidFill>
                  <a:srgbClr val="414042"/>
                </a:solidFill>
                <a:latin typeface="Branding"/>
                <a:cs typeface="Branding"/>
              </a:rPr>
              <a:t>r</a:t>
            </a:r>
            <a:r>
              <a:rPr sz="900" dirty="0">
                <a:solidFill>
                  <a:srgbClr val="414042"/>
                </a:solidFill>
                <a:latin typeface="Branding"/>
                <a:cs typeface="Branding"/>
              </a:rPr>
              <a:t>es.</a:t>
            </a:r>
            <a:endParaRPr sz="900" dirty="0">
              <a:latin typeface="Branding"/>
              <a:cs typeface="Branding"/>
            </a:endParaRPr>
          </a:p>
        </p:txBody>
      </p:sp>
      <p:sp>
        <p:nvSpPr>
          <p:cNvPr id="29" name="object 29"/>
          <p:cNvSpPr/>
          <p:nvPr/>
        </p:nvSpPr>
        <p:spPr>
          <a:xfrm>
            <a:off x="453898" y="1126968"/>
            <a:ext cx="579120" cy="0"/>
          </a:xfrm>
          <a:custGeom>
            <a:avLst/>
            <a:gdLst/>
            <a:ahLst/>
            <a:cxnLst/>
            <a:rect l="l" t="t" r="r" b="b"/>
            <a:pathLst>
              <a:path w="579119">
                <a:moveTo>
                  <a:pt x="0" y="0"/>
                </a:moveTo>
                <a:lnTo>
                  <a:pt x="578548" y="0"/>
                </a:lnTo>
              </a:path>
            </a:pathLst>
          </a:custGeom>
          <a:ln w="25400">
            <a:solidFill>
              <a:srgbClr val="ED1C24"/>
            </a:solidFill>
          </a:ln>
        </p:spPr>
        <p:txBody>
          <a:bodyPr wrap="square" lIns="0" tIns="0" rIns="0" bIns="0" rtlCol="0"/>
          <a:lstStyle/>
          <a:p>
            <a:endParaRPr/>
          </a:p>
        </p:txBody>
      </p:sp>
      <p:sp>
        <p:nvSpPr>
          <p:cNvPr id="30" name="object 30"/>
          <p:cNvSpPr txBox="1"/>
          <p:nvPr/>
        </p:nvSpPr>
        <p:spPr>
          <a:xfrm>
            <a:off x="441200" y="679370"/>
            <a:ext cx="2403071" cy="307777"/>
          </a:xfrm>
          <a:prstGeom prst="rect">
            <a:avLst/>
          </a:prstGeom>
        </p:spPr>
        <p:txBody>
          <a:bodyPr vert="horz" wrap="square" lIns="0" tIns="0" rIns="0" bIns="0" rtlCol="0">
            <a:spAutoFit/>
          </a:bodyPr>
          <a:lstStyle/>
          <a:p>
            <a:pPr marL="12700">
              <a:lnSpc>
                <a:spcPct val="100000"/>
              </a:lnSpc>
            </a:pPr>
            <a:r>
              <a:rPr sz="2000" spc="100" dirty="0">
                <a:solidFill>
                  <a:srgbClr val="ED1C24"/>
                </a:solidFill>
                <a:latin typeface="Branding-Medium"/>
                <a:cs typeface="Branding-Medium"/>
              </a:rPr>
              <a:t>JE</a:t>
            </a:r>
            <a:r>
              <a:rPr sz="2000" dirty="0">
                <a:solidFill>
                  <a:srgbClr val="ED1C24"/>
                </a:solidFill>
                <a:latin typeface="Branding-Medium"/>
                <a:cs typeface="Branding-Medium"/>
              </a:rPr>
              <a:t>U</a:t>
            </a:r>
            <a:r>
              <a:rPr sz="2000" spc="155" dirty="0">
                <a:solidFill>
                  <a:srgbClr val="ED1C24"/>
                </a:solidFill>
                <a:latin typeface="Branding-Medium"/>
                <a:cs typeface="Branding-Medium"/>
              </a:rPr>
              <a:t> </a:t>
            </a:r>
            <a:r>
              <a:rPr sz="2000" spc="25" dirty="0">
                <a:solidFill>
                  <a:srgbClr val="ED1C24"/>
                </a:solidFill>
                <a:latin typeface="Branding-Medium"/>
                <a:cs typeface="Branding-Medium"/>
              </a:rPr>
              <a:t>A</a:t>
            </a:r>
            <a:r>
              <a:rPr sz="2000" spc="100" dirty="0">
                <a:solidFill>
                  <a:srgbClr val="ED1C24"/>
                </a:solidFill>
                <a:latin typeface="Branding-Medium"/>
                <a:cs typeface="Branding-Medium"/>
              </a:rPr>
              <a:t>V</a:t>
            </a:r>
            <a:r>
              <a:rPr sz="2000" spc="70" dirty="0">
                <a:solidFill>
                  <a:srgbClr val="ED1C24"/>
                </a:solidFill>
                <a:latin typeface="Branding-Medium"/>
                <a:cs typeface="Branding-Medium"/>
              </a:rPr>
              <a:t>E</a:t>
            </a:r>
            <a:r>
              <a:rPr sz="2000" dirty="0">
                <a:solidFill>
                  <a:srgbClr val="ED1C24"/>
                </a:solidFill>
                <a:latin typeface="Branding-Medium"/>
                <a:cs typeface="Branding-Medium"/>
              </a:rPr>
              <a:t>C</a:t>
            </a:r>
            <a:r>
              <a:rPr sz="2000" spc="140" dirty="0">
                <a:solidFill>
                  <a:srgbClr val="ED1C24"/>
                </a:solidFill>
                <a:latin typeface="Branding-Medium"/>
                <a:cs typeface="Branding-Medium"/>
              </a:rPr>
              <a:t> </a:t>
            </a:r>
            <a:r>
              <a:rPr sz="2000" spc="100" dirty="0">
                <a:solidFill>
                  <a:srgbClr val="ED1C24"/>
                </a:solidFill>
                <a:latin typeface="Branding-Medium"/>
                <a:cs typeface="Branding-Medium"/>
              </a:rPr>
              <a:t>THÈME</a:t>
            </a:r>
            <a:endParaRPr sz="2000">
              <a:latin typeface="Branding-Medium"/>
              <a:cs typeface="Branding-Medium"/>
            </a:endParaRPr>
          </a:p>
        </p:txBody>
      </p:sp>
      <p:sp>
        <p:nvSpPr>
          <p:cNvPr id="33" name="object 9"/>
          <p:cNvSpPr/>
          <p:nvPr/>
        </p:nvSpPr>
        <p:spPr>
          <a:xfrm>
            <a:off x="488498" y="4429125"/>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a:p>
        </p:txBody>
      </p:sp>
      <p:sp>
        <p:nvSpPr>
          <p:cNvPr id="34" name="object 9"/>
          <p:cNvSpPr/>
          <p:nvPr/>
        </p:nvSpPr>
        <p:spPr>
          <a:xfrm>
            <a:off x="488497" y="4603148"/>
            <a:ext cx="47625" cy="49530"/>
          </a:xfrm>
          <a:custGeom>
            <a:avLst/>
            <a:gdLst/>
            <a:ahLst/>
            <a:cxnLst/>
            <a:rect l="l" t="t" r="r" b="b"/>
            <a:pathLst>
              <a:path w="47625" h="49530">
                <a:moveTo>
                  <a:pt x="31699" y="0"/>
                </a:moveTo>
                <a:lnTo>
                  <a:pt x="15367" y="2317"/>
                </a:lnTo>
                <a:lnTo>
                  <a:pt x="4687" y="9912"/>
                </a:lnTo>
                <a:lnTo>
                  <a:pt x="0" y="21107"/>
                </a:lnTo>
                <a:lnTo>
                  <a:pt x="3310" y="36049"/>
                </a:lnTo>
                <a:lnTo>
                  <a:pt x="12321" y="45903"/>
                </a:lnTo>
                <a:lnTo>
                  <a:pt x="25000" y="49438"/>
                </a:lnTo>
                <a:lnTo>
                  <a:pt x="38485" y="45532"/>
                </a:lnTo>
                <a:lnTo>
                  <a:pt x="47611" y="35376"/>
                </a:lnTo>
                <a:lnTo>
                  <a:pt x="46799" y="17638"/>
                </a:lnTo>
                <a:lnTo>
                  <a:pt x="41014" y="5953"/>
                </a:lnTo>
                <a:lnTo>
                  <a:pt x="31699" y="0"/>
                </a:lnTo>
                <a:close/>
              </a:path>
            </a:pathLst>
          </a:custGeom>
          <a:solidFill>
            <a:srgbClr val="414042"/>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816</TotalTime>
  <Words>1118</Words>
  <Application>Microsoft Office PowerPoint</Application>
  <PresentationFormat>Custom</PresentationFormat>
  <Paragraphs>69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FICHES-PARIS2024_Exe.indd</dc:title>
  <dc:creator>Chargé de mission Pedagogique</dc:creator>
  <cp:lastModifiedBy>Peda.burundi</cp:lastModifiedBy>
  <cp:revision>65</cp:revision>
  <dcterms:created xsi:type="dcterms:W3CDTF">2017-01-11T12:27:10Z</dcterms:created>
  <dcterms:modified xsi:type="dcterms:W3CDTF">2017-03-11T11:54:35Z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2017-01-09T00:00:00Z</vt:filetime>
  </property>
  <property fmtid="{D5CDD505-2E9C-101B-9397-08002B2CF9AE}" pid="3" name="Creator">
    <vt:lpwstr>Adobe InDesign CC 2017 (Macintosh)</vt:lpwstr>
  </property>
  <property fmtid="{D5CDD505-2E9C-101B-9397-08002B2CF9AE}" pid="4" name="LastSaved">
    <vt:filetime>2017-01-11T00:00:00Z</vt:filetime>
  </property>
</Properties>
</file>