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Lst>
  <p:sldSz cx="7556500" cy="10687050"/>
  <p:notesSz cx="7556500" cy="10687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da.burundi" initials="P" lastIdx="4" clrIdx="0"/>
  <p:cmAuthor id="1" name="Chargé de mission Pedagogique" initials="CdmP" lastIdx="2" clrIdx="1">
    <p:extLst>
      <p:ext uri="{19B8F6BF-5375-455C-9EA6-DF929625EA0E}">
        <p15:presenceInfo xmlns:p15="http://schemas.microsoft.com/office/powerpoint/2012/main" xmlns="" userId="S-1-5-21-3279431076-983726168-2059772069-1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6" d="100"/>
          <a:sy n="96" d="100"/>
        </p:scale>
        <p:origin x="-2334" y="2526"/>
      </p:cViewPr>
      <p:guideLst>
        <p:guide orient="horz" pos="2880"/>
        <p:guide pos="216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2985"/>
            <a:ext cx="6423025" cy="2244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4748"/>
            <a:ext cx="5289550" cy="26717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8021"/>
            <a:ext cx="3287077"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8021"/>
            <a:ext cx="3287077" cy="705345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22594" y="9731879"/>
            <a:ext cx="1130811" cy="95352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650402" cy="1334378"/>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482"/>
            <a:ext cx="6800850" cy="170992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8021"/>
            <a:ext cx="6800850"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38957"/>
            <a:ext cx="2418080" cy="5343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38957"/>
            <a:ext cx="1737995" cy="5343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a:xfrm>
            <a:off x="5440680" y="9938957"/>
            <a:ext cx="1737995" cy="5343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 name="object 32"/>
          <p:cNvSpPr txBox="1"/>
          <p:nvPr/>
        </p:nvSpPr>
        <p:spPr>
          <a:xfrm>
            <a:off x="596000" y="2425049"/>
            <a:ext cx="2116455" cy="2277483"/>
          </a:xfrm>
          <a:prstGeom prst="rect">
            <a:avLst/>
          </a:prstGeom>
        </p:spPr>
        <p:txBody>
          <a:bodyPr vert="horz" wrap="square" lIns="0" tIns="0" rIns="0" bIns="0" rtlCol="0">
            <a:spAutoFit/>
          </a:bodyPr>
          <a:lstStyle/>
          <a:p>
            <a:pPr marL="12700" algn="just">
              <a:lnSpc>
                <a:spcPct val="100000"/>
              </a:lnSpc>
            </a:pPr>
            <a:r>
              <a:rPr lang="fr-FR" sz="1200" b="1" spc="55" dirty="0" smtClean="0">
                <a:solidFill>
                  <a:srgbClr val="00AEE6"/>
                </a:solidFill>
                <a:latin typeface="Branding"/>
                <a:cs typeface="Branding"/>
              </a:rPr>
              <a:t>M</a:t>
            </a:r>
            <a:r>
              <a:rPr lang="fr-FR" sz="1200" b="1" spc="60" dirty="0" smtClean="0">
                <a:solidFill>
                  <a:srgbClr val="00AEE6"/>
                </a:solidFill>
                <a:latin typeface="Branding"/>
                <a:cs typeface="Branding"/>
              </a:rPr>
              <a:t>essage</a:t>
            </a:r>
            <a:r>
              <a:rPr lang="fr-FR" sz="1200" b="1" dirty="0" smtClean="0">
                <a:solidFill>
                  <a:srgbClr val="00AEE6"/>
                </a:solidFill>
                <a:latin typeface="Branding"/>
                <a:cs typeface="Branding"/>
              </a:rPr>
              <a:t>s</a:t>
            </a:r>
            <a:r>
              <a:rPr lang="fr-FR" sz="1200" b="1" spc="120" dirty="0" smtClean="0">
                <a:solidFill>
                  <a:srgbClr val="00AEE6"/>
                </a:solidFill>
                <a:latin typeface="Branding"/>
                <a:cs typeface="Branding"/>
              </a:rPr>
              <a:t> </a:t>
            </a:r>
            <a:r>
              <a:rPr lang="fr-FR" sz="1200" b="1" spc="60" dirty="0" smtClean="0">
                <a:solidFill>
                  <a:srgbClr val="00AEE6"/>
                </a:solidFill>
                <a:latin typeface="Branding"/>
                <a:cs typeface="Branding"/>
              </a:rPr>
              <a:t>clés</a:t>
            </a:r>
            <a:endParaRPr lang="fr-FR" sz="1200" dirty="0" smtClean="0">
              <a:latin typeface="Branding"/>
              <a:cs typeface="Branding"/>
            </a:endParaRPr>
          </a:p>
          <a:p>
            <a:pPr marL="228600" marR="5080" algn="just">
              <a:lnSpc>
                <a:spcPct val="101800"/>
              </a:lnSpc>
              <a:spcBef>
                <a:spcPts val="505"/>
              </a:spcBef>
            </a:pPr>
            <a:r>
              <a:rPr lang="fr-FR" sz="900" b="1" spc="-95" dirty="0" smtClean="0">
                <a:solidFill>
                  <a:srgbClr val="00AEE6"/>
                </a:solidFill>
                <a:latin typeface="Branding-Semibold"/>
                <a:cs typeface="Branding-Semibold"/>
              </a:rPr>
              <a:t>L</a:t>
            </a:r>
            <a:r>
              <a:rPr lang="fr-FR" sz="900" b="1" spc="-50" dirty="0" smtClean="0">
                <a:solidFill>
                  <a:srgbClr val="00AEE6"/>
                </a:solidFill>
                <a:latin typeface="Branding-Semibold"/>
                <a:cs typeface="Branding-Semibold"/>
              </a:rPr>
              <a:t>’</a:t>
            </a:r>
            <a:r>
              <a:rPr lang="fr-FR" sz="900" b="1" spc="-10" dirty="0" smtClean="0">
                <a:solidFill>
                  <a:srgbClr val="00AEE6"/>
                </a:solidFill>
                <a:latin typeface="Branding-Semibold"/>
                <a:cs typeface="Branding-Semibold"/>
              </a:rPr>
              <a:t>e</a:t>
            </a:r>
            <a:r>
              <a:rPr lang="fr-FR" sz="900" b="1" spc="-25" dirty="0" smtClean="0">
                <a:solidFill>
                  <a:srgbClr val="00AEE6"/>
                </a:solidFill>
                <a:latin typeface="Branding-Semibold"/>
                <a:cs typeface="Branding-Semibold"/>
              </a:rPr>
              <a:t>x</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ellen</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e ne </a:t>
            </a:r>
            <a:r>
              <a:rPr lang="fr-FR" sz="900" b="1" spc="-5" dirty="0" smtClean="0">
                <a:solidFill>
                  <a:srgbClr val="00AEE6"/>
                </a:solidFill>
                <a:latin typeface="Branding-Semibold"/>
                <a:cs typeface="Branding-Semibold"/>
              </a:rPr>
              <a:t>signifie</a:t>
            </a:r>
            <a:r>
              <a:rPr lang="fr-FR" sz="900" b="1" dirty="0" smtClean="0">
                <a:solidFill>
                  <a:srgbClr val="00AEE6"/>
                </a:solidFill>
                <a:latin typeface="Branding-Semibold"/>
                <a:cs typeface="Branding-Semibold"/>
              </a:rPr>
              <a:t> pas </a:t>
            </a:r>
            <a:r>
              <a:rPr lang="fr-FR" sz="900" b="1" spc="-10" dirty="0" smtClean="0">
                <a:solidFill>
                  <a:srgbClr val="00AEE6"/>
                </a:solidFill>
                <a:latin typeface="Branding-Semibold"/>
                <a:cs typeface="Branding-Semibold"/>
              </a:rPr>
              <a:t>ê</a:t>
            </a:r>
            <a:r>
              <a:rPr lang="fr-FR" sz="900" b="1" dirty="0" smtClean="0">
                <a:solidFill>
                  <a:srgbClr val="00AEE6"/>
                </a:solidFill>
                <a:latin typeface="Branding-Semibold"/>
                <a:cs typeface="Branding-Semibold"/>
              </a:rPr>
              <a:t>t</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a:t>
            </a:r>
            <a:r>
              <a:rPr lang="fr-FR" sz="900" b="1" spc="-9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le meilleur</a:t>
            </a:r>
            <a:r>
              <a:rPr lang="fr-FR" sz="900" b="1" spc="-25" dirty="0">
                <a:solidFill>
                  <a:srgbClr val="00AEE6"/>
                </a:solidFill>
                <a:latin typeface="Branding-Semibold"/>
                <a:cs typeface="Branding-Semibold"/>
              </a:rPr>
              <a:t> </a:t>
            </a:r>
            <a:r>
              <a:rPr lang="fr-FR" sz="900" b="1" dirty="0" smtClean="0">
                <a:solidFill>
                  <a:srgbClr val="00AEE6"/>
                </a:solidFill>
                <a:latin typeface="Branding-Semibold"/>
                <a:cs typeface="Branding-Semibold"/>
              </a:rPr>
              <a:t>ou le champion du monde. </a:t>
            </a:r>
          </a:p>
          <a:p>
            <a:pPr marL="228600" marR="5080" algn="just">
              <a:lnSpc>
                <a:spcPct val="101800"/>
              </a:lnSpc>
              <a:spcBef>
                <a:spcPts val="505"/>
              </a:spcBef>
            </a:pPr>
            <a:r>
              <a:rPr lang="fr-FR" sz="900" b="1" dirty="0" smtClean="0">
                <a:solidFill>
                  <a:srgbClr val="00AEE6"/>
                </a:solidFill>
                <a:latin typeface="Branding-Semibold"/>
                <a:cs typeface="Branding-Semibold"/>
              </a:rPr>
              <a:t>L’excellence, c’est se fixer </a:t>
            </a:r>
            <a:r>
              <a:rPr lang="fr-FR" sz="900" b="1" dirty="0">
                <a:solidFill>
                  <a:srgbClr val="00AEE6"/>
                </a:solidFill>
                <a:latin typeface="Branding-Semibold"/>
                <a:cs typeface="Branding-Semibold"/>
              </a:rPr>
              <a:t>des buts différents selon les personnes : chacun fait les efforts nécessaires pour les atteindre. L’essentiel est que chaque enfant développe son propre potentiel.</a:t>
            </a:r>
          </a:p>
          <a:p>
            <a:pPr marL="228600" marR="5080" lvl="1" algn="just">
              <a:lnSpc>
                <a:spcPct val="101800"/>
              </a:lnSpc>
              <a:spcBef>
                <a:spcPts val="505"/>
              </a:spcBef>
            </a:pPr>
            <a:r>
              <a:rPr lang="fr-FR" sz="900" b="1" dirty="0">
                <a:solidFill>
                  <a:srgbClr val="00AEE6"/>
                </a:solidFill>
                <a:latin typeface="Branding-Semibold"/>
                <a:cs typeface="Branding-Semibold"/>
              </a:rPr>
              <a:t>Se fixer des objectifs personnels nécessite aussi le soutien </a:t>
            </a:r>
            <a:r>
              <a:rPr lang="fr-FR" sz="900" b="1" dirty="0" smtClean="0">
                <a:solidFill>
                  <a:srgbClr val="00AEE6"/>
                </a:solidFill>
                <a:latin typeface="Branding-Semibold"/>
                <a:cs typeface="Branding-Semibold"/>
              </a:rPr>
              <a:t>des autres </a:t>
            </a:r>
            <a:r>
              <a:rPr lang="fr-FR" sz="900" b="1" dirty="0">
                <a:solidFill>
                  <a:srgbClr val="00AEE6"/>
                </a:solidFill>
                <a:latin typeface="Branding-Semibold"/>
                <a:cs typeface="Branding-Semibold"/>
              </a:rPr>
              <a:t>pour progresser.</a:t>
            </a:r>
          </a:p>
          <a:p>
            <a:pPr marL="228600" marR="5080" algn="just">
              <a:lnSpc>
                <a:spcPct val="101800"/>
              </a:lnSpc>
              <a:spcBef>
                <a:spcPts val="505"/>
              </a:spcBef>
            </a:pPr>
            <a:endParaRPr lang="fr-FR" sz="900" dirty="0">
              <a:latin typeface="Branding-Semibold"/>
              <a:cs typeface="Branding-Semibold"/>
            </a:endParaRPr>
          </a:p>
        </p:txBody>
      </p:sp>
      <p:sp>
        <p:nvSpPr>
          <p:cNvPr id="2" name="object 2"/>
          <p:cNvSpPr/>
          <p:nvPr/>
        </p:nvSpPr>
        <p:spPr>
          <a:xfrm>
            <a:off x="4282503" y="8001854"/>
            <a:ext cx="3273997" cy="2702598"/>
          </a:xfrm>
          <a:prstGeom prst="rect">
            <a:avLst/>
          </a:prstGeom>
          <a:blipFill>
            <a:blip r:embed="rId2" cstate="print"/>
            <a:stretch>
              <a:fillRect/>
            </a:stretch>
          </a:blipFill>
        </p:spPr>
        <p:txBody>
          <a:bodyPr wrap="square" lIns="0" tIns="0" rIns="0" bIns="0" rtlCol="0"/>
          <a:lstStyle/>
          <a:p>
            <a:endParaRPr lang="fr-FR" dirty="0"/>
          </a:p>
        </p:txBody>
      </p:sp>
      <p:sp>
        <p:nvSpPr>
          <p:cNvPr id="7" name="object 7"/>
          <p:cNvSpPr/>
          <p:nvPr/>
        </p:nvSpPr>
        <p:spPr>
          <a:xfrm>
            <a:off x="0" y="0"/>
            <a:ext cx="650403" cy="1334386"/>
          </a:xfrm>
          <a:prstGeom prst="rect">
            <a:avLst/>
          </a:prstGeom>
          <a:blipFill>
            <a:blip r:embed="rId3" cstate="print"/>
            <a:stretch>
              <a:fillRect/>
            </a:stretch>
          </a:blipFill>
        </p:spPr>
        <p:txBody>
          <a:bodyPr wrap="square" lIns="0" tIns="0" rIns="0" bIns="0" rtlCol="0"/>
          <a:lstStyle/>
          <a:p>
            <a:endParaRPr lang="fr-FR" dirty="0"/>
          </a:p>
        </p:txBody>
      </p:sp>
      <p:sp>
        <p:nvSpPr>
          <p:cNvPr id="8" name="object 8"/>
          <p:cNvSpPr/>
          <p:nvPr/>
        </p:nvSpPr>
        <p:spPr>
          <a:xfrm>
            <a:off x="1004023" y="303317"/>
            <a:ext cx="153035" cy="127635"/>
          </a:xfrm>
          <a:custGeom>
            <a:avLst/>
            <a:gdLst/>
            <a:ahLst/>
            <a:cxnLst/>
            <a:rect l="l" t="t" r="r" b="b"/>
            <a:pathLst>
              <a:path w="153034" h="127634">
                <a:moveTo>
                  <a:pt x="138139" y="103022"/>
                </a:moveTo>
                <a:lnTo>
                  <a:pt x="104394" y="103022"/>
                </a:lnTo>
                <a:lnTo>
                  <a:pt x="119532" y="126809"/>
                </a:lnTo>
                <a:lnTo>
                  <a:pt x="119722" y="127393"/>
                </a:lnTo>
                <a:lnTo>
                  <a:pt x="120319" y="127609"/>
                </a:lnTo>
                <a:lnTo>
                  <a:pt x="152171" y="127609"/>
                </a:lnTo>
                <a:lnTo>
                  <a:pt x="152768" y="127012"/>
                </a:lnTo>
                <a:lnTo>
                  <a:pt x="152768" y="126225"/>
                </a:lnTo>
                <a:lnTo>
                  <a:pt x="138139" y="103022"/>
                </a:lnTo>
                <a:close/>
              </a:path>
              <a:path w="153034" h="127634">
                <a:moveTo>
                  <a:pt x="72936" y="0"/>
                </a:moveTo>
                <a:lnTo>
                  <a:pt x="48171" y="0"/>
                </a:lnTo>
                <a:lnTo>
                  <a:pt x="47777" y="203"/>
                </a:lnTo>
                <a:lnTo>
                  <a:pt x="47586" y="596"/>
                </a:lnTo>
                <a:lnTo>
                  <a:pt x="393" y="75704"/>
                </a:lnTo>
                <a:lnTo>
                  <a:pt x="0" y="76085"/>
                </a:lnTo>
                <a:lnTo>
                  <a:pt x="0" y="76479"/>
                </a:lnTo>
                <a:lnTo>
                  <a:pt x="203" y="76873"/>
                </a:lnTo>
                <a:lnTo>
                  <a:pt x="16510" y="102438"/>
                </a:lnTo>
                <a:lnTo>
                  <a:pt x="16713" y="102819"/>
                </a:lnTo>
                <a:lnTo>
                  <a:pt x="17106" y="103225"/>
                </a:lnTo>
                <a:lnTo>
                  <a:pt x="138139" y="103022"/>
                </a:lnTo>
                <a:lnTo>
                  <a:pt x="138010" y="102819"/>
                </a:lnTo>
                <a:lnTo>
                  <a:pt x="151980" y="102819"/>
                </a:lnTo>
                <a:lnTo>
                  <a:pt x="152565" y="102628"/>
                </a:lnTo>
                <a:lnTo>
                  <a:pt x="152768" y="102044"/>
                </a:lnTo>
                <a:lnTo>
                  <a:pt x="152946" y="101650"/>
                </a:lnTo>
                <a:lnTo>
                  <a:pt x="152946" y="101257"/>
                </a:lnTo>
                <a:lnTo>
                  <a:pt x="152768" y="100863"/>
                </a:lnTo>
                <a:lnTo>
                  <a:pt x="136639" y="75704"/>
                </a:lnTo>
                <a:lnTo>
                  <a:pt x="136448" y="75310"/>
                </a:lnTo>
                <a:lnTo>
                  <a:pt x="136055" y="75107"/>
                </a:lnTo>
                <a:lnTo>
                  <a:pt x="34213" y="75107"/>
                </a:lnTo>
                <a:lnTo>
                  <a:pt x="60553" y="33235"/>
                </a:lnTo>
                <a:lnTo>
                  <a:pt x="94151" y="33235"/>
                </a:lnTo>
                <a:lnTo>
                  <a:pt x="73723" y="800"/>
                </a:lnTo>
                <a:lnTo>
                  <a:pt x="73533" y="393"/>
                </a:lnTo>
                <a:lnTo>
                  <a:pt x="72936" y="0"/>
                </a:lnTo>
                <a:close/>
              </a:path>
              <a:path w="153034" h="127634">
                <a:moveTo>
                  <a:pt x="94151" y="33235"/>
                </a:moveTo>
                <a:lnTo>
                  <a:pt x="60553" y="33235"/>
                </a:lnTo>
                <a:lnTo>
                  <a:pt x="87096" y="75107"/>
                </a:lnTo>
                <a:lnTo>
                  <a:pt x="120523" y="75107"/>
                </a:lnTo>
                <a:lnTo>
                  <a:pt x="94151" y="33235"/>
                </a:lnTo>
                <a:close/>
              </a:path>
            </a:pathLst>
          </a:custGeom>
          <a:solidFill>
            <a:srgbClr val="231F20"/>
          </a:solidFill>
        </p:spPr>
        <p:txBody>
          <a:bodyPr wrap="square" lIns="0" tIns="0" rIns="0" bIns="0" rtlCol="0"/>
          <a:lstStyle/>
          <a:p>
            <a:endParaRPr lang="fr-FR" dirty="0"/>
          </a:p>
        </p:txBody>
      </p:sp>
      <p:sp>
        <p:nvSpPr>
          <p:cNvPr id="9" name="object 9"/>
          <p:cNvSpPr/>
          <p:nvPr/>
        </p:nvSpPr>
        <p:spPr>
          <a:xfrm>
            <a:off x="769030" y="303330"/>
            <a:ext cx="124460" cy="127635"/>
          </a:xfrm>
          <a:custGeom>
            <a:avLst/>
            <a:gdLst/>
            <a:ahLst/>
            <a:cxnLst/>
            <a:rect l="l" t="t" r="r" b="b"/>
            <a:pathLst>
              <a:path w="124459" h="127634">
                <a:moveTo>
                  <a:pt x="68287" y="0"/>
                </a:moveTo>
                <a:lnTo>
                  <a:pt x="0" y="0"/>
                </a:lnTo>
                <a:lnTo>
                  <a:pt x="0" y="127596"/>
                </a:lnTo>
                <a:lnTo>
                  <a:pt x="33235" y="127596"/>
                </a:lnTo>
                <a:lnTo>
                  <a:pt x="33235" y="90627"/>
                </a:lnTo>
                <a:lnTo>
                  <a:pt x="68287" y="90627"/>
                </a:lnTo>
                <a:lnTo>
                  <a:pt x="105439" y="79922"/>
                </a:lnTo>
                <a:lnTo>
                  <a:pt x="118716" y="65062"/>
                </a:lnTo>
                <a:lnTo>
                  <a:pt x="33235" y="65062"/>
                </a:lnTo>
                <a:lnTo>
                  <a:pt x="33235" y="25552"/>
                </a:lnTo>
                <a:lnTo>
                  <a:pt x="119468" y="25552"/>
                </a:lnTo>
                <a:lnTo>
                  <a:pt x="114441" y="17953"/>
                </a:lnTo>
                <a:lnTo>
                  <a:pt x="106491" y="10688"/>
                </a:lnTo>
                <a:lnTo>
                  <a:pt x="96158" y="5010"/>
                </a:lnTo>
                <a:lnTo>
                  <a:pt x="83418" y="1315"/>
                </a:lnTo>
                <a:lnTo>
                  <a:pt x="68287" y="0"/>
                </a:lnTo>
                <a:close/>
              </a:path>
              <a:path w="124459" h="127634">
                <a:moveTo>
                  <a:pt x="119468" y="25552"/>
                </a:moveTo>
                <a:lnTo>
                  <a:pt x="68287" y="25552"/>
                </a:lnTo>
                <a:lnTo>
                  <a:pt x="82163" y="28265"/>
                </a:lnTo>
                <a:lnTo>
                  <a:pt x="90751" y="35106"/>
                </a:lnTo>
                <a:lnTo>
                  <a:pt x="94050" y="44133"/>
                </a:lnTo>
                <a:lnTo>
                  <a:pt x="92061" y="53400"/>
                </a:lnTo>
                <a:lnTo>
                  <a:pt x="84783" y="60964"/>
                </a:lnTo>
                <a:lnTo>
                  <a:pt x="72216" y="64880"/>
                </a:lnTo>
                <a:lnTo>
                  <a:pt x="68287" y="65062"/>
                </a:lnTo>
                <a:lnTo>
                  <a:pt x="118716" y="65062"/>
                </a:lnTo>
                <a:lnTo>
                  <a:pt x="119312" y="64197"/>
                </a:lnTo>
                <a:lnTo>
                  <a:pt x="122907" y="54947"/>
                </a:lnTo>
                <a:lnTo>
                  <a:pt x="124242" y="45301"/>
                </a:lnTo>
                <a:lnTo>
                  <a:pt x="123292" y="35656"/>
                </a:lnTo>
                <a:lnTo>
                  <a:pt x="120034" y="26408"/>
                </a:lnTo>
                <a:lnTo>
                  <a:pt x="119468" y="25552"/>
                </a:lnTo>
                <a:close/>
              </a:path>
            </a:pathLst>
          </a:custGeom>
          <a:solidFill>
            <a:srgbClr val="231F20"/>
          </a:solidFill>
        </p:spPr>
        <p:txBody>
          <a:bodyPr wrap="square" lIns="0" tIns="0" rIns="0" bIns="0" rtlCol="0"/>
          <a:lstStyle/>
          <a:p>
            <a:endParaRPr lang="fr-FR" dirty="0"/>
          </a:p>
        </p:txBody>
      </p:sp>
      <p:sp>
        <p:nvSpPr>
          <p:cNvPr id="10" name="object 10"/>
          <p:cNvSpPr/>
          <p:nvPr/>
        </p:nvSpPr>
        <p:spPr>
          <a:xfrm>
            <a:off x="915912" y="303713"/>
            <a:ext cx="88265" cy="127635"/>
          </a:xfrm>
          <a:custGeom>
            <a:avLst/>
            <a:gdLst/>
            <a:ahLst/>
            <a:cxnLst/>
            <a:rect l="l" t="t" r="r" b="b"/>
            <a:pathLst>
              <a:path w="88265" h="127634">
                <a:moveTo>
                  <a:pt x="32829" y="0"/>
                </a:moveTo>
                <a:lnTo>
                  <a:pt x="596" y="0"/>
                </a:lnTo>
                <a:lnTo>
                  <a:pt x="0" y="584"/>
                </a:lnTo>
                <a:lnTo>
                  <a:pt x="0" y="127000"/>
                </a:lnTo>
                <a:lnTo>
                  <a:pt x="596" y="127596"/>
                </a:lnTo>
                <a:lnTo>
                  <a:pt x="87693" y="127596"/>
                </a:lnTo>
                <a:lnTo>
                  <a:pt x="87287" y="127000"/>
                </a:lnTo>
                <a:lnTo>
                  <a:pt x="70192" y="98463"/>
                </a:lnTo>
                <a:lnTo>
                  <a:pt x="33426" y="98463"/>
                </a:lnTo>
                <a:lnTo>
                  <a:pt x="33426" y="584"/>
                </a:lnTo>
                <a:lnTo>
                  <a:pt x="32829" y="0"/>
                </a:lnTo>
                <a:close/>
              </a:path>
            </a:pathLst>
          </a:custGeom>
          <a:solidFill>
            <a:srgbClr val="231F20"/>
          </a:solidFill>
        </p:spPr>
        <p:txBody>
          <a:bodyPr wrap="square" lIns="0" tIns="0" rIns="0" bIns="0" rtlCol="0"/>
          <a:lstStyle/>
          <a:p>
            <a:endParaRPr lang="fr-FR" dirty="0"/>
          </a:p>
        </p:txBody>
      </p:sp>
      <p:sp>
        <p:nvSpPr>
          <p:cNvPr id="11" name="object 11"/>
          <p:cNvSpPr/>
          <p:nvPr/>
        </p:nvSpPr>
        <p:spPr>
          <a:xfrm>
            <a:off x="1156980" y="303326"/>
            <a:ext cx="125730" cy="127635"/>
          </a:xfrm>
          <a:custGeom>
            <a:avLst/>
            <a:gdLst/>
            <a:ahLst/>
            <a:cxnLst/>
            <a:rect l="l" t="t" r="r" b="b"/>
            <a:pathLst>
              <a:path w="125730" h="127634">
                <a:moveTo>
                  <a:pt x="31169" y="0"/>
                </a:moveTo>
                <a:lnTo>
                  <a:pt x="676" y="0"/>
                </a:lnTo>
                <a:lnTo>
                  <a:pt x="295" y="190"/>
                </a:lnTo>
                <a:lnTo>
                  <a:pt x="104" y="787"/>
                </a:lnTo>
                <a:lnTo>
                  <a:pt x="0" y="1765"/>
                </a:lnTo>
                <a:lnTo>
                  <a:pt x="223" y="2159"/>
                </a:lnTo>
                <a:lnTo>
                  <a:pt x="45913" y="75298"/>
                </a:lnTo>
                <a:lnTo>
                  <a:pt x="13592" y="126415"/>
                </a:lnTo>
                <a:lnTo>
                  <a:pt x="13592" y="127000"/>
                </a:lnTo>
                <a:lnTo>
                  <a:pt x="14176" y="127596"/>
                </a:lnTo>
                <a:lnTo>
                  <a:pt x="46612" y="127596"/>
                </a:lnTo>
                <a:lnTo>
                  <a:pt x="47209" y="127000"/>
                </a:lnTo>
                <a:lnTo>
                  <a:pt x="47209" y="126415"/>
                </a:lnTo>
                <a:lnTo>
                  <a:pt x="95794" y="48755"/>
                </a:lnTo>
                <a:lnTo>
                  <a:pt x="62626" y="48755"/>
                </a:lnTo>
                <a:lnTo>
                  <a:pt x="31943" y="584"/>
                </a:lnTo>
                <a:lnTo>
                  <a:pt x="31562" y="190"/>
                </a:lnTo>
                <a:lnTo>
                  <a:pt x="31169" y="0"/>
                </a:lnTo>
                <a:close/>
              </a:path>
              <a:path w="125730" h="127634">
                <a:moveTo>
                  <a:pt x="124552" y="0"/>
                </a:moveTo>
                <a:lnTo>
                  <a:pt x="93284" y="0"/>
                </a:lnTo>
                <a:lnTo>
                  <a:pt x="92891" y="190"/>
                </a:lnTo>
                <a:lnTo>
                  <a:pt x="92700" y="393"/>
                </a:lnTo>
                <a:lnTo>
                  <a:pt x="62626" y="48755"/>
                </a:lnTo>
                <a:lnTo>
                  <a:pt x="95794" y="48755"/>
                </a:lnTo>
                <a:lnTo>
                  <a:pt x="124945" y="2159"/>
                </a:lnTo>
                <a:lnTo>
                  <a:pt x="125326" y="1765"/>
                </a:lnTo>
                <a:lnTo>
                  <a:pt x="125326" y="1168"/>
                </a:lnTo>
                <a:lnTo>
                  <a:pt x="124945" y="393"/>
                </a:lnTo>
                <a:lnTo>
                  <a:pt x="124552" y="0"/>
                </a:lnTo>
                <a:close/>
              </a:path>
            </a:pathLst>
          </a:custGeom>
          <a:solidFill>
            <a:srgbClr val="231F20"/>
          </a:solidFill>
        </p:spPr>
        <p:txBody>
          <a:bodyPr wrap="square" lIns="0" tIns="0" rIns="0" bIns="0" rtlCol="0"/>
          <a:lstStyle/>
          <a:p>
            <a:endParaRPr lang="fr-FR" dirty="0"/>
          </a:p>
        </p:txBody>
      </p:sp>
      <p:sp>
        <p:nvSpPr>
          <p:cNvPr id="12" name="object 12"/>
          <p:cNvSpPr/>
          <p:nvPr/>
        </p:nvSpPr>
        <p:spPr>
          <a:xfrm>
            <a:off x="2162689" y="238822"/>
            <a:ext cx="140970" cy="141605"/>
          </a:xfrm>
          <a:custGeom>
            <a:avLst/>
            <a:gdLst/>
            <a:ahLst/>
            <a:cxnLst/>
            <a:rect l="l" t="t" r="r" b="b"/>
            <a:pathLst>
              <a:path w="140969" h="141604">
                <a:moveTo>
                  <a:pt x="69882" y="0"/>
                </a:moveTo>
                <a:lnTo>
                  <a:pt x="29768" y="12375"/>
                </a:lnTo>
                <a:lnTo>
                  <a:pt x="4016" y="44204"/>
                </a:lnTo>
                <a:lnTo>
                  <a:pt x="0" y="57763"/>
                </a:lnTo>
                <a:lnTo>
                  <a:pt x="828" y="74959"/>
                </a:lnTo>
                <a:lnTo>
                  <a:pt x="16553" y="115804"/>
                </a:lnTo>
                <a:lnTo>
                  <a:pt x="47326" y="138465"/>
                </a:lnTo>
                <a:lnTo>
                  <a:pt x="59858" y="141517"/>
                </a:lnTo>
                <a:lnTo>
                  <a:pt x="76447" y="140466"/>
                </a:lnTo>
                <a:lnTo>
                  <a:pt x="91459" y="136974"/>
                </a:lnTo>
                <a:lnTo>
                  <a:pt x="104754" y="131285"/>
                </a:lnTo>
                <a:lnTo>
                  <a:pt x="112499" y="126110"/>
                </a:lnTo>
                <a:lnTo>
                  <a:pt x="69158" y="126110"/>
                </a:lnTo>
                <a:lnTo>
                  <a:pt x="12846" y="53682"/>
                </a:lnTo>
                <a:lnTo>
                  <a:pt x="58071" y="53682"/>
                </a:lnTo>
                <a:lnTo>
                  <a:pt x="54274" y="49885"/>
                </a:lnTo>
                <a:lnTo>
                  <a:pt x="54274" y="32143"/>
                </a:lnTo>
                <a:lnTo>
                  <a:pt x="61475" y="24942"/>
                </a:lnTo>
                <a:lnTo>
                  <a:pt x="122737" y="24942"/>
                </a:lnTo>
                <a:lnTo>
                  <a:pt x="121708" y="23501"/>
                </a:lnTo>
                <a:lnTo>
                  <a:pt x="111968" y="14271"/>
                </a:lnTo>
                <a:lnTo>
                  <a:pt x="100733" y="7188"/>
                </a:lnTo>
                <a:lnTo>
                  <a:pt x="88259" y="2428"/>
                </a:lnTo>
                <a:lnTo>
                  <a:pt x="74801" y="167"/>
                </a:lnTo>
                <a:lnTo>
                  <a:pt x="69882" y="0"/>
                </a:lnTo>
                <a:close/>
              </a:path>
              <a:path w="140969" h="141604">
                <a:moveTo>
                  <a:pt x="137211" y="53682"/>
                </a:moveTo>
                <a:lnTo>
                  <a:pt x="124721" y="53682"/>
                </a:lnTo>
                <a:lnTo>
                  <a:pt x="69158" y="126110"/>
                </a:lnTo>
                <a:lnTo>
                  <a:pt x="112499" y="126110"/>
                </a:lnTo>
                <a:lnTo>
                  <a:pt x="116194" y="123641"/>
                </a:lnTo>
                <a:lnTo>
                  <a:pt x="125640" y="114285"/>
                </a:lnTo>
                <a:lnTo>
                  <a:pt x="132952" y="103458"/>
                </a:lnTo>
                <a:lnTo>
                  <a:pt x="137992" y="91404"/>
                </a:lnTo>
                <a:lnTo>
                  <a:pt x="140621" y="78365"/>
                </a:lnTo>
                <a:lnTo>
                  <a:pt x="139411" y="62310"/>
                </a:lnTo>
                <a:lnTo>
                  <a:pt x="137211" y="53682"/>
                </a:lnTo>
                <a:close/>
              </a:path>
              <a:path w="140969" h="141604">
                <a:moveTo>
                  <a:pt x="58071" y="53682"/>
                </a:moveTo>
                <a:lnTo>
                  <a:pt x="36913" y="53682"/>
                </a:lnTo>
                <a:lnTo>
                  <a:pt x="69158" y="95986"/>
                </a:lnTo>
                <a:lnTo>
                  <a:pt x="99019" y="57086"/>
                </a:lnTo>
                <a:lnTo>
                  <a:pt x="61475" y="57086"/>
                </a:lnTo>
                <a:lnTo>
                  <a:pt x="58071" y="53682"/>
                </a:lnTo>
                <a:close/>
              </a:path>
              <a:path w="140969" h="141604">
                <a:moveTo>
                  <a:pt x="122737" y="24942"/>
                </a:moveTo>
                <a:lnTo>
                  <a:pt x="79229" y="24942"/>
                </a:lnTo>
                <a:lnTo>
                  <a:pt x="86430" y="32143"/>
                </a:lnTo>
                <a:lnTo>
                  <a:pt x="86430" y="49885"/>
                </a:lnTo>
                <a:lnTo>
                  <a:pt x="79229" y="57086"/>
                </a:lnTo>
                <a:lnTo>
                  <a:pt x="99019" y="57086"/>
                </a:lnTo>
                <a:lnTo>
                  <a:pt x="101632" y="53682"/>
                </a:lnTo>
                <a:lnTo>
                  <a:pt x="137211" y="53682"/>
                </a:lnTo>
                <a:lnTo>
                  <a:pt x="135685" y="47696"/>
                </a:lnTo>
                <a:lnTo>
                  <a:pt x="129699" y="34701"/>
                </a:lnTo>
                <a:lnTo>
                  <a:pt x="122737" y="24942"/>
                </a:lnTo>
                <a:close/>
              </a:path>
            </a:pathLst>
          </a:custGeom>
          <a:solidFill>
            <a:srgbClr val="F26A36"/>
          </a:solidFill>
        </p:spPr>
        <p:txBody>
          <a:bodyPr wrap="square" lIns="0" tIns="0" rIns="0" bIns="0" rtlCol="0"/>
          <a:lstStyle/>
          <a:p>
            <a:endParaRPr lang="fr-FR" dirty="0"/>
          </a:p>
        </p:txBody>
      </p:sp>
      <p:sp>
        <p:nvSpPr>
          <p:cNvPr id="13" name="object 13"/>
          <p:cNvSpPr/>
          <p:nvPr/>
        </p:nvSpPr>
        <p:spPr>
          <a:xfrm>
            <a:off x="1302757" y="303499"/>
            <a:ext cx="112395" cy="127635"/>
          </a:xfrm>
          <a:custGeom>
            <a:avLst/>
            <a:gdLst/>
            <a:ahLst/>
            <a:cxnLst/>
            <a:rect l="l" t="t" r="r" b="b"/>
            <a:pathLst>
              <a:path w="112394" h="127634">
                <a:moveTo>
                  <a:pt x="44234" y="0"/>
                </a:moveTo>
                <a:lnTo>
                  <a:pt x="0" y="0"/>
                </a:lnTo>
                <a:lnTo>
                  <a:pt x="0" y="127431"/>
                </a:lnTo>
                <a:lnTo>
                  <a:pt x="49433" y="127272"/>
                </a:lnTo>
                <a:lnTo>
                  <a:pt x="64619" y="124827"/>
                </a:lnTo>
                <a:lnTo>
                  <a:pt x="78109" y="119664"/>
                </a:lnTo>
                <a:lnTo>
                  <a:pt x="86528" y="114147"/>
                </a:lnTo>
                <a:lnTo>
                  <a:pt x="14376" y="114147"/>
                </a:lnTo>
                <a:lnTo>
                  <a:pt x="14376" y="13284"/>
                </a:lnTo>
                <a:lnTo>
                  <a:pt x="87047" y="13284"/>
                </a:lnTo>
                <a:lnTo>
                  <a:pt x="86271" y="12594"/>
                </a:lnTo>
                <a:lnTo>
                  <a:pt x="74046" y="5793"/>
                </a:lnTo>
                <a:lnTo>
                  <a:pt x="59955" y="1497"/>
                </a:lnTo>
                <a:lnTo>
                  <a:pt x="44234" y="0"/>
                </a:lnTo>
                <a:close/>
              </a:path>
              <a:path w="112394" h="127634">
                <a:moveTo>
                  <a:pt x="87047" y="13284"/>
                </a:moveTo>
                <a:lnTo>
                  <a:pt x="14376" y="13284"/>
                </a:lnTo>
                <a:lnTo>
                  <a:pt x="56212" y="14379"/>
                </a:lnTo>
                <a:lnTo>
                  <a:pt x="70154" y="18994"/>
                </a:lnTo>
                <a:lnTo>
                  <a:pt x="81488" y="26748"/>
                </a:lnTo>
                <a:lnTo>
                  <a:pt x="89933" y="37127"/>
                </a:lnTo>
                <a:lnTo>
                  <a:pt x="95207" y="49620"/>
                </a:lnTo>
                <a:lnTo>
                  <a:pt x="97028" y="63715"/>
                </a:lnTo>
                <a:lnTo>
                  <a:pt x="96047" y="74513"/>
                </a:lnTo>
                <a:lnTo>
                  <a:pt x="73340" y="106818"/>
                </a:lnTo>
                <a:lnTo>
                  <a:pt x="44234" y="114147"/>
                </a:lnTo>
                <a:lnTo>
                  <a:pt x="86528" y="114147"/>
                </a:lnTo>
                <a:lnTo>
                  <a:pt x="110441" y="77913"/>
                </a:lnTo>
                <a:lnTo>
                  <a:pt x="111950" y="63715"/>
                </a:lnTo>
                <a:lnTo>
                  <a:pt x="111810" y="58950"/>
                </a:lnTo>
                <a:lnTo>
                  <a:pt x="109400" y="45077"/>
                </a:lnTo>
                <a:lnTo>
                  <a:pt x="104184" y="32530"/>
                </a:lnTo>
                <a:lnTo>
                  <a:pt x="96396" y="21604"/>
                </a:lnTo>
                <a:lnTo>
                  <a:pt x="87047" y="13284"/>
                </a:lnTo>
                <a:close/>
              </a:path>
            </a:pathLst>
          </a:custGeom>
          <a:solidFill>
            <a:srgbClr val="231F20"/>
          </a:solidFill>
        </p:spPr>
        <p:txBody>
          <a:bodyPr wrap="square" lIns="0" tIns="0" rIns="0" bIns="0" rtlCol="0"/>
          <a:lstStyle/>
          <a:p>
            <a:endParaRPr lang="fr-FR" dirty="0"/>
          </a:p>
        </p:txBody>
      </p:sp>
      <p:sp>
        <p:nvSpPr>
          <p:cNvPr id="14" name="object 14"/>
          <p:cNvSpPr/>
          <p:nvPr/>
        </p:nvSpPr>
        <p:spPr>
          <a:xfrm>
            <a:off x="1419999" y="302593"/>
            <a:ext cx="130175" cy="128905"/>
          </a:xfrm>
          <a:custGeom>
            <a:avLst/>
            <a:gdLst/>
            <a:ahLst/>
            <a:cxnLst/>
            <a:rect l="l" t="t" r="r" b="b"/>
            <a:pathLst>
              <a:path w="130175" h="128904">
                <a:moveTo>
                  <a:pt x="71539" y="0"/>
                </a:moveTo>
                <a:lnTo>
                  <a:pt x="58077" y="0"/>
                </a:lnTo>
                <a:lnTo>
                  <a:pt x="0" y="128346"/>
                </a:lnTo>
                <a:lnTo>
                  <a:pt x="14744" y="128346"/>
                </a:lnTo>
                <a:lnTo>
                  <a:pt x="29857" y="94665"/>
                </a:lnTo>
                <a:lnTo>
                  <a:pt x="114375" y="94665"/>
                </a:lnTo>
                <a:lnTo>
                  <a:pt x="108525" y="81737"/>
                </a:lnTo>
                <a:lnTo>
                  <a:pt x="35496" y="81737"/>
                </a:lnTo>
                <a:lnTo>
                  <a:pt x="64630" y="16751"/>
                </a:lnTo>
                <a:lnTo>
                  <a:pt x="79119" y="16751"/>
                </a:lnTo>
                <a:lnTo>
                  <a:pt x="71539" y="0"/>
                </a:lnTo>
                <a:close/>
              </a:path>
              <a:path w="130175" h="128904">
                <a:moveTo>
                  <a:pt x="114375" y="94665"/>
                </a:moveTo>
                <a:lnTo>
                  <a:pt x="99212" y="94665"/>
                </a:lnTo>
                <a:lnTo>
                  <a:pt x="114147" y="128346"/>
                </a:lnTo>
                <a:lnTo>
                  <a:pt x="129616" y="128346"/>
                </a:lnTo>
                <a:lnTo>
                  <a:pt x="114375" y="94665"/>
                </a:lnTo>
                <a:close/>
              </a:path>
              <a:path w="130175" h="128904">
                <a:moveTo>
                  <a:pt x="79119" y="16751"/>
                </a:moveTo>
                <a:lnTo>
                  <a:pt x="64630" y="16751"/>
                </a:lnTo>
                <a:lnTo>
                  <a:pt x="93573" y="81737"/>
                </a:lnTo>
                <a:lnTo>
                  <a:pt x="108525" y="81737"/>
                </a:lnTo>
                <a:lnTo>
                  <a:pt x="79119" y="16751"/>
                </a:lnTo>
                <a:close/>
              </a:path>
            </a:pathLst>
          </a:custGeom>
          <a:solidFill>
            <a:srgbClr val="231F20"/>
          </a:solidFill>
        </p:spPr>
        <p:txBody>
          <a:bodyPr wrap="square" lIns="0" tIns="0" rIns="0" bIns="0" rtlCol="0"/>
          <a:lstStyle/>
          <a:p>
            <a:endParaRPr lang="fr-FR" dirty="0"/>
          </a:p>
        </p:txBody>
      </p:sp>
      <p:sp>
        <p:nvSpPr>
          <p:cNvPr id="15" name="object 15"/>
          <p:cNvSpPr/>
          <p:nvPr/>
        </p:nvSpPr>
        <p:spPr>
          <a:xfrm>
            <a:off x="1555781"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1" y="53460"/>
                </a:lnTo>
                <a:lnTo>
                  <a:pt x="38897" y="20826"/>
                </a:lnTo>
                <a:lnTo>
                  <a:pt x="67562" y="13307"/>
                </a:lnTo>
                <a:lnTo>
                  <a:pt x="106682" y="13307"/>
                </a:lnTo>
                <a:lnTo>
                  <a:pt x="99813" y="8621"/>
                </a:lnTo>
                <a:lnTo>
                  <a:pt x="89105" y="3878"/>
                </a:lnTo>
                <a:lnTo>
                  <a:pt x="76235" y="959"/>
                </a:lnTo>
                <a:lnTo>
                  <a:pt x="60322" y="0"/>
                </a:lnTo>
                <a:close/>
              </a:path>
              <a:path w="116205" h="132079">
                <a:moveTo>
                  <a:pt x="115963" y="61439"/>
                </a:moveTo>
                <a:lnTo>
                  <a:pt x="63347" y="61439"/>
                </a:lnTo>
                <a:lnTo>
                  <a:pt x="63347"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2" y="13307"/>
                </a:moveTo>
                <a:lnTo>
                  <a:pt x="67562" y="13307"/>
                </a:lnTo>
                <a:lnTo>
                  <a:pt x="81435" y="15690"/>
                </a:lnTo>
                <a:lnTo>
                  <a:pt x="92612" y="20706"/>
                </a:lnTo>
                <a:lnTo>
                  <a:pt x="102133" y="27759"/>
                </a:lnTo>
                <a:lnTo>
                  <a:pt x="109242" y="15053"/>
                </a:lnTo>
                <a:lnTo>
                  <a:pt x="106682" y="13307"/>
                </a:lnTo>
                <a:close/>
              </a:path>
            </a:pathLst>
          </a:custGeom>
          <a:solidFill>
            <a:srgbClr val="231F20"/>
          </a:solidFill>
        </p:spPr>
        <p:txBody>
          <a:bodyPr wrap="square" lIns="0" tIns="0" rIns="0" bIns="0" rtlCol="0"/>
          <a:lstStyle/>
          <a:p>
            <a:endParaRPr lang="fr-FR" dirty="0"/>
          </a:p>
        </p:txBody>
      </p:sp>
      <p:sp>
        <p:nvSpPr>
          <p:cNvPr id="16" name="object 16"/>
          <p:cNvSpPr/>
          <p:nvPr/>
        </p:nvSpPr>
        <p:spPr>
          <a:xfrm>
            <a:off x="1692665" y="301467"/>
            <a:ext cx="130175" cy="132080"/>
          </a:xfrm>
          <a:custGeom>
            <a:avLst/>
            <a:gdLst/>
            <a:ahLst/>
            <a:cxnLst/>
            <a:rect l="l" t="t" r="r" b="b"/>
            <a:pathLst>
              <a:path w="130175" h="132079">
                <a:moveTo>
                  <a:pt x="60487" y="0"/>
                </a:moveTo>
                <a:lnTo>
                  <a:pt x="21483" y="16263"/>
                </a:lnTo>
                <a:lnTo>
                  <a:pt x="1451" y="51621"/>
                </a:lnTo>
                <a:lnTo>
                  <a:pt x="0" y="66116"/>
                </a:lnTo>
                <a:lnTo>
                  <a:pt x="386" y="73478"/>
                </a:lnTo>
                <a:lnTo>
                  <a:pt x="16288" y="109763"/>
                </a:lnTo>
                <a:lnTo>
                  <a:pt x="53141" y="130012"/>
                </a:lnTo>
                <a:lnTo>
                  <a:pt x="69519" y="131507"/>
                </a:lnTo>
                <a:lnTo>
                  <a:pt x="84267" y="128883"/>
                </a:lnTo>
                <a:lnTo>
                  <a:pt x="97339" y="123324"/>
                </a:lnTo>
                <a:lnTo>
                  <a:pt x="105731" y="117253"/>
                </a:lnTo>
                <a:lnTo>
                  <a:pt x="54479" y="117253"/>
                </a:lnTo>
                <a:lnTo>
                  <a:pt x="41356" y="112404"/>
                </a:lnTo>
                <a:lnTo>
                  <a:pt x="16795" y="80326"/>
                </a:lnTo>
                <a:lnTo>
                  <a:pt x="14941" y="65570"/>
                </a:lnTo>
                <a:lnTo>
                  <a:pt x="15131" y="60567"/>
                </a:lnTo>
                <a:lnTo>
                  <a:pt x="43641" y="19859"/>
                </a:lnTo>
                <a:lnTo>
                  <a:pt x="75514" y="14244"/>
                </a:lnTo>
                <a:lnTo>
                  <a:pt x="105287" y="14244"/>
                </a:lnTo>
                <a:lnTo>
                  <a:pt x="103591" y="12732"/>
                </a:lnTo>
                <a:lnTo>
                  <a:pt x="91267" y="5860"/>
                </a:lnTo>
                <a:lnTo>
                  <a:pt x="76859" y="1495"/>
                </a:lnTo>
                <a:lnTo>
                  <a:pt x="60487" y="0"/>
                </a:lnTo>
                <a:close/>
              </a:path>
              <a:path w="130175" h="132079">
                <a:moveTo>
                  <a:pt x="105287" y="14244"/>
                </a:moveTo>
                <a:lnTo>
                  <a:pt x="75514" y="14244"/>
                </a:lnTo>
                <a:lnTo>
                  <a:pt x="88636" y="19094"/>
                </a:lnTo>
                <a:lnTo>
                  <a:pt x="99570" y="27257"/>
                </a:lnTo>
                <a:lnTo>
                  <a:pt x="107897" y="38145"/>
                </a:lnTo>
                <a:lnTo>
                  <a:pt x="113201" y="51171"/>
                </a:lnTo>
                <a:lnTo>
                  <a:pt x="115039" y="65570"/>
                </a:lnTo>
                <a:lnTo>
                  <a:pt x="115062" y="66116"/>
                </a:lnTo>
                <a:lnTo>
                  <a:pt x="114866" y="70932"/>
                </a:lnTo>
                <a:lnTo>
                  <a:pt x="86351" y="111636"/>
                </a:lnTo>
                <a:lnTo>
                  <a:pt x="54479" y="117253"/>
                </a:lnTo>
                <a:lnTo>
                  <a:pt x="105731" y="117253"/>
                </a:lnTo>
                <a:lnTo>
                  <a:pt x="128546" y="79876"/>
                </a:lnTo>
                <a:lnTo>
                  <a:pt x="129997" y="65748"/>
                </a:lnTo>
                <a:lnTo>
                  <a:pt x="130175" y="65570"/>
                </a:lnTo>
                <a:lnTo>
                  <a:pt x="129611" y="58038"/>
                </a:lnTo>
                <a:lnTo>
                  <a:pt x="126840" y="44764"/>
                </a:lnTo>
                <a:lnTo>
                  <a:pt x="121498" y="32547"/>
                </a:lnTo>
                <a:lnTo>
                  <a:pt x="113708" y="21748"/>
                </a:lnTo>
                <a:lnTo>
                  <a:pt x="105287" y="14244"/>
                </a:lnTo>
                <a:close/>
              </a:path>
            </a:pathLst>
          </a:custGeom>
          <a:solidFill>
            <a:srgbClr val="231F20"/>
          </a:solidFill>
        </p:spPr>
        <p:txBody>
          <a:bodyPr wrap="square" lIns="0" tIns="0" rIns="0" bIns="0" rtlCol="0"/>
          <a:lstStyle/>
          <a:p>
            <a:endParaRPr lang="fr-FR" dirty="0"/>
          </a:p>
        </p:txBody>
      </p:sp>
      <p:sp>
        <p:nvSpPr>
          <p:cNvPr id="17" name="object 17"/>
          <p:cNvSpPr/>
          <p:nvPr/>
        </p:nvSpPr>
        <p:spPr>
          <a:xfrm>
            <a:off x="1841568"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0" y="53463"/>
                </a:lnTo>
                <a:lnTo>
                  <a:pt x="38895" y="20826"/>
                </a:lnTo>
                <a:lnTo>
                  <a:pt x="67559" y="13306"/>
                </a:lnTo>
                <a:lnTo>
                  <a:pt x="106681" y="13306"/>
                </a:lnTo>
                <a:lnTo>
                  <a:pt x="99813" y="8621"/>
                </a:lnTo>
                <a:lnTo>
                  <a:pt x="89105" y="3878"/>
                </a:lnTo>
                <a:lnTo>
                  <a:pt x="76235" y="959"/>
                </a:lnTo>
                <a:lnTo>
                  <a:pt x="60322" y="0"/>
                </a:lnTo>
                <a:close/>
              </a:path>
              <a:path w="116205" h="132079">
                <a:moveTo>
                  <a:pt x="115963" y="61439"/>
                </a:moveTo>
                <a:lnTo>
                  <a:pt x="63360" y="61439"/>
                </a:lnTo>
                <a:lnTo>
                  <a:pt x="63360"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1" y="13306"/>
                </a:moveTo>
                <a:lnTo>
                  <a:pt x="67559" y="13306"/>
                </a:lnTo>
                <a:lnTo>
                  <a:pt x="81431" y="15688"/>
                </a:lnTo>
                <a:lnTo>
                  <a:pt x="92610" y="20705"/>
                </a:lnTo>
                <a:lnTo>
                  <a:pt x="102133" y="27759"/>
                </a:lnTo>
                <a:lnTo>
                  <a:pt x="109242" y="15053"/>
                </a:lnTo>
                <a:lnTo>
                  <a:pt x="106681" y="13306"/>
                </a:lnTo>
                <a:close/>
              </a:path>
            </a:pathLst>
          </a:custGeom>
          <a:solidFill>
            <a:srgbClr val="231F20"/>
          </a:solidFill>
        </p:spPr>
        <p:txBody>
          <a:bodyPr wrap="square" lIns="0" tIns="0" rIns="0" bIns="0" rtlCol="0"/>
          <a:lstStyle/>
          <a:p>
            <a:endParaRPr lang="fr-FR" dirty="0"/>
          </a:p>
        </p:txBody>
      </p:sp>
      <p:sp>
        <p:nvSpPr>
          <p:cNvPr id="18" name="object 18"/>
          <p:cNvSpPr/>
          <p:nvPr/>
        </p:nvSpPr>
        <p:spPr>
          <a:xfrm>
            <a:off x="1992562" y="303494"/>
            <a:ext cx="0" cy="127635"/>
          </a:xfrm>
          <a:custGeom>
            <a:avLst/>
            <a:gdLst/>
            <a:ahLst/>
            <a:cxnLst/>
            <a:rect l="l" t="t" r="r" b="b"/>
            <a:pathLst>
              <a:path h="127634">
                <a:moveTo>
                  <a:pt x="0" y="0"/>
                </a:moveTo>
                <a:lnTo>
                  <a:pt x="0" y="127431"/>
                </a:lnTo>
              </a:path>
            </a:pathLst>
          </a:custGeom>
          <a:ln w="14389">
            <a:solidFill>
              <a:srgbClr val="231F20"/>
            </a:solidFill>
          </a:ln>
        </p:spPr>
        <p:txBody>
          <a:bodyPr wrap="square" lIns="0" tIns="0" rIns="0" bIns="0" rtlCol="0"/>
          <a:lstStyle/>
          <a:p>
            <a:endParaRPr lang="fr-FR" dirty="0"/>
          </a:p>
        </p:txBody>
      </p:sp>
      <p:sp>
        <p:nvSpPr>
          <p:cNvPr id="19" name="object 19"/>
          <p:cNvSpPr/>
          <p:nvPr/>
        </p:nvSpPr>
        <p:spPr>
          <a:xfrm>
            <a:off x="2031239" y="424149"/>
            <a:ext cx="93345" cy="0"/>
          </a:xfrm>
          <a:custGeom>
            <a:avLst/>
            <a:gdLst/>
            <a:ahLst/>
            <a:cxnLst/>
            <a:rect l="l" t="t" r="r" b="b"/>
            <a:pathLst>
              <a:path w="93344">
                <a:moveTo>
                  <a:pt x="0" y="0"/>
                </a:moveTo>
                <a:lnTo>
                  <a:pt x="93027" y="0"/>
                </a:lnTo>
              </a:path>
            </a:pathLst>
          </a:custGeom>
          <a:ln w="12700">
            <a:solidFill>
              <a:srgbClr val="231F20"/>
            </a:solidFill>
          </a:ln>
        </p:spPr>
        <p:txBody>
          <a:bodyPr wrap="square" lIns="0" tIns="0" rIns="0" bIns="0" rtlCol="0"/>
          <a:lstStyle/>
          <a:p>
            <a:endParaRPr lang="fr-FR" dirty="0"/>
          </a:p>
        </p:txBody>
      </p:sp>
      <p:sp>
        <p:nvSpPr>
          <p:cNvPr id="20" name="object 20"/>
          <p:cNvSpPr/>
          <p:nvPr/>
        </p:nvSpPr>
        <p:spPr>
          <a:xfrm>
            <a:off x="2031239" y="39557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lang="fr-FR" dirty="0"/>
          </a:p>
        </p:txBody>
      </p:sp>
      <p:sp>
        <p:nvSpPr>
          <p:cNvPr id="21" name="object 21"/>
          <p:cNvSpPr/>
          <p:nvPr/>
        </p:nvSpPr>
        <p:spPr>
          <a:xfrm>
            <a:off x="2031239" y="366999"/>
            <a:ext cx="84455" cy="0"/>
          </a:xfrm>
          <a:custGeom>
            <a:avLst/>
            <a:gdLst/>
            <a:ahLst/>
            <a:cxnLst/>
            <a:rect l="l" t="t" r="r" b="b"/>
            <a:pathLst>
              <a:path w="84455">
                <a:moveTo>
                  <a:pt x="0" y="0"/>
                </a:moveTo>
                <a:lnTo>
                  <a:pt x="83921" y="0"/>
                </a:lnTo>
              </a:path>
            </a:pathLst>
          </a:custGeom>
          <a:ln w="12700">
            <a:solidFill>
              <a:srgbClr val="231F20"/>
            </a:solidFill>
          </a:ln>
        </p:spPr>
        <p:txBody>
          <a:bodyPr wrap="square" lIns="0" tIns="0" rIns="0" bIns="0" rtlCol="0"/>
          <a:lstStyle/>
          <a:p>
            <a:endParaRPr lang="fr-FR" dirty="0"/>
          </a:p>
        </p:txBody>
      </p:sp>
      <p:sp>
        <p:nvSpPr>
          <p:cNvPr id="22" name="object 22"/>
          <p:cNvSpPr/>
          <p:nvPr/>
        </p:nvSpPr>
        <p:spPr>
          <a:xfrm>
            <a:off x="2031239" y="33842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lang="fr-FR" dirty="0"/>
          </a:p>
        </p:txBody>
      </p:sp>
      <p:sp>
        <p:nvSpPr>
          <p:cNvPr id="23" name="object 23"/>
          <p:cNvSpPr/>
          <p:nvPr/>
        </p:nvSpPr>
        <p:spPr>
          <a:xfrm>
            <a:off x="2031239" y="309849"/>
            <a:ext cx="92710" cy="0"/>
          </a:xfrm>
          <a:custGeom>
            <a:avLst/>
            <a:gdLst/>
            <a:ahLst/>
            <a:cxnLst/>
            <a:rect l="l" t="t" r="r" b="b"/>
            <a:pathLst>
              <a:path w="92710">
                <a:moveTo>
                  <a:pt x="0" y="0"/>
                </a:moveTo>
                <a:lnTo>
                  <a:pt x="92113" y="0"/>
                </a:lnTo>
              </a:path>
            </a:pathLst>
          </a:custGeom>
          <a:ln w="12700">
            <a:solidFill>
              <a:srgbClr val="231F20"/>
            </a:solidFill>
          </a:ln>
        </p:spPr>
        <p:txBody>
          <a:bodyPr wrap="square" lIns="0" tIns="0" rIns="0" bIns="0" rtlCol="0"/>
          <a:lstStyle/>
          <a:p>
            <a:endParaRPr lang="fr-FR" dirty="0"/>
          </a:p>
        </p:txBody>
      </p:sp>
      <p:sp>
        <p:nvSpPr>
          <p:cNvPr id="24" name="object 24"/>
          <p:cNvSpPr/>
          <p:nvPr/>
        </p:nvSpPr>
        <p:spPr>
          <a:xfrm>
            <a:off x="4013114" y="1724703"/>
            <a:ext cx="0" cy="2860675"/>
          </a:xfrm>
          <a:custGeom>
            <a:avLst/>
            <a:gdLst/>
            <a:ahLst/>
            <a:cxnLst/>
            <a:rect l="l" t="t" r="r" b="b"/>
            <a:pathLst>
              <a:path h="2860675">
                <a:moveTo>
                  <a:pt x="0" y="0"/>
                </a:moveTo>
                <a:lnTo>
                  <a:pt x="0" y="2860230"/>
                </a:lnTo>
              </a:path>
            </a:pathLst>
          </a:custGeom>
          <a:ln w="3175">
            <a:solidFill>
              <a:srgbClr val="8C8E90"/>
            </a:solidFill>
          </a:ln>
        </p:spPr>
        <p:txBody>
          <a:bodyPr wrap="square" lIns="0" tIns="0" rIns="0" bIns="0" rtlCol="0"/>
          <a:lstStyle/>
          <a:p>
            <a:endParaRPr lang="fr-FR" dirty="0"/>
          </a:p>
        </p:txBody>
      </p:sp>
      <p:sp>
        <p:nvSpPr>
          <p:cNvPr id="25" name="object 25"/>
          <p:cNvSpPr/>
          <p:nvPr/>
        </p:nvSpPr>
        <p:spPr>
          <a:xfrm>
            <a:off x="5039488" y="1724703"/>
            <a:ext cx="0" cy="2860675"/>
          </a:xfrm>
          <a:custGeom>
            <a:avLst/>
            <a:gdLst/>
            <a:ahLst/>
            <a:cxnLst/>
            <a:rect l="l" t="t" r="r" b="b"/>
            <a:pathLst>
              <a:path h="2860675">
                <a:moveTo>
                  <a:pt x="0" y="0"/>
                </a:moveTo>
                <a:lnTo>
                  <a:pt x="0" y="2860230"/>
                </a:lnTo>
              </a:path>
            </a:pathLst>
          </a:custGeom>
          <a:ln w="3175">
            <a:solidFill>
              <a:srgbClr val="8C8E90"/>
            </a:solidFill>
          </a:ln>
        </p:spPr>
        <p:txBody>
          <a:bodyPr wrap="square" lIns="0" tIns="0" rIns="0" bIns="0" rtlCol="0"/>
          <a:lstStyle/>
          <a:p>
            <a:endParaRPr lang="fr-FR" dirty="0"/>
          </a:p>
        </p:txBody>
      </p:sp>
      <p:sp>
        <p:nvSpPr>
          <p:cNvPr id="26" name="object 26"/>
          <p:cNvSpPr/>
          <p:nvPr/>
        </p:nvSpPr>
        <p:spPr>
          <a:xfrm>
            <a:off x="2986738" y="1724703"/>
            <a:ext cx="0" cy="2860675"/>
          </a:xfrm>
          <a:custGeom>
            <a:avLst/>
            <a:gdLst/>
            <a:ahLst/>
            <a:cxnLst/>
            <a:rect l="l" t="t" r="r" b="b"/>
            <a:pathLst>
              <a:path h="2860675">
                <a:moveTo>
                  <a:pt x="0" y="0"/>
                </a:moveTo>
                <a:lnTo>
                  <a:pt x="0" y="2860230"/>
                </a:lnTo>
              </a:path>
            </a:pathLst>
          </a:custGeom>
          <a:ln w="3175">
            <a:solidFill>
              <a:srgbClr val="8C8E90"/>
            </a:solidFill>
          </a:ln>
        </p:spPr>
        <p:txBody>
          <a:bodyPr wrap="square" lIns="0" tIns="0" rIns="0" bIns="0" rtlCol="0"/>
          <a:lstStyle/>
          <a:p>
            <a:endParaRPr lang="fr-FR" dirty="0"/>
          </a:p>
        </p:txBody>
      </p:sp>
      <p:sp>
        <p:nvSpPr>
          <p:cNvPr id="27" name="object 27"/>
          <p:cNvSpPr txBox="1"/>
          <p:nvPr/>
        </p:nvSpPr>
        <p:spPr>
          <a:xfrm>
            <a:off x="442401" y="827382"/>
            <a:ext cx="6230148" cy="566822"/>
          </a:xfrm>
          <a:prstGeom prst="rect">
            <a:avLst/>
          </a:prstGeom>
        </p:spPr>
        <p:txBody>
          <a:bodyPr vert="horz" wrap="square" lIns="0" tIns="0" rIns="0" bIns="0" rtlCol="0">
            <a:spAutoFit/>
          </a:bodyPr>
          <a:lstStyle/>
          <a:p>
            <a:pPr marL="12700">
              <a:lnSpc>
                <a:spcPct val="100000"/>
              </a:lnSpc>
            </a:pPr>
            <a:r>
              <a:rPr lang="fr-FR" sz="2000" spc="25" dirty="0" smtClean="0">
                <a:solidFill>
                  <a:srgbClr val="00AEE6"/>
                </a:solidFill>
                <a:latin typeface="Branding-Medium"/>
                <a:cs typeface="Branding-Medium"/>
              </a:rPr>
              <a:t>V</a:t>
            </a:r>
            <a:r>
              <a:rPr lang="fr-FR" sz="2000" spc="100" dirty="0" smtClean="0">
                <a:solidFill>
                  <a:srgbClr val="00AEE6"/>
                </a:solidFill>
                <a:latin typeface="Branding-Medium"/>
                <a:cs typeface="Branding-Medium"/>
              </a:rPr>
              <a:t>ALEU</a:t>
            </a:r>
            <a:r>
              <a:rPr lang="fr-FR" sz="2000" dirty="0" smtClean="0">
                <a:solidFill>
                  <a:srgbClr val="00AEE6"/>
                </a:solidFill>
                <a:latin typeface="Branding-Medium"/>
                <a:cs typeface="Branding-Medium"/>
              </a:rPr>
              <a:t>R</a:t>
            </a:r>
            <a:r>
              <a:rPr lang="fr-FR" sz="2000" spc="200" dirty="0" smtClean="0">
                <a:solidFill>
                  <a:srgbClr val="00AEE6"/>
                </a:solidFill>
                <a:latin typeface="Branding-Medium"/>
                <a:cs typeface="Branding-Medium"/>
              </a:rPr>
              <a:t> </a:t>
            </a:r>
            <a:r>
              <a:rPr lang="fr-FR" sz="2000" spc="100" dirty="0" smtClean="0">
                <a:solidFill>
                  <a:srgbClr val="00AEE6"/>
                </a:solidFill>
                <a:latin typeface="Branding-Medium"/>
                <a:cs typeface="Branding-Medium"/>
              </a:rPr>
              <a:t>D</a:t>
            </a:r>
            <a:r>
              <a:rPr lang="fr-FR" sz="2000" dirty="0" smtClean="0">
                <a:solidFill>
                  <a:srgbClr val="00AEE6"/>
                </a:solidFill>
                <a:latin typeface="Branding-Medium"/>
                <a:cs typeface="Branding-Medium"/>
              </a:rPr>
              <a:t>E</a:t>
            </a:r>
            <a:r>
              <a:rPr lang="fr-FR" sz="2000" spc="200" dirty="0" smtClean="0">
                <a:solidFill>
                  <a:srgbClr val="00AEE6"/>
                </a:solidFill>
                <a:latin typeface="Branding-Medium"/>
                <a:cs typeface="Branding-Medium"/>
              </a:rPr>
              <a:t> </a:t>
            </a:r>
            <a:r>
              <a:rPr lang="fr-FR" sz="2000" spc="-105" dirty="0" smtClean="0">
                <a:solidFill>
                  <a:srgbClr val="00AEE6"/>
                </a:solidFill>
                <a:latin typeface="Branding-Medium"/>
                <a:cs typeface="Branding-Medium"/>
              </a:rPr>
              <a:t>L</a:t>
            </a:r>
            <a:r>
              <a:rPr lang="fr-FR" sz="2000" spc="55" dirty="0" smtClean="0">
                <a:solidFill>
                  <a:srgbClr val="00AEE6"/>
                </a:solidFill>
                <a:latin typeface="Branding-Medium"/>
                <a:cs typeface="Branding-Medium"/>
              </a:rPr>
              <a:t>’</a:t>
            </a:r>
            <a:r>
              <a:rPr lang="fr-FR" sz="2000" spc="100" dirty="0" smtClean="0">
                <a:solidFill>
                  <a:srgbClr val="00AEE6"/>
                </a:solidFill>
                <a:latin typeface="Branding-Medium"/>
                <a:cs typeface="Branding-Medium"/>
              </a:rPr>
              <a:t>O</a:t>
            </a:r>
            <a:r>
              <a:rPr lang="fr-FR" sz="2000" spc="-75" dirty="0" smtClean="0">
                <a:solidFill>
                  <a:srgbClr val="00AEE6"/>
                </a:solidFill>
                <a:latin typeface="Branding-Medium"/>
                <a:cs typeface="Branding-Medium"/>
              </a:rPr>
              <a:t>L</a:t>
            </a:r>
            <a:r>
              <a:rPr lang="fr-FR" sz="2000" spc="100" dirty="0" smtClean="0">
                <a:solidFill>
                  <a:srgbClr val="00AEE6"/>
                </a:solidFill>
                <a:latin typeface="Branding-Medium"/>
                <a:cs typeface="Branding-Medium"/>
              </a:rPr>
              <a:t>YMPISM</a:t>
            </a:r>
            <a:r>
              <a:rPr lang="fr-FR" sz="2000" dirty="0" smtClean="0">
                <a:solidFill>
                  <a:srgbClr val="00AEE6"/>
                </a:solidFill>
                <a:latin typeface="Branding-Medium"/>
                <a:cs typeface="Branding-Medium"/>
              </a:rPr>
              <a:t>E</a:t>
            </a:r>
            <a:r>
              <a:rPr lang="fr-FR" sz="2000" spc="125" dirty="0" smtClean="0">
                <a:solidFill>
                  <a:srgbClr val="00AEE6"/>
                </a:solidFill>
                <a:latin typeface="Branding-Medium"/>
                <a:cs typeface="Branding-Medium"/>
              </a:rPr>
              <a:t> </a:t>
            </a:r>
            <a:r>
              <a:rPr lang="fr-FR" sz="2300" spc="90" dirty="0" smtClean="0">
                <a:solidFill>
                  <a:srgbClr val="00AEE6"/>
                </a:solidFill>
                <a:latin typeface="TRIALHandelson-Two"/>
                <a:cs typeface="TRIALHandelson-Two"/>
              </a:rPr>
              <a:t>E</a:t>
            </a:r>
            <a:r>
              <a:rPr lang="fr-FR" sz="2300" spc="35" dirty="0" smtClean="0">
                <a:solidFill>
                  <a:srgbClr val="00AEE6"/>
                </a:solidFill>
                <a:latin typeface="TRIALHandelson-Two"/>
                <a:cs typeface="TRIALHandelson-Two"/>
              </a:rPr>
              <a:t>X</a:t>
            </a:r>
            <a:r>
              <a:rPr lang="fr-FR" sz="2300" spc="125" dirty="0" smtClean="0">
                <a:solidFill>
                  <a:srgbClr val="00AEE6"/>
                </a:solidFill>
                <a:latin typeface="TRIALHandelson-Two"/>
                <a:cs typeface="TRIALHandelson-Two"/>
              </a:rPr>
              <a:t>CE</a:t>
            </a:r>
            <a:r>
              <a:rPr lang="fr-FR" sz="2300" spc="-70" dirty="0" smtClean="0">
                <a:solidFill>
                  <a:srgbClr val="00AEE6"/>
                </a:solidFill>
                <a:latin typeface="TRIALHandelson-Two"/>
                <a:cs typeface="TRIALHandelson-Two"/>
              </a:rPr>
              <a:t>L</a:t>
            </a:r>
            <a:r>
              <a:rPr lang="fr-FR" sz="2300" spc="40" dirty="0" smtClean="0">
                <a:solidFill>
                  <a:srgbClr val="00AEE6"/>
                </a:solidFill>
                <a:latin typeface="TRIALHandelson-Two"/>
                <a:cs typeface="TRIALHandelson-Two"/>
              </a:rPr>
              <a:t>L</a:t>
            </a:r>
            <a:r>
              <a:rPr lang="fr-FR" sz="2300" spc="120" dirty="0" smtClean="0">
                <a:solidFill>
                  <a:srgbClr val="00AEE6"/>
                </a:solidFill>
                <a:latin typeface="TRIALHandelson-Two"/>
                <a:cs typeface="TRIALHandelson-Two"/>
              </a:rPr>
              <a:t>ENCE</a:t>
            </a:r>
            <a:endParaRPr lang="fr-FR" sz="2300" dirty="0" smtClean="0">
              <a:latin typeface="TRIALHandelson-Two"/>
              <a:cs typeface="TRIALHandelson-Two"/>
            </a:endParaRPr>
          </a:p>
          <a:p>
            <a:pPr marL="29209">
              <a:lnSpc>
                <a:spcPct val="100000"/>
              </a:lnSpc>
              <a:spcBef>
                <a:spcPts val="130"/>
              </a:spcBef>
            </a:pPr>
            <a:r>
              <a:rPr lang="fr-FR" sz="1300" b="1" dirty="0" smtClean="0">
                <a:latin typeface="Branding"/>
                <a:cs typeface="Branding"/>
              </a:rPr>
              <a:t>Akagumye Bagumako</a:t>
            </a:r>
            <a:r>
              <a:rPr lang="fr-FR" sz="1300" b="1" spc="-15" dirty="0" smtClean="0">
                <a:latin typeface="Branding"/>
                <a:cs typeface="Branding"/>
              </a:rPr>
              <a:t> </a:t>
            </a:r>
            <a:r>
              <a:rPr lang="fr-FR" sz="1300" b="1" dirty="0" smtClean="0">
                <a:solidFill>
                  <a:srgbClr val="414042"/>
                </a:solidFill>
                <a:latin typeface="Branding"/>
                <a:cs typeface="Branding"/>
              </a:rPr>
              <a:t>• </a:t>
            </a:r>
            <a:r>
              <a:rPr lang="fr-FR" sz="1300" spc="-10" dirty="0" smtClean="0">
                <a:solidFill>
                  <a:srgbClr val="414042"/>
                </a:solidFill>
                <a:latin typeface="Branding-Semilight"/>
                <a:cs typeface="Branding-Semilight"/>
              </a:rPr>
              <a:t>C</a:t>
            </a:r>
            <a:r>
              <a:rPr lang="fr-FR" sz="1300" dirty="0" smtClean="0">
                <a:solidFill>
                  <a:srgbClr val="414042"/>
                </a:solidFill>
                <a:latin typeface="Branding-Semilight"/>
                <a:cs typeface="Branding-Semilight"/>
              </a:rPr>
              <a:t>ou</a:t>
            </a:r>
            <a:r>
              <a:rPr lang="fr-FR" sz="1300" spc="-15" dirty="0" smtClean="0">
                <a:solidFill>
                  <a:srgbClr val="414042"/>
                </a:solidFill>
                <a:latin typeface="Branding-Semilight"/>
                <a:cs typeface="Branding-Semilight"/>
              </a:rPr>
              <a:t>r</a:t>
            </a:r>
            <a:r>
              <a:rPr lang="fr-FR" sz="1300" dirty="0" smtClean="0">
                <a:solidFill>
                  <a:srgbClr val="414042"/>
                </a:solidFill>
                <a:latin typeface="Branding-Semilight"/>
                <a:cs typeface="Branding-Semilight"/>
              </a:rPr>
              <a:t>se de </a:t>
            </a:r>
            <a:r>
              <a:rPr lang="fr-FR" sz="1300" spc="-40" dirty="0" smtClean="0">
                <a:solidFill>
                  <a:srgbClr val="414042"/>
                </a:solidFill>
                <a:latin typeface="Branding-Semilight"/>
                <a:cs typeface="Branding-Semilight"/>
              </a:rPr>
              <a:t>r</a:t>
            </a:r>
            <a:r>
              <a:rPr lang="fr-FR" sz="1300" dirty="0" smtClean="0">
                <a:solidFill>
                  <a:srgbClr val="414042"/>
                </a:solidFill>
                <a:latin typeface="Branding-Semilight"/>
                <a:cs typeface="Branding-Semilight"/>
              </a:rPr>
              <a:t>elais</a:t>
            </a:r>
            <a:endParaRPr lang="fr-FR" sz="1300" dirty="0">
              <a:latin typeface="Branding-Semilight"/>
              <a:cs typeface="Branding-Semilight"/>
            </a:endParaRPr>
          </a:p>
        </p:txBody>
      </p:sp>
      <p:sp>
        <p:nvSpPr>
          <p:cNvPr id="28" name="object 28"/>
          <p:cNvSpPr txBox="1"/>
          <p:nvPr/>
        </p:nvSpPr>
        <p:spPr>
          <a:xfrm>
            <a:off x="596000" y="1709244"/>
            <a:ext cx="2113915" cy="672556"/>
          </a:xfrm>
          <a:prstGeom prst="rect">
            <a:avLst/>
          </a:prstGeom>
        </p:spPr>
        <p:txBody>
          <a:bodyPr vert="horz" wrap="square" lIns="0" tIns="0" rIns="0" bIns="0" rtlCol="0">
            <a:spAutoFit/>
          </a:bodyPr>
          <a:lstStyle/>
          <a:p>
            <a:pPr marL="12700">
              <a:lnSpc>
                <a:spcPct val="100000"/>
              </a:lnSpc>
            </a:pPr>
            <a:r>
              <a:rPr lang="fr-FR" sz="1200" b="1" spc="60" dirty="0" smtClean="0">
                <a:solidFill>
                  <a:srgbClr val="00AEE6"/>
                </a:solidFill>
                <a:latin typeface="Branding"/>
                <a:cs typeface="Branding"/>
              </a:rPr>
              <a:t>Objectif</a:t>
            </a:r>
            <a:endParaRPr lang="fr-FR" sz="1200" dirty="0" smtClean="0">
              <a:latin typeface="Branding"/>
              <a:cs typeface="Branding"/>
            </a:endParaRPr>
          </a:p>
          <a:p>
            <a:pPr marL="12700" marR="5080" algn="just">
              <a:lnSpc>
                <a:spcPct val="101800"/>
              </a:lnSpc>
              <a:spcBef>
                <a:spcPts val="505"/>
              </a:spcBef>
            </a:pPr>
            <a:r>
              <a:rPr lang="fr-FR" sz="900" b="1" spc="-10"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omp</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end</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a:t>
            </a:r>
            <a:r>
              <a:rPr lang="fr-FR" sz="900" b="1" spc="-5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que </a:t>
            </a:r>
            <a:r>
              <a:rPr lang="fr-FR" sz="900" b="1" spc="-5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l</a:t>
            </a:r>
            <a:r>
              <a:rPr lang="fr-FR" sz="900" b="1" spc="-50" dirty="0" smtClean="0">
                <a:solidFill>
                  <a:srgbClr val="00AEE6"/>
                </a:solidFill>
                <a:latin typeface="Branding-Semibold"/>
                <a:cs typeface="Branding-Semibold"/>
              </a:rPr>
              <a:t>’</a:t>
            </a:r>
            <a:r>
              <a:rPr lang="fr-FR" sz="900" b="1" spc="-10" dirty="0" smtClean="0">
                <a:solidFill>
                  <a:srgbClr val="00AEE6"/>
                </a:solidFill>
                <a:latin typeface="Branding-Semibold"/>
                <a:cs typeface="Branding-Semibold"/>
              </a:rPr>
              <a:t>e</a:t>
            </a:r>
            <a:r>
              <a:rPr lang="fr-FR" sz="900" b="1" spc="-25" dirty="0" smtClean="0">
                <a:solidFill>
                  <a:srgbClr val="00AEE6"/>
                </a:solidFill>
                <a:latin typeface="Branding-Semibold"/>
                <a:cs typeface="Branding-Semibold"/>
              </a:rPr>
              <a:t>x</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ellen</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e </a:t>
            </a:r>
            <a:r>
              <a:rPr lang="fr-FR" sz="900" b="1" spc="-5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est </a:t>
            </a:r>
            <a:r>
              <a:rPr lang="fr-FR" sz="900" b="1" spc="-5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un </a:t>
            </a:r>
            <a:r>
              <a:rPr lang="fr-FR" sz="900" b="1" spc="-5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a:t>
            </a:r>
            <a:r>
              <a:rPr lang="fr-FR" sz="900" b="1" spc="-5" dirty="0" smtClean="0">
                <a:solidFill>
                  <a:srgbClr val="00AEE6"/>
                </a:solidFill>
                <a:latin typeface="Branding-Semibold"/>
                <a:cs typeface="Branding-Semibold"/>
              </a:rPr>
              <a:t>é</a:t>
            </a:r>
            <a:r>
              <a:rPr lang="fr-FR" sz="900" b="1" spc="-15" dirty="0" smtClean="0">
                <a:solidFill>
                  <a:srgbClr val="00AEE6"/>
                </a:solidFill>
                <a:latin typeface="Branding-Semibold"/>
                <a:cs typeface="Branding-Semibold"/>
              </a:rPr>
              <a:t>fi </a:t>
            </a:r>
            <a:r>
              <a:rPr lang="fr-FR" sz="900" b="1" dirty="0" smtClean="0">
                <a:solidFill>
                  <a:srgbClr val="00AEE6"/>
                </a:solidFill>
                <a:latin typeface="Branding-Semibold"/>
                <a:cs typeface="Branding-Semibold"/>
              </a:rPr>
              <a:t>pe</a:t>
            </a:r>
            <a:r>
              <a:rPr lang="fr-FR" sz="900" b="1" spc="-1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sonnel pour</a:t>
            </a:r>
            <a:r>
              <a:rPr lang="fr-FR" sz="900" b="1" spc="-25" dirty="0" smtClean="0">
                <a:solidFill>
                  <a:srgbClr val="00AEE6"/>
                </a:solidFill>
                <a:latin typeface="Branding-Semibold"/>
                <a:cs typeface="Branding-Semibold"/>
              </a:rPr>
              <a:t> </a:t>
            </a:r>
            <a:r>
              <a:rPr lang="fr-FR" sz="900" b="1" spc="-10" dirty="0" smtClean="0">
                <a:solidFill>
                  <a:srgbClr val="00AEE6"/>
                </a:solidFill>
                <a:latin typeface="Branding-Semibold"/>
                <a:cs typeface="Branding-Semibold"/>
              </a:rPr>
              <a:t>f</a:t>
            </a:r>
            <a:r>
              <a:rPr lang="fr-FR" sz="900" b="1" dirty="0" smtClean="0">
                <a:solidFill>
                  <a:srgbClr val="00AEE6"/>
                </a:solidFill>
                <a:latin typeface="Branding-Semibold"/>
                <a:cs typeface="Branding-Semibold"/>
              </a:rPr>
              <a:t>ai</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de son mieux.</a:t>
            </a:r>
            <a:endParaRPr lang="fr-FR" sz="900" dirty="0">
              <a:latin typeface="Branding-Semibold"/>
              <a:cs typeface="Branding-Semibold"/>
            </a:endParaRPr>
          </a:p>
        </p:txBody>
      </p:sp>
      <p:sp>
        <p:nvSpPr>
          <p:cNvPr id="29" name="object 29"/>
          <p:cNvSpPr/>
          <p:nvPr/>
        </p:nvSpPr>
        <p:spPr>
          <a:xfrm>
            <a:off x="685098" y="2752725"/>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0" name="object 30"/>
          <p:cNvSpPr/>
          <p:nvPr/>
        </p:nvSpPr>
        <p:spPr>
          <a:xfrm>
            <a:off x="684626" y="3198653"/>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1" name="object 31"/>
          <p:cNvSpPr/>
          <p:nvPr/>
        </p:nvSpPr>
        <p:spPr>
          <a:xfrm flipH="1">
            <a:off x="689565" y="4105664"/>
            <a:ext cx="53893" cy="58893"/>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4" name="object 34"/>
          <p:cNvSpPr/>
          <p:nvPr/>
        </p:nvSpPr>
        <p:spPr>
          <a:xfrm flipH="1">
            <a:off x="411033" y="1724699"/>
            <a:ext cx="45719" cy="2760927"/>
          </a:xfrm>
          <a:custGeom>
            <a:avLst/>
            <a:gdLst/>
            <a:ahLst/>
            <a:cxnLst/>
            <a:rect l="l" t="t" r="r" b="b"/>
            <a:pathLst>
              <a:path h="2666365">
                <a:moveTo>
                  <a:pt x="0" y="2665869"/>
                </a:moveTo>
                <a:lnTo>
                  <a:pt x="0" y="0"/>
                </a:lnTo>
              </a:path>
            </a:pathLst>
          </a:custGeom>
          <a:ln w="38100">
            <a:solidFill>
              <a:srgbClr val="00AEE6"/>
            </a:solidFill>
          </a:ln>
        </p:spPr>
        <p:txBody>
          <a:bodyPr wrap="square" lIns="0" tIns="0" rIns="0" bIns="0" rtlCol="0"/>
          <a:lstStyle/>
          <a:p>
            <a:endParaRPr lang="fr-FR" dirty="0"/>
          </a:p>
        </p:txBody>
      </p:sp>
      <p:sp>
        <p:nvSpPr>
          <p:cNvPr id="35" name="object 35"/>
          <p:cNvSpPr/>
          <p:nvPr/>
        </p:nvSpPr>
        <p:spPr>
          <a:xfrm>
            <a:off x="3361994" y="2887083"/>
            <a:ext cx="313690" cy="210820"/>
          </a:xfrm>
          <a:custGeom>
            <a:avLst/>
            <a:gdLst/>
            <a:ahLst/>
            <a:cxnLst/>
            <a:rect l="l" t="t" r="r" b="b"/>
            <a:pathLst>
              <a:path w="313689" h="210819">
                <a:moveTo>
                  <a:pt x="313182" y="210578"/>
                </a:moveTo>
                <a:lnTo>
                  <a:pt x="0" y="210578"/>
                </a:lnTo>
                <a:lnTo>
                  <a:pt x="0" y="0"/>
                </a:lnTo>
                <a:lnTo>
                  <a:pt x="313182" y="0"/>
                </a:lnTo>
                <a:lnTo>
                  <a:pt x="313182" y="210578"/>
                </a:lnTo>
                <a:close/>
              </a:path>
            </a:pathLst>
          </a:custGeom>
          <a:ln w="15011">
            <a:solidFill>
              <a:srgbClr val="00AEE6"/>
            </a:solidFill>
          </a:ln>
        </p:spPr>
        <p:txBody>
          <a:bodyPr wrap="square" lIns="0" tIns="0" rIns="0" bIns="0" rtlCol="0"/>
          <a:lstStyle/>
          <a:p>
            <a:endParaRPr lang="fr-FR" dirty="0"/>
          </a:p>
        </p:txBody>
      </p:sp>
      <p:sp>
        <p:nvSpPr>
          <p:cNvPr id="36" name="object 36"/>
          <p:cNvSpPr/>
          <p:nvPr/>
        </p:nvSpPr>
        <p:spPr>
          <a:xfrm>
            <a:off x="3629289" y="2940446"/>
            <a:ext cx="46990" cy="104139"/>
          </a:xfrm>
          <a:custGeom>
            <a:avLst/>
            <a:gdLst/>
            <a:ahLst/>
            <a:cxnLst/>
            <a:rect l="l" t="t" r="r" b="b"/>
            <a:pathLst>
              <a:path w="46989" h="104139">
                <a:moveTo>
                  <a:pt x="46951" y="103860"/>
                </a:moveTo>
                <a:lnTo>
                  <a:pt x="0" y="103860"/>
                </a:lnTo>
                <a:lnTo>
                  <a:pt x="0" y="0"/>
                </a:lnTo>
                <a:lnTo>
                  <a:pt x="46951" y="0"/>
                </a:lnTo>
              </a:path>
            </a:pathLst>
          </a:custGeom>
          <a:ln w="15011">
            <a:solidFill>
              <a:srgbClr val="00AEE6"/>
            </a:solidFill>
          </a:ln>
        </p:spPr>
        <p:txBody>
          <a:bodyPr wrap="square" lIns="0" tIns="0" rIns="0" bIns="0" rtlCol="0"/>
          <a:lstStyle/>
          <a:p>
            <a:endParaRPr lang="fr-FR" dirty="0"/>
          </a:p>
        </p:txBody>
      </p:sp>
      <p:sp>
        <p:nvSpPr>
          <p:cNvPr id="37" name="object 37"/>
          <p:cNvSpPr/>
          <p:nvPr/>
        </p:nvSpPr>
        <p:spPr>
          <a:xfrm>
            <a:off x="3362004" y="2940443"/>
            <a:ext cx="46990" cy="104139"/>
          </a:xfrm>
          <a:custGeom>
            <a:avLst/>
            <a:gdLst/>
            <a:ahLst/>
            <a:cxnLst/>
            <a:rect l="l" t="t" r="r" b="b"/>
            <a:pathLst>
              <a:path w="46989" h="104139">
                <a:moveTo>
                  <a:pt x="0" y="0"/>
                </a:moveTo>
                <a:lnTo>
                  <a:pt x="46951" y="0"/>
                </a:lnTo>
                <a:lnTo>
                  <a:pt x="46951" y="103860"/>
                </a:lnTo>
                <a:lnTo>
                  <a:pt x="0" y="103860"/>
                </a:lnTo>
              </a:path>
            </a:pathLst>
          </a:custGeom>
          <a:ln w="15011">
            <a:solidFill>
              <a:srgbClr val="00AEE6"/>
            </a:solidFill>
          </a:ln>
        </p:spPr>
        <p:txBody>
          <a:bodyPr wrap="square" lIns="0" tIns="0" rIns="0" bIns="0" rtlCol="0"/>
          <a:lstStyle/>
          <a:p>
            <a:endParaRPr lang="fr-FR" dirty="0"/>
          </a:p>
        </p:txBody>
      </p:sp>
      <p:sp>
        <p:nvSpPr>
          <p:cNvPr id="38" name="object 38"/>
          <p:cNvSpPr/>
          <p:nvPr/>
        </p:nvSpPr>
        <p:spPr>
          <a:xfrm>
            <a:off x="3518591" y="2907230"/>
            <a:ext cx="0" cy="170815"/>
          </a:xfrm>
          <a:custGeom>
            <a:avLst/>
            <a:gdLst/>
            <a:ahLst/>
            <a:cxnLst/>
            <a:rect l="l" t="t" r="r" b="b"/>
            <a:pathLst>
              <a:path h="170814">
                <a:moveTo>
                  <a:pt x="0" y="0"/>
                </a:moveTo>
                <a:lnTo>
                  <a:pt x="0" y="170281"/>
                </a:lnTo>
              </a:path>
            </a:pathLst>
          </a:custGeom>
          <a:ln w="15011">
            <a:solidFill>
              <a:srgbClr val="00AEE6"/>
            </a:solidFill>
          </a:ln>
        </p:spPr>
        <p:txBody>
          <a:bodyPr wrap="square" lIns="0" tIns="0" rIns="0" bIns="0" rtlCol="0"/>
          <a:lstStyle/>
          <a:p>
            <a:endParaRPr lang="fr-FR" dirty="0"/>
          </a:p>
        </p:txBody>
      </p:sp>
      <p:sp>
        <p:nvSpPr>
          <p:cNvPr id="39" name="object 39"/>
          <p:cNvSpPr/>
          <p:nvPr/>
        </p:nvSpPr>
        <p:spPr>
          <a:xfrm>
            <a:off x="3489616" y="2961290"/>
            <a:ext cx="60325" cy="61594"/>
          </a:xfrm>
          <a:custGeom>
            <a:avLst/>
            <a:gdLst/>
            <a:ahLst/>
            <a:cxnLst/>
            <a:rect l="l" t="t" r="r" b="b"/>
            <a:pathLst>
              <a:path w="60325" h="61594">
                <a:moveTo>
                  <a:pt x="60243" y="31084"/>
                </a:moveTo>
                <a:lnTo>
                  <a:pt x="57034" y="44901"/>
                </a:lnTo>
                <a:lnTo>
                  <a:pt x="48421" y="55573"/>
                </a:lnTo>
                <a:lnTo>
                  <a:pt x="35929" y="61576"/>
                </a:lnTo>
                <a:lnTo>
                  <a:pt x="19476" y="59485"/>
                </a:lnTo>
                <a:lnTo>
                  <a:pt x="7375" y="52786"/>
                </a:lnTo>
                <a:lnTo>
                  <a:pt x="0" y="42618"/>
                </a:lnTo>
                <a:lnTo>
                  <a:pt x="893" y="24851"/>
                </a:lnTo>
                <a:lnTo>
                  <a:pt x="6121" y="11868"/>
                </a:lnTo>
                <a:lnTo>
                  <a:pt x="14689" y="3604"/>
                </a:lnTo>
                <a:lnTo>
                  <a:pt x="25603" y="0"/>
                </a:lnTo>
                <a:lnTo>
                  <a:pt x="40798" y="2766"/>
                </a:lnTo>
                <a:lnTo>
                  <a:pt x="52172" y="10493"/>
                </a:lnTo>
                <a:lnTo>
                  <a:pt x="58843" y="21871"/>
                </a:lnTo>
                <a:lnTo>
                  <a:pt x="60243" y="31084"/>
                </a:lnTo>
                <a:close/>
              </a:path>
            </a:pathLst>
          </a:custGeom>
          <a:ln w="15011">
            <a:solidFill>
              <a:srgbClr val="00AEE6"/>
            </a:solidFill>
          </a:ln>
        </p:spPr>
        <p:txBody>
          <a:bodyPr wrap="square" lIns="0" tIns="0" rIns="0" bIns="0" rtlCol="0"/>
          <a:lstStyle/>
          <a:p>
            <a:endParaRPr lang="fr-FR" dirty="0"/>
          </a:p>
        </p:txBody>
      </p:sp>
      <p:sp>
        <p:nvSpPr>
          <p:cNvPr id="40" name="object 40"/>
          <p:cNvSpPr/>
          <p:nvPr/>
        </p:nvSpPr>
        <p:spPr>
          <a:xfrm>
            <a:off x="3408702" y="1780502"/>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lang="fr-FR" dirty="0"/>
          </a:p>
        </p:txBody>
      </p:sp>
      <p:sp>
        <p:nvSpPr>
          <p:cNvPr id="41" name="object 41"/>
          <p:cNvSpPr/>
          <p:nvPr/>
        </p:nvSpPr>
        <p:spPr>
          <a:xfrm>
            <a:off x="3369760" y="1847190"/>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lang="fr-FR" dirty="0"/>
          </a:p>
        </p:txBody>
      </p:sp>
      <p:sp>
        <p:nvSpPr>
          <p:cNvPr id="42" name="object 42"/>
          <p:cNvSpPr/>
          <p:nvPr/>
        </p:nvSpPr>
        <p:spPr>
          <a:xfrm>
            <a:off x="3579083" y="1780502"/>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lang="fr-FR" dirty="0"/>
          </a:p>
        </p:txBody>
      </p:sp>
      <p:sp>
        <p:nvSpPr>
          <p:cNvPr id="43" name="object 43"/>
          <p:cNvSpPr/>
          <p:nvPr/>
        </p:nvSpPr>
        <p:spPr>
          <a:xfrm>
            <a:off x="3540140" y="1847190"/>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lang="fr-FR" dirty="0"/>
          </a:p>
        </p:txBody>
      </p:sp>
      <p:sp>
        <p:nvSpPr>
          <p:cNvPr id="55" name="object 55"/>
          <p:cNvSpPr/>
          <p:nvPr/>
        </p:nvSpPr>
        <p:spPr>
          <a:xfrm>
            <a:off x="3442447" y="3619251"/>
            <a:ext cx="154940" cy="153670"/>
          </a:xfrm>
          <a:custGeom>
            <a:avLst/>
            <a:gdLst/>
            <a:ahLst/>
            <a:cxnLst/>
            <a:rect l="l" t="t" r="r" b="b"/>
            <a:pathLst>
              <a:path w="154939" h="153670">
                <a:moveTo>
                  <a:pt x="154718" y="76633"/>
                </a:moveTo>
                <a:lnTo>
                  <a:pt x="143237" y="117209"/>
                </a:lnTo>
                <a:lnTo>
                  <a:pt x="113281" y="145169"/>
                </a:lnTo>
                <a:lnTo>
                  <a:pt x="86371" y="153481"/>
                </a:lnTo>
                <a:lnTo>
                  <a:pt x="70054" y="152430"/>
                </a:lnTo>
                <a:lnTo>
                  <a:pt x="29814" y="136304"/>
                </a:lnTo>
                <a:lnTo>
                  <a:pt x="5516" y="105156"/>
                </a:lnTo>
                <a:lnTo>
                  <a:pt x="0" y="78860"/>
                </a:lnTo>
                <a:lnTo>
                  <a:pt x="1310" y="63873"/>
                </a:lnTo>
                <a:lnTo>
                  <a:pt x="19187" y="25960"/>
                </a:lnTo>
                <a:lnTo>
                  <a:pt x="52968" y="3200"/>
                </a:lnTo>
                <a:lnTo>
                  <a:pt x="66649" y="0"/>
                </a:lnTo>
                <a:lnTo>
                  <a:pt x="83265" y="962"/>
                </a:lnTo>
                <a:lnTo>
                  <a:pt x="124048" y="16618"/>
                </a:lnTo>
                <a:lnTo>
                  <a:pt x="148723" y="47108"/>
                </a:lnTo>
                <a:lnTo>
                  <a:pt x="154718" y="76633"/>
                </a:lnTo>
                <a:close/>
              </a:path>
            </a:pathLst>
          </a:custGeom>
          <a:ln w="16002">
            <a:solidFill>
              <a:srgbClr val="00AEE6"/>
            </a:solidFill>
          </a:ln>
        </p:spPr>
        <p:txBody>
          <a:bodyPr wrap="square" lIns="0" tIns="0" rIns="0" bIns="0" rtlCol="0"/>
          <a:lstStyle/>
          <a:p>
            <a:endParaRPr lang="fr-FR" dirty="0"/>
          </a:p>
        </p:txBody>
      </p:sp>
      <p:sp>
        <p:nvSpPr>
          <p:cNvPr id="56" name="object 56"/>
          <p:cNvSpPr/>
          <p:nvPr/>
        </p:nvSpPr>
        <p:spPr>
          <a:xfrm>
            <a:off x="3569816" y="3602782"/>
            <a:ext cx="24130" cy="24765"/>
          </a:xfrm>
          <a:custGeom>
            <a:avLst/>
            <a:gdLst/>
            <a:ahLst/>
            <a:cxnLst/>
            <a:rect l="l" t="t" r="r" b="b"/>
            <a:pathLst>
              <a:path w="24129" h="24764">
                <a:moveTo>
                  <a:pt x="16065" y="0"/>
                </a:moveTo>
                <a:lnTo>
                  <a:pt x="10934" y="647"/>
                </a:lnTo>
                <a:lnTo>
                  <a:pt x="8178" y="4216"/>
                </a:lnTo>
                <a:lnTo>
                  <a:pt x="0" y="14643"/>
                </a:lnTo>
                <a:lnTo>
                  <a:pt x="12890" y="24650"/>
                </a:lnTo>
                <a:lnTo>
                  <a:pt x="21069" y="14224"/>
                </a:lnTo>
                <a:lnTo>
                  <a:pt x="23825" y="10655"/>
                </a:lnTo>
                <a:lnTo>
                  <a:pt x="23177" y="5537"/>
                </a:lnTo>
                <a:lnTo>
                  <a:pt x="16065" y="0"/>
                </a:lnTo>
                <a:close/>
              </a:path>
            </a:pathLst>
          </a:custGeom>
          <a:solidFill>
            <a:srgbClr val="00AEE6"/>
          </a:solidFill>
        </p:spPr>
        <p:txBody>
          <a:bodyPr wrap="square" lIns="0" tIns="0" rIns="0" bIns="0" rtlCol="0"/>
          <a:lstStyle/>
          <a:p>
            <a:endParaRPr lang="fr-FR" dirty="0"/>
          </a:p>
        </p:txBody>
      </p:sp>
      <p:sp>
        <p:nvSpPr>
          <p:cNvPr id="57" name="object 57"/>
          <p:cNvSpPr/>
          <p:nvPr/>
        </p:nvSpPr>
        <p:spPr>
          <a:xfrm>
            <a:off x="3445664" y="3602782"/>
            <a:ext cx="24130" cy="24765"/>
          </a:xfrm>
          <a:custGeom>
            <a:avLst/>
            <a:gdLst/>
            <a:ahLst/>
            <a:cxnLst/>
            <a:rect l="l" t="t" r="r" b="b"/>
            <a:pathLst>
              <a:path w="24129" h="24764">
                <a:moveTo>
                  <a:pt x="7759" y="0"/>
                </a:moveTo>
                <a:lnTo>
                  <a:pt x="647" y="5537"/>
                </a:lnTo>
                <a:lnTo>
                  <a:pt x="0" y="10655"/>
                </a:lnTo>
                <a:lnTo>
                  <a:pt x="2755" y="14224"/>
                </a:lnTo>
                <a:lnTo>
                  <a:pt x="10934" y="24650"/>
                </a:lnTo>
                <a:lnTo>
                  <a:pt x="23825" y="14643"/>
                </a:lnTo>
                <a:lnTo>
                  <a:pt x="15646" y="4216"/>
                </a:lnTo>
                <a:lnTo>
                  <a:pt x="12890" y="647"/>
                </a:lnTo>
                <a:lnTo>
                  <a:pt x="7759" y="0"/>
                </a:lnTo>
                <a:close/>
              </a:path>
            </a:pathLst>
          </a:custGeom>
          <a:solidFill>
            <a:srgbClr val="00AEE6"/>
          </a:solidFill>
        </p:spPr>
        <p:txBody>
          <a:bodyPr wrap="square" lIns="0" tIns="0" rIns="0" bIns="0" rtlCol="0"/>
          <a:lstStyle/>
          <a:p>
            <a:endParaRPr lang="fr-FR" dirty="0"/>
          </a:p>
        </p:txBody>
      </p:sp>
      <p:sp>
        <p:nvSpPr>
          <p:cNvPr id="58" name="object 58"/>
          <p:cNvSpPr/>
          <p:nvPr/>
        </p:nvSpPr>
        <p:spPr>
          <a:xfrm>
            <a:off x="3508223" y="3581067"/>
            <a:ext cx="23495" cy="19050"/>
          </a:xfrm>
          <a:custGeom>
            <a:avLst/>
            <a:gdLst/>
            <a:ahLst/>
            <a:cxnLst/>
            <a:rect l="l" t="t" r="r" b="b"/>
            <a:pathLst>
              <a:path w="23495" h="19050">
                <a:moveTo>
                  <a:pt x="21894" y="0"/>
                </a:moveTo>
                <a:lnTo>
                  <a:pt x="1231" y="0"/>
                </a:lnTo>
                <a:lnTo>
                  <a:pt x="0" y="1231"/>
                </a:lnTo>
                <a:lnTo>
                  <a:pt x="0" y="17818"/>
                </a:lnTo>
                <a:lnTo>
                  <a:pt x="1231" y="19062"/>
                </a:lnTo>
                <a:lnTo>
                  <a:pt x="21894" y="19062"/>
                </a:lnTo>
                <a:lnTo>
                  <a:pt x="23139" y="17818"/>
                </a:lnTo>
                <a:lnTo>
                  <a:pt x="23139" y="1231"/>
                </a:lnTo>
                <a:lnTo>
                  <a:pt x="21894" y="0"/>
                </a:lnTo>
                <a:close/>
              </a:path>
            </a:pathLst>
          </a:custGeom>
          <a:solidFill>
            <a:srgbClr val="00AEE6"/>
          </a:solidFill>
        </p:spPr>
        <p:txBody>
          <a:bodyPr wrap="square" lIns="0" tIns="0" rIns="0" bIns="0" rtlCol="0"/>
          <a:lstStyle/>
          <a:p>
            <a:endParaRPr lang="fr-FR" dirty="0"/>
          </a:p>
        </p:txBody>
      </p:sp>
      <p:sp>
        <p:nvSpPr>
          <p:cNvPr id="59" name="object 59"/>
          <p:cNvSpPr/>
          <p:nvPr/>
        </p:nvSpPr>
        <p:spPr>
          <a:xfrm>
            <a:off x="3510264" y="3649867"/>
            <a:ext cx="19685" cy="46355"/>
          </a:xfrm>
          <a:custGeom>
            <a:avLst/>
            <a:gdLst/>
            <a:ahLst/>
            <a:cxnLst/>
            <a:rect l="l" t="t" r="r" b="b"/>
            <a:pathLst>
              <a:path w="19685" h="46354">
                <a:moveTo>
                  <a:pt x="16040" y="0"/>
                </a:moveTo>
                <a:lnTo>
                  <a:pt x="3022" y="0"/>
                </a:lnTo>
                <a:lnTo>
                  <a:pt x="0" y="3035"/>
                </a:lnTo>
                <a:lnTo>
                  <a:pt x="0" y="42989"/>
                </a:lnTo>
                <a:lnTo>
                  <a:pt x="3022" y="46012"/>
                </a:lnTo>
                <a:lnTo>
                  <a:pt x="16040" y="46012"/>
                </a:lnTo>
                <a:lnTo>
                  <a:pt x="19062" y="42989"/>
                </a:lnTo>
                <a:lnTo>
                  <a:pt x="19062" y="3035"/>
                </a:lnTo>
                <a:lnTo>
                  <a:pt x="16040" y="0"/>
                </a:lnTo>
                <a:close/>
              </a:path>
            </a:pathLst>
          </a:custGeom>
          <a:solidFill>
            <a:srgbClr val="00AEE6"/>
          </a:solidFill>
        </p:spPr>
        <p:txBody>
          <a:bodyPr wrap="square" lIns="0" tIns="0" rIns="0" bIns="0" rtlCol="0"/>
          <a:lstStyle/>
          <a:p>
            <a:endParaRPr lang="fr-FR" dirty="0"/>
          </a:p>
        </p:txBody>
      </p:sp>
      <p:sp>
        <p:nvSpPr>
          <p:cNvPr id="60" name="object 60"/>
          <p:cNvSpPr txBox="1"/>
          <p:nvPr/>
        </p:nvSpPr>
        <p:spPr>
          <a:xfrm>
            <a:off x="3261067" y="1994120"/>
            <a:ext cx="600015" cy="100027"/>
          </a:xfrm>
          <a:prstGeom prst="rect">
            <a:avLst/>
          </a:prstGeom>
        </p:spPr>
        <p:txBody>
          <a:bodyPr vert="horz" wrap="square" lIns="0" tIns="0" rIns="0" bIns="0" rtlCol="0">
            <a:spAutoFit/>
          </a:bodyPr>
          <a:lstStyle/>
          <a:p>
            <a:pPr marL="12700">
              <a:lnSpc>
                <a:spcPct val="100000"/>
              </a:lnSpc>
            </a:pPr>
            <a:r>
              <a:rPr lang="fr-FR" sz="650" b="1" dirty="0">
                <a:solidFill>
                  <a:srgbClr val="00AEE6"/>
                </a:solidFill>
                <a:latin typeface="Branding"/>
                <a:cs typeface="Branding"/>
              </a:rPr>
              <a:t>20-2</a:t>
            </a:r>
            <a:r>
              <a:rPr lang="fr-FR" sz="650" b="1" dirty="0" smtClean="0">
                <a:solidFill>
                  <a:srgbClr val="00AEE6"/>
                </a:solidFill>
                <a:latin typeface="Branding"/>
                <a:cs typeface="Branding"/>
              </a:rPr>
              <a:t>5 joueu</a:t>
            </a:r>
            <a:r>
              <a:rPr lang="fr-FR" sz="650" b="1" spc="-10" dirty="0" smtClean="0">
                <a:solidFill>
                  <a:srgbClr val="00AEE6"/>
                </a:solidFill>
                <a:latin typeface="Branding"/>
                <a:cs typeface="Branding"/>
              </a:rPr>
              <a:t>r</a:t>
            </a:r>
            <a:r>
              <a:rPr lang="fr-FR" sz="650" b="1" dirty="0" smtClean="0">
                <a:solidFill>
                  <a:srgbClr val="00AEE6"/>
                </a:solidFill>
                <a:latin typeface="Branding"/>
                <a:cs typeface="Branding"/>
              </a:rPr>
              <a:t>s</a:t>
            </a:r>
            <a:endParaRPr lang="fr-FR" sz="650" dirty="0">
              <a:latin typeface="Branding"/>
              <a:cs typeface="Branding"/>
            </a:endParaRPr>
          </a:p>
        </p:txBody>
      </p:sp>
      <p:sp>
        <p:nvSpPr>
          <p:cNvPr id="61" name="object 61"/>
          <p:cNvSpPr txBox="1"/>
          <p:nvPr/>
        </p:nvSpPr>
        <p:spPr>
          <a:xfrm>
            <a:off x="3358477" y="2608953"/>
            <a:ext cx="354842"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6</a:t>
            </a:r>
            <a:r>
              <a:rPr lang="fr-FR" sz="650" b="1" spc="-30" dirty="0" smtClean="0">
                <a:solidFill>
                  <a:srgbClr val="00AEE6"/>
                </a:solidFill>
                <a:latin typeface="Branding"/>
                <a:cs typeface="Branding"/>
              </a:rPr>
              <a:t>-</a:t>
            </a:r>
            <a:r>
              <a:rPr lang="fr-FR" sz="650" b="1" dirty="0" smtClean="0">
                <a:solidFill>
                  <a:srgbClr val="00AEE6"/>
                </a:solidFill>
                <a:latin typeface="Branding"/>
                <a:cs typeface="Branding"/>
              </a:rPr>
              <a:t>12 ans</a:t>
            </a:r>
            <a:endParaRPr lang="fr-FR" sz="650" dirty="0">
              <a:latin typeface="Branding"/>
              <a:cs typeface="Branding"/>
            </a:endParaRPr>
          </a:p>
        </p:txBody>
      </p:sp>
      <p:sp>
        <p:nvSpPr>
          <p:cNvPr id="62" name="object 62"/>
          <p:cNvSpPr txBox="1"/>
          <p:nvPr/>
        </p:nvSpPr>
        <p:spPr>
          <a:xfrm>
            <a:off x="3268663" y="3157250"/>
            <a:ext cx="581032"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15x15 m</a:t>
            </a:r>
            <a:r>
              <a:rPr lang="fr-FR" sz="650" b="1" spc="-5" dirty="0" smtClean="0">
                <a:solidFill>
                  <a:srgbClr val="00AEE6"/>
                </a:solidFill>
                <a:latin typeface="Branding"/>
                <a:cs typeface="Branding"/>
              </a:rPr>
              <a:t>è</a:t>
            </a:r>
            <a:r>
              <a:rPr lang="fr-FR" sz="650" b="1" dirty="0" smtClean="0">
                <a:solidFill>
                  <a:srgbClr val="00AEE6"/>
                </a:solidFill>
                <a:latin typeface="Branding"/>
                <a:cs typeface="Branding"/>
              </a:rPr>
              <a:t>t</a:t>
            </a:r>
            <a:r>
              <a:rPr lang="fr-FR" sz="650" b="1" spc="-15" dirty="0" smtClean="0">
                <a:solidFill>
                  <a:srgbClr val="00AEE6"/>
                </a:solidFill>
                <a:latin typeface="Branding"/>
                <a:cs typeface="Branding"/>
              </a:rPr>
              <a:t>r</a:t>
            </a:r>
            <a:r>
              <a:rPr lang="fr-FR" sz="650" b="1" dirty="0" smtClean="0">
                <a:solidFill>
                  <a:srgbClr val="00AEE6"/>
                </a:solidFill>
                <a:latin typeface="Branding"/>
                <a:cs typeface="Branding"/>
              </a:rPr>
              <a:t>es</a:t>
            </a:r>
            <a:endParaRPr lang="fr-FR" sz="650" dirty="0">
              <a:latin typeface="Branding"/>
              <a:cs typeface="Branding"/>
            </a:endParaRPr>
          </a:p>
        </p:txBody>
      </p:sp>
      <p:sp>
        <p:nvSpPr>
          <p:cNvPr id="63" name="object 63"/>
          <p:cNvSpPr txBox="1"/>
          <p:nvPr/>
        </p:nvSpPr>
        <p:spPr>
          <a:xfrm>
            <a:off x="3378289" y="3854220"/>
            <a:ext cx="27432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45 min</a:t>
            </a:r>
            <a:endParaRPr lang="fr-FR" sz="650" dirty="0">
              <a:latin typeface="Branding"/>
              <a:cs typeface="Branding"/>
            </a:endParaRPr>
          </a:p>
        </p:txBody>
      </p:sp>
      <p:sp>
        <p:nvSpPr>
          <p:cNvPr id="64" name="object 64"/>
          <p:cNvSpPr txBox="1"/>
          <p:nvPr/>
        </p:nvSpPr>
        <p:spPr>
          <a:xfrm>
            <a:off x="4210692" y="4435613"/>
            <a:ext cx="631219" cy="100027"/>
          </a:xfrm>
          <a:prstGeom prst="rect">
            <a:avLst/>
          </a:prstGeom>
          <a:noFill/>
        </p:spPr>
        <p:txBody>
          <a:bodyPr vert="horz" wrap="square" lIns="0" tIns="0" rIns="0" bIns="0" rtlCol="0">
            <a:spAutoFit/>
          </a:bodyPr>
          <a:lstStyle/>
          <a:p>
            <a:pPr marL="12700">
              <a:lnSpc>
                <a:spcPct val="100000"/>
              </a:lnSpc>
            </a:pPr>
            <a:r>
              <a:rPr lang="fr-FR" sz="650" b="1" dirty="0">
                <a:solidFill>
                  <a:srgbClr val="00AEE6"/>
                </a:solidFill>
                <a:latin typeface="Branding"/>
                <a:cs typeface="Branding"/>
              </a:rPr>
              <a:t>2</a:t>
            </a:r>
            <a:r>
              <a:rPr lang="fr-FR" sz="650" b="1" dirty="0" smtClean="0">
                <a:solidFill>
                  <a:srgbClr val="00AEE6"/>
                </a:solidFill>
                <a:latin typeface="Branding"/>
                <a:cs typeface="Branding"/>
              </a:rPr>
              <a:t> ch</a:t>
            </a:r>
            <a:r>
              <a:rPr lang="fr-FR" sz="650" b="1" spc="-15" dirty="0" smtClean="0">
                <a:solidFill>
                  <a:srgbClr val="00AEE6"/>
                </a:solidFill>
                <a:latin typeface="Branding"/>
                <a:cs typeface="Branding"/>
              </a:rPr>
              <a:t>r</a:t>
            </a:r>
            <a:r>
              <a:rPr lang="fr-FR" sz="650" b="1" dirty="0" smtClean="0">
                <a:solidFill>
                  <a:srgbClr val="00AEE6"/>
                </a:solidFill>
                <a:latin typeface="Branding"/>
                <a:cs typeface="Branding"/>
              </a:rPr>
              <a:t>onomètres</a:t>
            </a:r>
            <a:endParaRPr lang="fr-FR" sz="650" dirty="0">
              <a:latin typeface="Branding"/>
              <a:cs typeface="Branding"/>
            </a:endParaRPr>
          </a:p>
        </p:txBody>
      </p:sp>
      <p:sp>
        <p:nvSpPr>
          <p:cNvPr id="65" name="object 65"/>
          <p:cNvSpPr/>
          <p:nvPr/>
        </p:nvSpPr>
        <p:spPr>
          <a:xfrm>
            <a:off x="3488133" y="4245856"/>
            <a:ext cx="64769" cy="0"/>
          </a:xfrm>
          <a:custGeom>
            <a:avLst/>
            <a:gdLst/>
            <a:ahLst/>
            <a:cxnLst/>
            <a:rect l="l" t="t" r="r" b="b"/>
            <a:pathLst>
              <a:path w="64770">
                <a:moveTo>
                  <a:pt x="0" y="0"/>
                </a:moveTo>
                <a:lnTo>
                  <a:pt x="64223" y="0"/>
                </a:lnTo>
              </a:path>
            </a:pathLst>
          </a:custGeom>
          <a:ln w="15265">
            <a:solidFill>
              <a:srgbClr val="414042"/>
            </a:solidFill>
          </a:ln>
        </p:spPr>
        <p:txBody>
          <a:bodyPr wrap="square" lIns="0" tIns="0" rIns="0" bIns="0" rtlCol="0"/>
          <a:lstStyle/>
          <a:p>
            <a:endParaRPr lang="fr-FR" dirty="0"/>
          </a:p>
        </p:txBody>
      </p:sp>
      <p:sp>
        <p:nvSpPr>
          <p:cNvPr id="66" name="object 66"/>
          <p:cNvSpPr/>
          <p:nvPr/>
        </p:nvSpPr>
        <p:spPr>
          <a:xfrm>
            <a:off x="3488133" y="4272582"/>
            <a:ext cx="64769" cy="0"/>
          </a:xfrm>
          <a:custGeom>
            <a:avLst/>
            <a:gdLst/>
            <a:ahLst/>
            <a:cxnLst/>
            <a:rect l="l" t="t" r="r" b="b"/>
            <a:pathLst>
              <a:path w="64770">
                <a:moveTo>
                  <a:pt x="0" y="0"/>
                </a:moveTo>
                <a:lnTo>
                  <a:pt x="64223" y="0"/>
                </a:lnTo>
              </a:path>
            </a:pathLst>
          </a:custGeom>
          <a:ln w="15265">
            <a:solidFill>
              <a:srgbClr val="414042"/>
            </a:solidFill>
          </a:ln>
        </p:spPr>
        <p:txBody>
          <a:bodyPr wrap="square" lIns="0" tIns="0" rIns="0" bIns="0" rtlCol="0"/>
          <a:lstStyle/>
          <a:p>
            <a:endParaRPr lang="fr-FR" dirty="0"/>
          </a:p>
        </p:txBody>
      </p:sp>
      <p:sp>
        <p:nvSpPr>
          <p:cNvPr id="67" name="object 67"/>
          <p:cNvSpPr/>
          <p:nvPr/>
        </p:nvSpPr>
        <p:spPr>
          <a:xfrm>
            <a:off x="3455660" y="4170467"/>
            <a:ext cx="127000" cy="156845"/>
          </a:xfrm>
          <a:custGeom>
            <a:avLst/>
            <a:gdLst/>
            <a:ahLst/>
            <a:cxnLst/>
            <a:rect l="l" t="t" r="r" b="b"/>
            <a:pathLst>
              <a:path w="127000" h="156845">
                <a:moveTo>
                  <a:pt x="0" y="31673"/>
                </a:moveTo>
                <a:lnTo>
                  <a:pt x="0" y="156362"/>
                </a:lnTo>
                <a:lnTo>
                  <a:pt x="126377" y="156362"/>
                </a:lnTo>
                <a:lnTo>
                  <a:pt x="126377" y="0"/>
                </a:lnTo>
                <a:lnTo>
                  <a:pt x="31673" y="0"/>
                </a:lnTo>
                <a:lnTo>
                  <a:pt x="0" y="31673"/>
                </a:lnTo>
                <a:close/>
              </a:path>
            </a:pathLst>
          </a:custGeom>
          <a:ln w="15265">
            <a:solidFill>
              <a:srgbClr val="414042"/>
            </a:solidFill>
          </a:ln>
        </p:spPr>
        <p:txBody>
          <a:bodyPr wrap="square" lIns="0" tIns="0" rIns="0" bIns="0" rtlCol="0"/>
          <a:lstStyle/>
          <a:p>
            <a:endParaRPr lang="fr-FR" dirty="0"/>
          </a:p>
        </p:txBody>
      </p:sp>
      <p:sp>
        <p:nvSpPr>
          <p:cNvPr id="68" name="object 68"/>
          <p:cNvSpPr/>
          <p:nvPr/>
        </p:nvSpPr>
        <p:spPr>
          <a:xfrm>
            <a:off x="3455661" y="4170467"/>
            <a:ext cx="31750" cy="31750"/>
          </a:xfrm>
          <a:custGeom>
            <a:avLst/>
            <a:gdLst/>
            <a:ahLst/>
            <a:cxnLst/>
            <a:rect l="l" t="t" r="r" b="b"/>
            <a:pathLst>
              <a:path w="31750" h="31750">
                <a:moveTo>
                  <a:pt x="31673" y="0"/>
                </a:moveTo>
                <a:lnTo>
                  <a:pt x="31673" y="31673"/>
                </a:lnTo>
                <a:lnTo>
                  <a:pt x="0" y="31673"/>
                </a:lnTo>
              </a:path>
            </a:pathLst>
          </a:custGeom>
          <a:ln w="15265">
            <a:solidFill>
              <a:srgbClr val="414042"/>
            </a:solidFill>
          </a:ln>
        </p:spPr>
        <p:txBody>
          <a:bodyPr wrap="square" lIns="0" tIns="0" rIns="0" bIns="0" rtlCol="0"/>
          <a:lstStyle/>
          <a:p>
            <a:endParaRPr lang="fr-FR" dirty="0"/>
          </a:p>
        </p:txBody>
      </p:sp>
      <p:sp>
        <p:nvSpPr>
          <p:cNvPr id="69" name="object 69"/>
          <p:cNvSpPr/>
          <p:nvPr/>
        </p:nvSpPr>
        <p:spPr>
          <a:xfrm>
            <a:off x="4489294" y="3594940"/>
            <a:ext cx="64769" cy="192405"/>
          </a:xfrm>
          <a:custGeom>
            <a:avLst/>
            <a:gdLst/>
            <a:ahLst/>
            <a:cxnLst/>
            <a:rect l="l" t="t" r="r" b="b"/>
            <a:pathLst>
              <a:path w="64770" h="192404">
                <a:moveTo>
                  <a:pt x="64325" y="1181"/>
                </a:moveTo>
                <a:lnTo>
                  <a:pt x="64325" y="127812"/>
                </a:lnTo>
                <a:lnTo>
                  <a:pt x="32664" y="191795"/>
                </a:lnTo>
                <a:lnTo>
                  <a:pt x="0" y="127634"/>
                </a:lnTo>
                <a:lnTo>
                  <a:pt x="177" y="0"/>
                </a:lnTo>
                <a:lnTo>
                  <a:pt x="64350" y="0"/>
                </a:lnTo>
                <a:lnTo>
                  <a:pt x="64325" y="1181"/>
                </a:lnTo>
                <a:close/>
              </a:path>
            </a:pathLst>
          </a:custGeom>
          <a:ln w="16167">
            <a:solidFill>
              <a:srgbClr val="414042"/>
            </a:solidFill>
          </a:ln>
        </p:spPr>
        <p:txBody>
          <a:bodyPr wrap="square" lIns="0" tIns="0" rIns="0" bIns="0" rtlCol="0"/>
          <a:lstStyle/>
          <a:p>
            <a:endParaRPr lang="fr-FR" dirty="0"/>
          </a:p>
        </p:txBody>
      </p:sp>
      <p:sp>
        <p:nvSpPr>
          <p:cNvPr id="70" name="object 70"/>
          <p:cNvSpPr/>
          <p:nvPr/>
        </p:nvSpPr>
        <p:spPr>
          <a:xfrm>
            <a:off x="4491654" y="3713196"/>
            <a:ext cx="61594" cy="10795"/>
          </a:xfrm>
          <a:custGeom>
            <a:avLst/>
            <a:gdLst/>
            <a:ahLst/>
            <a:cxnLst/>
            <a:rect l="l" t="t" r="r" b="b"/>
            <a:pathLst>
              <a:path w="61595" h="10795">
                <a:moveTo>
                  <a:pt x="61518" y="10782"/>
                </a:moveTo>
                <a:lnTo>
                  <a:pt x="45796" y="1803"/>
                </a:lnTo>
                <a:lnTo>
                  <a:pt x="29184" y="9893"/>
                </a:lnTo>
                <a:lnTo>
                  <a:pt x="15049" y="0"/>
                </a:lnTo>
                <a:lnTo>
                  <a:pt x="0" y="9893"/>
                </a:lnTo>
              </a:path>
            </a:pathLst>
          </a:custGeom>
          <a:ln w="16167">
            <a:solidFill>
              <a:srgbClr val="414042"/>
            </a:solidFill>
          </a:ln>
        </p:spPr>
        <p:txBody>
          <a:bodyPr wrap="square" lIns="0" tIns="0" rIns="0" bIns="0" rtlCol="0"/>
          <a:lstStyle/>
          <a:p>
            <a:endParaRPr lang="fr-FR" dirty="0"/>
          </a:p>
        </p:txBody>
      </p:sp>
      <p:sp>
        <p:nvSpPr>
          <p:cNvPr id="71" name="object 71"/>
          <p:cNvSpPr/>
          <p:nvPr/>
        </p:nvSpPr>
        <p:spPr>
          <a:xfrm>
            <a:off x="4489182" y="3542016"/>
            <a:ext cx="65405" cy="31115"/>
          </a:xfrm>
          <a:custGeom>
            <a:avLst/>
            <a:gdLst/>
            <a:ahLst/>
            <a:cxnLst/>
            <a:rect l="l" t="t" r="r" b="b"/>
            <a:pathLst>
              <a:path w="65404" h="31114">
                <a:moveTo>
                  <a:pt x="64211" y="24742"/>
                </a:moveTo>
                <a:lnTo>
                  <a:pt x="65112" y="9413"/>
                </a:lnTo>
                <a:lnTo>
                  <a:pt x="63766" y="7394"/>
                </a:lnTo>
                <a:lnTo>
                  <a:pt x="58638" y="3686"/>
                </a:lnTo>
                <a:lnTo>
                  <a:pt x="45137" y="0"/>
                </a:lnTo>
                <a:lnTo>
                  <a:pt x="20923" y="804"/>
                </a:lnTo>
                <a:lnTo>
                  <a:pt x="9293" y="2161"/>
                </a:lnTo>
                <a:lnTo>
                  <a:pt x="4978" y="3706"/>
                </a:lnTo>
                <a:lnTo>
                  <a:pt x="2247" y="5603"/>
                </a:lnTo>
                <a:lnTo>
                  <a:pt x="444" y="7394"/>
                </a:lnTo>
                <a:lnTo>
                  <a:pt x="228" y="12105"/>
                </a:lnTo>
                <a:lnTo>
                  <a:pt x="0" y="16830"/>
                </a:lnTo>
                <a:lnTo>
                  <a:pt x="228" y="30520"/>
                </a:lnTo>
                <a:lnTo>
                  <a:pt x="63766" y="30520"/>
                </a:lnTo>
                <a:lnTo>
                  <a:pt x="64211" y="24742"/>
                </a:lnTo>
                <a:close/>
              </a:path>
            </a:pathLst>
          </a:custGeom>
          <a:ln w="16167">
            <a:solidFill>
              <a:srgbClr val="414042"/>
            </a:solidFill>
          </a:ln>
        </p:spPr>
        <p:txBody>
          <a:bodyPr wrap="square" lIns="0" tIns="0" rIns="0" bIns="0" rtlCol="0"/>
          <a:lstStyle/>
          <a:p>
            <a:endParaRPr lang="fr-FR" dirty="0"/>
          </a:p>
        </p:txBody>
      </p:sp>
      <p:sp>
        <p:nvSpPr>
          <p:cNvPr id="72" name="object 72"/>
          <p:cNvSpPr txBox="1"/>
          <p:nvPr/>
        </p:nvSpPr>
        <p:spPr>
          <a:xfrm>
            <a:off x="4263640" y="2619007"/>
            <a:ext cx="596234"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12 </a:t>
            </a:r>
            <a:r>
              <a:rPr lang="fr-FR" sz="650" b="1" spc="-10" dirty="0" smtClean="0">
                <a:solidFill>
                  <a:srgbClr val="00AEE6"/>
                </a:solidFill>
                <a:latin typeface="Branding"/>
                <a:cs typeface="Branding"/>
              </a:rPr>
              <a:t>c</a:t>
            </a:r>
            <a:r>
              <a:rPr lang="fr-FR" sz="650" b="1" dirty="0" smtClean="0">
                <a:solidFill>
                  <a:srgbClr val="00AEE6"/>
                </a:solidFill>
                <a:latin typeface="Branding"/>
                <a:cs typeface="Branding"/>
              </a:rPr>
              <a:t>oupelles</a:t>
            </a:r>
            <a:endParaRPr lang="fr-FR" sz="650" dirty="0">
              <a:latin typeface="Branding"/>
              <a:cs typeface="Branding"/>
            </a:endParaRPr>
          </a:p>
        </p:txBody>
      </p:sp>
      <p:sp>
        <p:nvSpPr>
          <p:cNvPr id="73" name="object 73"/>
          <p:cNvSpPr txBox="1"/>
          <p:nvPr/>
        </p:nvSpPr>
        <p:spPr>
          <a:xfrm>
            <a:off x="4259363" y="3854687"/>
            <a:ext cx="519412" cy="179536"/>
          </a:xfrm>
          <a:prstGeom prst="rect">
            <a:avLst/>
          </a:prstGeom>
          <a:noFill/>
        </p:spPr>
        <p:txBody>
          <a:bodyPr vert="horz" wrap="square" lIns="0" tIns="0" rIns="0" bIns="0" rtlCol="0">
            <a:spAutoFit/>
          </a:bodyPr>
          <a:lstStyle/>
          <a:p>
            <a:pPr marL="12700" marR="5080" indent="53975" algn="ctr">
              <a:lnSpc>
                <a:spcPts val="710"/>
              </a:lnSpc>
            </a:pPr>
            <a:r>
              <a:rPr lang="fr-FR" sz="650" b="1" dirty="0" smtClean="0">
                <a:solidFill>
                  <a:srgbClr val="00AEE6"/>
                </a:solidFill>
                <a:latin typeface="Branding"/>
                <a:cs typeface="Branding"/>
              </a:rPr>
              <a:t>Crayons et cahier</a:t>
            </a:r>
            <a:endParaRPr lang="fr-FR" sz="650" dirty="0">
              <a:latin typeface="Branding"/>
              <a:cs typeface="Branding"/>
            </a:endParaRPr>
          </a:p>
        </p:txBody>
      </p:sp>
      <p:sp>
        <p:nvSpPr>
          <p:cNvPr id="74" name="object 74"/>
          <p:cNvSpPr txBox="1"/>
          <p:nvPr/>
        </p:nvSpPr>
        <p:spPr>
          <a:xfrm>
            <a:off x="3312729" y="4413405"/>
            <a:ext cx="435385" cy="179536"/>
          </a:xfrm>
          <a:prstGeom prst="rect">
            <a:avLst/>
          </a:prstGeom>
        </p:spPr>
        <p:txBody>
          <a:bodyPr vert="horz" wrap="square" lIns="0" tIns="0" rIns="0" bIns="0" rtlCol="0">
            <a:spAutoFit/>
          </a:bodyPr>
          <a:lstStyle/>
          <a:p>
            <a:pPr marL="12700" marR="5080" indent="1270" algn="ctr">
              <a:lnSpc>
                <a:spcPts val="710"/>
              </a:lnSpc>
            </a:pPr>
            <a:r>
              <a:rPr lang="fr-FR" sz="650" b="1" dirty="0" smtClean="0">
                <a:solidFill>
                  <a:srgbClr val="00AEE6"/>
                </a:solidFill>
                <a:latin typeface="Branding"/>
                <a:cs typeface="Branding"/>
              </a:rPr>
              <a:t>Utiliser l’ann</a:t>
            </a:r>
            <a:r>
              <a:rPr lang="fr-FR" sz="650" b="1" spc="-10" dirty="0" smtClean="0">
                <a:solidFill>
                  <a:srgbClr val="00AEE6"/>
                </a:solidFill>
                <a:latin typeface="Branding"/>
                <a:cs typeface="Branding"/>
              </a:rPr>
              <a:t>e</a:t>
            </a:r>
            <a:r>
              <a:rPr lang="fr-FR" sz="650" b="1" spc="-20" dirty="0" smtClean="0">
                <a:solidFill>
                  <a:srgbClr val="00AEE6"/>
                </a:solidFill>
                <a:latin typeface="Branding"/>
                <a:cs typeface="Branding"/>
              </a:rPr>
              <a:t>x</a:t>
            </a:r>
            <a:r>
              <a:rPr lang="fr-FR" sz="650" b="1" dirty="0" smtClean="0">
                <a:solidFill>
                  <a:srgbClr val="00AEE6"/>
                </a:solidFill>
                <a:latin typeface="Branding"/>
                <a:cs typeface="Branding"/>
              </a:rPr>
              <a:t>e</a:t>
            </a:r>
            <a:endParaRPr lang="fr-FR" sz="650" dirty="0">
              <a:latin typeface="Branding"/>
              <a:cs typeface="Branding"/>
            </a:endParaRPr>
          </a:p>
        </p:txBody>
      </p:sp>
      <p:sp>
        <p:nvSpPr>
          <p:cNvPr id="75" name="object 75"/>
          <p:cNvSpPr txBox="1"/>
          <p:nvPr/>
        </p:nvSpPr>
        <p:spPr>
          <a:xfrm>
            <a:off x="4165145" y="3159387"/>
            <a:ext cx="785433" cy="89768"/>
          </a:xfrm>
          <a:prstGeom prst="rect">
            <a:avLst/>
          </a:prstGeom>
        </p:spPr>
        <p:txBody>
          <a:bodyPr vert="horz" wrap="square" lIns="0" tIns="0" rIns="0" bIns="0" rtlCol="0">
            <a:spAutoFit/>
          </a:bodyPr>
          <a:lstStyle/>
          <a:p>
            <a:pPr marL="12700" marR="5080" algn="ctr">
              <a:lnSpc>
                <a:spcPts val="710"/>
              </a:lnSpc>
            </a:pPr>
            <a:r>
              <a:rPr lang="fr-FR" sz="650" b="1" dirty="0" smtClean="0">
                <a:solidFill>
                  <a:srgbClr val="00AEE6"/>
                </a:solidFill>
                <a:latin typeface="Branding"/>
                <a:cs typeface="Branding"/>
              </a:rPr>
              <a:t>5</a:t>
            </a:r>
            <a:r>
              <a:rPr lang="fr-FR" sz="650" b="1" spc="-10" dirty="0" smtClean="0">
                <a:solidFill>
                  <a:srgbClr val="00AEE6"/>
                </a:solidFill>
                <a:latin typeface="Branding"/>
                <a:cs typeface="Branding"/>
              </a:rPr>
              <a:t> </a:t>
            </a:r>
            <a:r>
              <a:rPr lang="fr-FR" sz="650" b="1" dirty="0" smtClean="0">
                <a:solidFill>
                  <a:srgbClr val="00AEE6"/>
                </a:solidFill>
                <a:latin typeface="Branding"/>
                <a:cs typeface="Branding"/>
              </a:rPr>
              <a:t>témoins de </a:t>
            </a:r>
            <a:r>
              <a:rPr lang="fr-FR" sz="650" b="1" spc="-15" dirty="0" smtClean="0">
                <a:solidFill>
                  <a:srgbClr val="00AEE6"/>
                </a:solidFill>
                <a:latin typeface="Branding"/>
                <a:cs typeface="Branding"/>
              </a:rPr>
              <a:t>r</a:t>
            </a:r>
            <a:r>
              <a:rPr lang="fr-FR" sz="650" b="1" dirty="0" smtClean="0">
                <a:solidFill>
                  <a:srgbClr val="00AEE6"/>
                </a:solidFill>
                <a:latin typeface="Branding"/>
                <a:cs typeface="Branding"/>
              </a:rPr>
              <a:t>elais</a:t>
            </a:r>
            <a:endParaRPr lang="fr-FR" sz="650" dirty="0" smtClean="0">
              <a:latin typeface="Branding"/>
              <a:cs typeface="Branding"/>
            </a:endParaRPr>
          </a:p>
        </p:txBody>
      </p:sp>
      <p:sp>
        <p:nvSpPr>
          <p:cNvPr id="76" name="object 76"/>
          <p:cNvSpPr txBox="1"/>
          <p:nvPr/>
        </p:nvSpPr>
        <p:spPr>
          <a:xfrm>
            <a:off x="3930650" y="1995370"/>
            <a:ext cx="1219200" cy="269304"/>
          </a:xfrm>
          <a:prstGeom prst="rect">
            <a:avLst/>
          </a:prstGeom>
        </p:spPr>
        <p:txBody>
          <a:bodyPr vert="horz" wrap="square" lIns="0" tIns="0" rIns="0" bIns="0" rtlCol="0">
            <a:spAutoFit/>
          </a:bodyPr>
          <a:lstStyle/>
          <a:p>
            <a:pPr marL="95250" marR="96520" algn="ctr">
              <a:lnSpc>
                <a:spcPts val="710"/>
              </a:lnSpc>
            </a:pPr>
            <a:r>
              <a:rPr lang="fr-FR" sz="650" b="1" dirty="0" smtClean="0">
                <a:solidFill>
                  <a:srgbClr val="00AEE6"/>
                </a:solidFill>
                <a:latin typeface="Branding"/>
                <a:cs typeface="Branding"/>
              </a:rPr>
              <a:t>Foulards,</a:t>
            </a:r>
            <a:r>
              <a:rPr lang="fr-FR" sz="650" b="1" spc="-35" dirty="0" smtClean="0">
                <a:solidFill>
                  <a:srgbClr val="00AEE6"/>
                </a:solidFill>
                <a:latin typeface="Branding"/>
                <a:cs typeface="Branding"/>
              </a:rPr>
              <a:t> </a:t>
            </a:r>
            <a:r>
              <a:rPr lang="fr-FR" sz="650" b="1" dirty="0">
                <a:solidFill>
                  <a:srgbClr val="00AEE6"/>
                </a:solidFill>
                <a:latin typeface="Branding"/>
                <a:cs typeface="Branding"/>
              </a:rPr>
              <a:t>ballons, </a:t>
            </a:r>
            <a:r>
              <a:rPr lang="fr-FR" sz="650" b="1" dirty="0" smtClean="0">
                <a:solidFill>
                  <a:srgbClr val="00AEE6"/>
                </a:solidFill>
                <a:latin typeface="Branding"/>
                <a:cs typeface="Branding"/>
              </a:rPr>
              <a:t>…</a:t>
            </a:r>
            <a:endParaRPr lang="fr-FR" sz="650" dirty="0" smtClean="0">
              <a:latin typeface="Branding"/>
              <a:cs typeface="Branding"/>
            </a:endParaRPr>
          </a:p>
          <a:p>
            <a:pPr marL="12065" marR="5080" algn="ctr">
              <a:lnSpc>
                <a:spcPts val="710"/>
              </a:lnSpc>
            </a:pPr>
            <a:r>
              <a:rPr lang="fr-FR" sz="650" b="1" dirty="0">
                <a:solidFill>
                  <a:srgbClr val="00AEE6"/>
                </a:solidFill>
                <a:latin typeface="Branding"/>
                <a:cs typeface="Branding"/>
              </a:rPr>
              <a:t>(selon matériel </a:t>
            </a:r>
            <a:endParaRPr lang="fr-FR" sz="650" b="1" dirty="0" smtClean="0">
              <a:solidFill>
                <a:srgbClr val="00AEE6"/>
              </a:solidFill>
              <a:latin typeface="Branding"/>
              <a:cs typeface="Branding"/>
            </a:endParaRPr>
          </a:p>
          <a:p>
            <a:pPr marL="12065" marR="5080" algn="ctr">
              <a:lnSpc>
                <a:spcPts val="710"/>
              </a:lnSpc>
            </a:pPr>
            <a:r>
              <a:rPr lang="fr-FR" sz="650" b="1" dirty="0" smtClean="0">
                <a:solidFill>
                  <a:srgbClr val="00AEE6"/>
                </a:solidFill>
                <a:latin typeface="Branding"/>
                <a:cs typeface="Branding"/>
              </a:rPr>
              <a:t>disponible</a:t>
            </a:r>
            <a:r>
              <a:rPr lang="fr-FR" sz="650" b="1" dirty="0">
                <a:solidFill>
                  <a:srgbClr val="00AEE6"/>
                </a:solidFill>
                <a:latin typeface="Branding"/>
                <a:cs typeface="Branding"/>
              </a:rPr>
              <a:t>)</a:t>
            </a:r>
          </a:p>
        </p:txBody>
      </p:sp>
      <p:sp>
        <p:nvSpPr>
          <p:cNvPr id="77" name="object 77"/>
          <p:cNvSpPr/>
          <p:nvPr/>
        </p:nvSpPr>
        <p:spPr>
          <a:xfrm>
            <a:off x="6611816" y="1727955"/>
            <a:ext cx="65405" cy="62230"/>
          </a:xfrm>
          <a:custGeom>
            <a:avLst/>
            <a:gdLst/>
            <a:ahLst/>
            <a:cxnLst/>
            <a:rect l="l" t="t" r="r" b="b"/>
            <a:pathLst>
              <a:path w="65404" h="62230">
                <a:moveTo>
                  <a:pt x="65222" y="30223"/>
                </a:moveTo>
                <a:lnTo>
                  <a:pt x="62275" y="44068"/>
                </a:lnTo>
                <a:lnTo>
                  <a:pt x="54117" y="55046"/>
                </a:lnTo>
                <a:lnTo>
                  <a:pt x="42114" y="61771"/>
                </a:lnTo>
                <a:lnTo>
                  <a:pt x="25005" y="60399"/>
                </a:lnTo>
                <a:lnTo>
                  <a:pt x="12182" y="54721"/>
                </a:lnTo>
                <a:lnTo>
                  <a:pt x="3797" y="45695"/>
                </a:lnTo>
                <a:lnTo>
                  <a:pt x="0" y="34283"/>
                </a:lnTo>
                <a:lnTo>
                  <a:pt x="2502" y="19047"/>
                </a:lnTo>
                <a:lnTo>
                  <a:pt x="9786" y="7352"/>
                </a:lnTo>
                <a:lnTo>
                  <a:pt x="20682" y="0"/>
                </a:lnTo>
                <a:lnTo>
                  <a:pt x="38375" y="800"/>
                </a:lnTo>
                <a:lnTo>
                  <a:pt x="51598" y="5797"/>
                </a:lnTo>
                <a:lnTo>
                  <a:pt x="60371" y="14087"/>
                </a:lnTo>
                <a:lnTo>
                  <a:pt x="64709" y="24766"/>
                </a:lnTo>
                <a:lnTo>
                  <a:pt x="65222" y="30223"/>
                </a:lnTo>
                <a:close/>
              </a:path>
            </a:pathLst>
          </a:custGeom>
          <a:ln w="21031">
            <a:solidFill>
              <a:srgbClr val="00AEE6"/>
            </a:solidFill>
          </a:ln>
        </p:spPr>
        <p:txBody>
          <a:bodyPr wrap="square" lIns="0" tIns="0" rIns="0" bIns="0" rtlCol="0"/>
          <a:lstStyle/>
          <a:p>
            <a:endParaRPr lang="fr-FR" dirty="0"/>
          </a:p>
        </p:txBody>
      </p:sp>
      <p:sp>
        <p:nvSpPr>
          <p:cNvPr id="78" name="object 78"/>
          <p:cNvSpPr/>
          <p:nvPr/>
        </p:nvSpPr>
        <p:spPr>
          <a:xfrm>
            <a:off x="6559497" y="1759617"/>
            <a:ext cx="52705" cy="74930"/>
          </a:xfrm>
          <a:custGeom>
            <a:avLst/>
            <a:gdLst/>
            <a:ahLst/>
            <a:cxnLst/>
            <a:rect l="l" t="t" r="r" b="b"/>
            <a:pathLst>
              <a:path w="52704" h="74930">
                <a:moveTo>
                  <a:pt x="52264" y="0"/>
                </a:moveTo>
                <a:lnTo>
                  <a:pt x="17172" y="23519"/>
                </a:lnTo>
                <a:lnTo>
                  <a:pt x="2285" y="62074"/>
                </a:lnTo>
                <a:lnTo>
                  <a:pt x="0" y="74545"/>
                </a:lnTo>
              </a:path>
            </a:pathLst>
          </a:custGeom>
          <a:ln w="21031">
            <a:solidFill>
              <a:srgbClr val="00AEE6"/>
            </a:solidFill>
          </a:ln>
        </p:spPr>
        <p:txBody>
          <a:bodyPr wrap="square" lIns="0" tIns="0" rIns="0" bIns="0" rtlCol="0"/>
          <a:lstStyle/>
          <a:p>
            <a:endParaRPr lang="fr-FR" dirty="0"/>
          </a:p>
        </p:txBody>
      </p:sp>
      <p:sp>
        <p:nvSpPr>
          <p:cNvPr id="79" name="object 79"/>
          <p:cNvSpPr/>
          <p:nvPr/>
        </p:nvSpPr>
        <p:spPr>
          <a:xfrm>
            <a:off x="6689384" y="1762720"/>
            <a:ext cx="42545" cy="80010"/>
          </a:xfrm>
          <a:custGeom>
            <a:avLst/>
            <a:gdLst/>
            <a:ahLst/>
            <a:cxnLst/>
            <a:rect l="l" t="t" r="r" b="b"/>
            <a:pathLst>
              <a:path w="42545" h="80010">
                <a:moveTo>
                  <a:pt x="42440" y="79388"/>
                </a:moveTo>
                <a:lnTo>
                  <a:pt x="28861" y="29438"/>
                </a:lnTo>
                <a:lnTo>
                  <a:pt x="12150" y="7441"/>
                </a:lnTo>
                <a:lnTo>
                  <a:pt x="0" y="0"/>
                </a:lnTo>
              </a:path>
            </a:pathLst>
          </a:custGeom>
          <a:ln w="21031">
            <a:solidFill>
              <a:srgbClr val="00AEE6"/>
            </a:solidFill>
          </a:ln>
        </p:spPr>
        <p:txBody>
          <a:bodyPr wrap="square" lIns="0" tIns="0" rIns="0" bIns="0" rtlCol="0"/>
          <a:lstStyle/>
          <a:p>
            <a:endParaRPr lang="fr-FR" dirty="0"/>
          </a:p>
        </p:txBody>
      </p:sp>
      <p:sp>
        <p:nvSpPr>
          <p:cNvPr id="80" name="object 80"/>
          <p:cNvSpPr/>
          <p:nvPr/>
        </p:nvSpPr>
        <p:spPr>
          <a:xfrm>
            <a:off x="6611816" y="1891562"/>
            <a:ext cx="65405" cy="62230"/>
          </a:xfrm>
          <a:custGeom>
            <a:avLst/>
            <a:gdLst/>
            <a:ahLst/>
            <a:cxnLst/>
            <a:rect l="l" t="t" r="r" b="b"/>
            <a:pathLst>
              <a:path w="65404" h="62230">
                <a:moveTo>
                  <a:pt x="65222" y="30224"/>
                </a:moveTo>
                <a:lnTo>
                  <a:pt x="62275" y="44069"/>
                </a:lnTo>
                <a:lnTo>
                  <a:pt x="54117" y="55048"/>
                </a:lnTo>
                <a:lnTo>
                  <a:pt x="42114" y="61772"/>
                </a:lnTo>
                <a:lnTo>
                  <a:pt x="25005" y="60401"/>
                </a:lnTo>
                <a:lnTo>
                  <a:pt x="12182" y="54722"/>
                </a:lnTo>
                <a:lnTo>
                  <a:pt x="3797" y="45697"/>
                </a:lnTo>
                <a:lnTo>
                  <a:pt x="0" y="34284"/>
                </a:lnTo>
                <a:lnTo>
                  <a:pt x="2502" y="19044"/>
                </a:lnTo>
                <a:lnTo>
                  <a:pt x="9786" y="7349"/>
                </a:lnTo>
                <a:lnTo>
                  <a:pt x="20682" y="0"/>
                </a:lnTo>
                <a:lnTo>
                  <a:pt x="38375" y="801"/>
                </a:lnTo>
                <a:lnTo>
                  <a:pt x="51599" y="5799"/>
                </a:lnTo>
                <a:lnTo>
                  <a:pt x="60371" y="14089"/>
                </a:lnTo>
                <a:lnTo>
                  <a:pt x="64710" y="24768"/>
                </a:lnTo>
                <a:lnTo>
                  <a:pt x="65222" y="30224"/>
                </a:lnTo>
                <a:close/>
              </a:path>
            </a:pathLst>
          </a:custGeom>
          <a:ln w="21031">
            <a:solidFill>
              <a:srgbClr val="00AEE6"/>
            </a:solidFill>
          </a:ln>
        </p:spPr>
        <p:txBody>
          <a:bodyPr wrap="square" lIns="0" tIns="0" rIns="0" bIns="0" rtlCol="0"/>
          <a:lstStyle/>
          <a:p>
            <a:endParaRPr lang="fr-FR" dirty="0"/>
          </a:p>
        </p:txBody>
      </p:sp>
      <p:sp>
        <p:nvSpPr>
          <p:cNvPr id="81" name="object 81"/>
          <p:cNvSpPr/>
          <p:nvPr/>
        </p:nvSpPr>
        <p:spPr>
          <a:xfrm>
            <a:off x="6559497" y="1923224"/>
            <a:ext cx="52705" cy="74930"/>
          </a:xfrm>
          <a:custGeom>
            <a:avLst/>
            <a:gdLst/>
            <a:ahLst/>
            <a:cxnLst/>
            <a:rect l="l" t="t" r="r" b="b"/>
            <a:pathLst>
              <a:path w="52704" h="74930">
                <a:moveTo>
                  <a:pt x="52264" y="0"/>
                </a:moveTo>
                <a:lnTo>
                  <a:pt x="17172" y="23519"/>
                </a:lnTo>
                <a:lnTo>
                  <a:pt x="2285" y="62074"/>
                </a:lnTo>
                <a:lnTo>
                  <a:pt x="0" y="74545"/>
                </a:lnTo>
              </a:path>
            </a:pathLst>
          </a:custGeom>
          <a:ln w="21031">
            <a:solidFill>
              <a:srgbClr val="00AEE6"/>
            </a:solidFill>
          </a:ln>
        </p:spPr>
        <p:txBody>
          <a:bodyPr wrap="square" lIns="0" tIns="0" rIns="0" bIns="0" rtlCol="0"/>
          <a:lstStyle/>
          <a:p>
            <a:endParaRPr lang="fr-FR" dirty="0"/>
          </a:p>
        </p:txBody>
      </p:sp>
      <p:sp>
        <p:nvSpPr>
          <p:cNvPr id="82" name="object 82"/>
          <p:cNvSpPr/>
          <p:nvPr/>
        </p:nvSpPr>
        <p:spPr>
          <a:xfrm>
            <a:off x="6689374" y="1926332"/>
            <a:ext cx="42545" cy="79375"/>
          </a:xfrm>
          <a:custGeom>
            <a:avLst/>
            <a:gdLst/>
            <a:ahLst/>
            <a:cxnLst/>
            <a:rect l="l" t="t" r="r" b="b"/>
            <a:pathLst>
              <a:path w="42545" h="79375">
                <a:moveTo>
                  <a:pt x="42450" y="79383"/>
                </a:moveTo>
                <a:lnTo>
                  <a:pt x="28869" y="29430"/>
                </a:lnTo>
                <a:lnTo>
                  <a:pt x="12153" y="7437"/>
                </a:lnTo>
                <a:lnTo>
                  <a:pt x="0" y="0"/>
                </a:lnTo>
              </a:path>
            </a:pathLst>
          </a:custGeom>
          <a:ln w="21031">
            <a:solidFill>
              <a:srgbClr val="00AEE6"/>
            </a:solidFill>
          </a:ln>
        </p:spPr>
        <p:txBody>
          <a:bodyPr wrap="square" lIns="0" tIns="0" rIns="0" bIns="0" rtlCol="0"/>
          <a:lstStyle/>
          <a:p>
            <a:endParaRPr lang="fr-FR" dirty="0"/>
          </a:p>
        </p:txBody>
      </p:sp>
      <p:sp>
        <p:nvSpPr>
          <p:cNvPr id="83" name="object 83"/>
          <p:cNvSpPr/>
          <p:nvPr/>
        </p:nvSpPr>
        <p:spPr>
          <a:xfrm>
            <a:off x="6611816" y="2055168"/>
            <a:ext cx="65405" cy="62230"/>
          </a:xfrm>
          <a:custGeom>
            <a:avLst/>
            <a:gdLst/>
            <a:ahLst/>
            <a:cxnLst/>
            <a:rect l="l" t="t" r="r" b="b"/>
            <a:pathLst>
              <a:path w="65404" h="62230">
                <a:moveTo>
                  <a:pt x="65222" y="30224"/>
                </a:moveTo>
                <a:lnTo>
                  <a:pt x="62275" y="44069"/>
                </a:lnTo>
                <a:lnTo>
                  <a:pt x="54117" y="55047"/>
                </a:lnTo>
                <a:lnTo>
                  <a:pt x="42114" y="61772"/>
                </a:lnTo>
                <a:lnTo>
                  <a:pt x="25005" y="60402"/>
                </a:lnTo>
                <a:lnTo>
                  <a:pt x="12182" y="54726"/>
                </a:lnTo>
                <a:lnTo>
                  <a:pt x="3797" y="45702"/>
                </a:lnTo>
                <a:lnTo>
                  <a:pt x="0" y="34286"/>
                </a:lnTo>
                <a:lnTo>
                  <a:pt x="2502" y="19044"/>
                </a:lnTo>
                <a:lnTo>
                  <a:pt x="9786" y="7349"/>
                </a:lnTo>
                <a:lnTo>
                  <a:pt x="20681" y="0"/>
                </a:lnTo>
                <a:lnTo>
                  <a:pt x="38374" y="800"/>
                </a:lnTo>
                <a:lnTo>
                  <a:pt x="51598" y="5798"/>
                </a:lnTo>
                <a:lnTo>
                  <a:pt x="60370" y="14088"/>
                </a:lnTo>
                <a:lnTo>
                  <a:pt x="64709" y="24767"/>
                </a:lnTo>
                <a:lnTo>
                  <a:pt x="65222" y="30224"/>
                </a:lnTo>
                <a:close/>
              </a:path>
            </a:pathLst>
          </a:custGeom>
          <a:ln w="21031">
            <a:solidFill>
              <a:srgbClr val="00AEE6"/>
            </a:solidFill>
          </a:ln>
        </p:spPr>
        <p:txBody>
          <a:bodyPr wrap="square" lIns="0" tIns="0" rIns="0" bIns="0" rtlCol="0"/>
          <a:lstStyle/>
          <a:p>
            <a:endParaRPr lang="fr-FR" dirty="0"/>
          </a:p>
        </p:txBody>
      </p:sp>
      <p:sp>
        <p:nvSpPr>
          <p:cNvPr id="84" name="object 84"/>
          <p:cNvSpPr/>
          <p:nvPr/>
        </p:nvSpPr>
        <p:spPr>
          <a:xfrm>
            <a:off x="6559497" y="2086838"/>
            <a:ext cx="52705" cy="74930"/>
          </a:xfrm>
          <a:custGeom>
            <a:avLst/>
            <a:gdLst/>
            <a:ahLst/>
            <a:cxnLst/>
            <a:rect l="l" t="t" r="r" b="b"/>
            <a:pathLst>
              <a:path w="52704" h="74930">
                <a:moveTo>
                  <a:pt x="52264" y="0"/>
                </a:moveTo>
                <a:lnTo>
                  <a:pt x="17172" y="23519"/>
                </a:lnTo>
                <a:lnTo>
                  <a:pt x="2285" y="62074"/>
                </a:lnTo>
                <a:lnTo>
                  <a:pt x="0" y="74545"/>
                </a:lnTo>
              </a:path>
            </a:pathLst>
          </a:custGeom>
          <a:ln w="21031">
            <a:solidFill>
              <a:srgbClr val="00AEE6"/>
            </a:solidFill>
          </a:ln>
        </p:spPr>
        <p:txBody>
          <a:bodyPr wrap="square" lIns="0" tIns="0" rIns="0" bIns="0" rtlCol="0"/>
          <a:lstStyle/>
          <a:p>
            <a:endParaRPr lang="fr-FR" dirty="0"/>
          </a:p>
        </p:txBody>
      </p:sp>
      <p:sp>
        <p:nvSpPr>
          <p:cNvPr id="85" name="object 85"/>
          <p:cNvSpPr/>
          <p:nvPr/>
        </p:nvSpPr>
        <p:spPr>
          <a:xfrm>
            <a:off x="6689384" y="2089941"/>
            <a:ext cx="42545" cy="80010"/>
          </a:xfrm>
          <a:custGeom>
            <a:avLst/>
            <a:gdLst/>
            <a:ahLst/>
            <a:cxnLst/>
            <a:rect l="l" t="t" r="r" b="b"/>
            <a:pathLst>
              <a:path w="42545" h="80010">
                <a:moveTo>
                  <a:pt x="42440" y="79388"/>
                </a:moveTo>
                <a:lnTo>
                  <a:pt x="28861" y="29438"/>
                </a:lnTo>
                <a:lnTo>
                  <a:pt x="12150" y="7441"/>
                </a:lnTo>
                <a:lnTo>
                  <a:pt x="0" y="0"/>
                </a:lnTo>
              </a:path>
            </a:pathLst>
          </a:custGeom>
          <a:ln w="21031">
            <a:solidFill>
              <a:srgbClr val="00AEE6"/>
            </a:solidFill>
          </a:ln>
        </p:spPr>
        <p:txBody>
          <a:bodyPr wrap="square" lIns="0" tIns="0" rIns="0" bIns="0" rtlCol="0"/>
          <a:lstStyle/>
          <a:p>
            <a:endParaRPr lang="fr-FR" dirty="0"/>
          </a:p>
        </p:txBody>
      </p:sp>
      <p:sp>
        <p:nvSpPr>
          <p:cNvPr id="86" name="object 86"/>
          <p:cNvSpPr/>
          <p:nvPr/>
        </p:nvSpPr>
        <p:spPr>
          <a:xfrm>
            <a:off x="6611816" y="2218782"/>
            <a:ext cx="65405" cy="62230"/>
          </a:xfrm>
          <a:custGeom>
            <a:avLst/>
            <a:gdLst/>
            <a:ahLst/>
            <a:cxnLst/>
            <a:rect l="l" t="t" r="r" b="b"/>
            <a:pathLst>
              <a:path w="65404" h="62230">
                <a:moveTo>
                  <a:pt x="65222" y="30224"/>
                </a:moveTo>
                <a:lnTo>
                  <a:pt x="62275" y="44069"/>
                </a:lnTo>
                <a:lnTo>
                  <a:pt x="54117" y="55048"/>
                </a:lnTo>
                <a:lnTo>
                  <a:pt x="42114" y="61772"/>
                </a:lnTo>
                <a:lnTo>
                  <a:pt x="25005" y="60401"/>
                </a:lnTo>
                <a:lnTo>
                  <a:pt x="12182" y="54722"/>
                </a:lnTo>
                <a:lnTo>
                  <a:pt x="3797" y="45697"/>
                </a:lnTo>
                <a:lnTo>
                  <a:pt x="0" y="34284"/>
                </a:lnTo>
                <a:lnTo>
                  <a:pt x="2502" y="19044"/>
                </a:lnTo>
                <a:lnTo>
                  <a:pt x="9786" y="7349"/>
                </a:lnTo>
                <a:lnTo>
                  <a:pt x="20682" y="0"/>
                </a:lnTo>
                <a:lnTo>
                  <a:pt x="38375" y="801"/>
                </a:lnTo>
                <a:lnTo>
                  <a:pt x="51599" y="5799"/>
                </a:lnTo>
                <a:lnTo>
                  <a:pt x="60371" y="14089"/>
                </a:lnTo>
                <a:lnTo>
                  <a:pt x="64710" y="24768"/>
                </a:lnTo>
                <a:lnTo>
                  <a:pt x="65222" y="30224"/>
                </a:lnTo>
                <a:close/>
              </a:path>
            </a:pathLst>
          </a:custGeom>
          <a:ln w="21031">
            <a:solidFill>
              <a:srgbClr val="00AEE6"/>
            </a:solidFill>
          </a:ln>
        </p:spPr>
        <p:txBody>
          <a:bodyPr wrap="square" lIns="0" tIns="0" rIns="0" bIns="0" rtlCol="0"/>
          <a:lstStyle/>
          <a:p>
            <a:endParaRPr lang="fr-FR" dirty="0"/>
          </a:p>
        </p:txBody>
      </p:sp>
      <p:sp>
        <p:nvSpPr>
          <p:cNvPr id="87" name="object 87"/>
          <p:cNvSpPr/>
          <p:nvPr/>
        </p:nvSpPr>
        <p:spPr>
          <a:xfrm>
            <a:off x="6559497" y="2250444"/>
            <a:ext cx="52705" cy="74930"/>
          </a:xfrm>
          <a:custGeom>
            <a:avLst/>
            <a:gdLst/>
            <a:ahLst/>
            <a:cxnLst/>
            <a:rect l="l" t="t" r="r" b="b"/>
            <a:pathLst>
              <a:path w="52704" h="74930">
                <a:moveTo>
                  <a:pt x="52264" y="0"/>
                </a:moveTo>
                <a:lnTo>
                  <a:pt x="17172" y="23519"/>
                </a:lnTo>
                <a:lnTo>
                  <a:pt x="2285" y="62074"/>
                </a:lnTo>
                <a:lnTo>
                  <a:pt x="0" y="74545"/>
                </a:lnTo>
              </a:path>
            </a:pathLst>
          </a:custGeom>
          <a:ln w="21031">
            <a:solidFill>
              <a:srgbClr val="00AEE6"/>
            </a:solidFill>
          </a:ln>
        </p:spPr>
        <p:txBody>
          <a:bodyPr wrap="square" lIns="0" tIns="0" rIns="0" bIns="0" rtlCol="0"/>
          <a:lstStyle/>
          <a:p>
            <a:endParaRPr lang="fr-FR" dirty="0"/>
          </a:p>
        </p:txBody>
      </p:sp>
      <p:sp>
        <p:nvSpPr>
          <p:cNvPr id="88" name="object 88"/>
          <p:cNvSpPr/>
          <p:nvPr/>
        </p:nvSpPr>
        <p:spPr>
          <a:xfrm>
            <a:off x="6689384" y="2253547"/>
            <a:ext cx="42545" cy="80010"/>
          </a:xfrm>
          <a:custGeom>
            <a:avLst/>
            <a:gdLst/>
            <a:ahLst/>
            <a:cxnLst/>
            <a:rect l="l" t="t" r="r" b="b"/>
            <a:pathLst>
              <a:path w="42545" h="80010">
                <a:moveTo>
                  <a:pt x="42440" y="79388"/>
                </a:moveTo>
                <a:lnTo>
                  <a:pt x="28861" y="29438"/>
                </a:lnTo>
                <a:lnTo>
                  <a:pt x="12150" y="7441"/>
                </a:lnTo>
                <a:lnTo>
                  <a:pt x="0" y="0"/>
                </a:lnTo>
              </a:path>
            </a:pathLst>
          </a:custGeom>
          <a:ln w="21031">
            <a:solidFill>
              <a:srgbClr val="00AEE6"/>
            </a:solidFill>
          </a:ln>
        </p:spPr>
        <p:txBody>
          <a:bodyPr wrap="square" lIns="0" tIns="0" rIns="0" bIns="0" rtlCol="0"/>
          <a:lstStyle/>
          <a:p>
            <a:endParaRPr lang="fr-FR" dirty="0"/>
          </a:p>
        </p:txBody>
      </p:sp>
      <p:sp>
        <p:nvSpPr>
          <p:cNvPr id="89" name="object 89"/>
          <p:cNvSpPr/>
          <p:nvPr/>
        </p:nvSpPr>
        <p:spPr>
          <a:xfrm>
            <a:off x="6160997" y="1727960"/>
            <a:ext cx="65405" cy="62230"/>
          </a:xfrm>
          <a:custGeom>
            <a:avLst/>
            <a:gdLst/>
            <a:ahLst/>
            <a:cxnLst/>
            <a:rect l="l" t="t" r="r" b="b"/>
            <a:pathLst>
              <a:path w="65404" h="62230">
                <a:moveTo>
                  <a:pt x="65219" y="30218"/>
                </a:moveTo>
                <a:lnTo>
                  <a:pt x="62282" y="44058"/>
                </a:lnTo>
                <a:lnTo>
                  <a:pt x="54132" y="55035"/>
                </a:lnTo>
                <a:lnTo>
                  <a:pt x="42133" y="61761"/>
                </a:lnTo>
                <a:lnTo>
                  <a:pt x="25017" y="60394"/>
                </a:lnTo>
                <a:lnTo>
                  <a:pt x="12191" y="54721"/>
                </a:lnTo>
                <a:lnTo>
                  <a:pt x="3802" y="45702"/>
                </a:lnTo>
                <a:lnTo>
                  <a:pt x="0" y="34296"/>
                </a:lnTo>
                <a:lnTo>
                  <a:pt x="2501" y="19054"/>
                </a:lnTo>
                <a:lnTo>
                  <a:pt x="9784" y="7355"/>
                </a:lnTo>
                <a:lnTo>
                  <a:pt x="20674" y="0"/>
                </a:lnTo>
                <a:lnTo>
                  <a:pt x="38370" y="797"/>
                </a:lnTo>
                <a:lnTo>
                  <a:pt x="51597" y="5792"/>
                </a:lnTo>
                <a:lnTo>
                  <a:pt x="60371" y="14079"/>
                </a:lnTo>
                <a:lnTo>
                  <a:pt x="64709" y="24756"/>
                </a:lnTo>
                <a:lnTo>
                  <a:pt x="65219" y="30218"/>
                </a:lnTo>
                <a:close/>
              </a:path>
            </a:pathLst>
          </a:custGeom>
          <a:ln w="21031">
            <a:solidFill>
              <a:srgbClr val="00AEE6"/>
            </a:solidFill>
          </a:ln>
        </p:spPr>
        <p:txBody>
          <a:bodyPr wrap="square" lIns="0" tIns="0" rIns="0" bIns="0" rtlCol="0"/>
          <a:lstStyle/>
          <a:p>
            <a:endParaRPr lang="fr-FR" dirty="0"/>
          </a:p>
        </p:txBody>
      </p:sp>
      <p:sp>
        <p:nvSpPr>
          <p:cNvPr id="90" name="object 90"/>
          <p:cNvSpPr/>
          <p:nvPr/>
        </p:nvSpPr>
        <p:spPr>
          <a:xfrm>
            <a:off x="6108683" y="1759617"/>
            <a:ext cx="52705" cy="74930"/>
          </a:xfrm>
          <a:custGeom>
            <a:avLst/>
            <a:gdLst/>
            <a:ahLst/>
            <a:cxnLst/>
            <a:rect l="l" t="t" r="r" b="b"/>
            <a:pathLst>
              <a:path w="52704" h="74930">
                <a:moveTo>
                  <a:pt x="52256" y="0"/>
                </a:moveTo>
                <a:lnTo>
                  <a:pt x="17163" y="23521"/>
                </a:lnTo>
                <a:lnTo>
                  <a:pt x="2282" y="62079"/>
                </a:lnTo>
                <a:lnTo>
                  <a:pt x="0" y="74550"/>
                </a:lnTo>
              </a:path>
            </a:pathLst>
          </a:custGeom>
          <a:ln w="21031">
            <a:solidFill>
              <a:srgbClr val="00AEE6"/>
            </a:solidFill>
          </a:ln>
        </p:spPr>
        <p:txBody>
          <a:bodyPr wrap="square" lIns="0" tIns="0" rIns="0" bIns="0" rtlCol="0"/>
          <a:lstStyle/>
          <a:p>
            <a:endParaRPr lang="fr-FR" dirty="0"/>
          </a:p>
        </p:txBody>
      </p:sp>
      <p:sp>
        <p:nvSpPr>
          <p:cNvPr id="91" name="object 91"/>
          <p:cNvSpPr/>
          <p:nvPr/>
        </p:nvSpPr>
        <p:spPr>
          <a:xfrm>
            <a:off x="6238569" y="1762720"/>
            <a:ext cx="42545" cy="80010"/>
          </a:xfrm>
          <a:custGeom>
            <a:avLst/>
            <a:gdLst/>
            <a:ahLst/>
            <a:cxnLst/>
            <a:rect l="l" t="t" r="r" b="b"/>
            <a:pathLst>
              <a:path w="42545" h="80010">
                <a:moveTo>
                  <a:pt x="42440" y="79388"/>
                </a:moveTo>
                <a:lnTo>
                  <a:pt x="28857" y="29438"/>
                </a:lnTo>
                <a:lnTo>
                  <a:pt x="12149" y="7441"/>
                </a:lnTo>
                <a:lnTo>
                  <a:pt x="0" y="0"/>
                </a:lnTo>
              </a:path>
            </a:pathLst>
          </a:custGeom>
          <a:ln w="21031">
            <a:solidFill>
              <a:srgbClr val="00AEE6"/>
            </a:solidFill>
          </a:ln>
        </p:spPr>
        <p:txBody>
          <a:bodyPr wrap="square" lIns="0" tIns="0" rIns="0" bIns="0" rtlCol="0"/>
          <a:lstStyle/>
          <a:p>
            <a:endParaRPr lang="fr-FR" dirty="0"/>
          </a:p>
        </p:txBody>
      </p:sp>
      <p:sp>
        <p:nvSpPr>
          <p:cNvPr id="92" name="object 92"/>
          <p:cNvSpPr/>
          <p:nvPr/>
        </p:nvSpPr>
        <p:spPr>
          <a:xfrm>
            <a:off x="6160997" y="1891566"/>
            <a:ext cx="65405" cy="62230"/>
          </a:xfrm>
          <a:custGeom>
            <a:avLst/>
            <a:gdLst/>
            <a:ahLst/>
            <a:cxnLst/>
            <a:rect l="l" t="t" r="r" b="b"/>
            <a:pathLst>
              <a:path w="65404" h="62230">
                <a:moveTo>
                  <a:pt x="65219" y="30220"/>
                </a:moveTo>
                <a:lnTo>
                  <a:pt x="62282" y="44060"/>
                </a:lnTo>
                <a:lnTo>
                  <a:pt x="54132" y="55036"/>
                </a:lnTo>
                <a:lnTo>
                  <a:pt x="42133" y="61763"/>
                </a:lnTo>
                <a:lnTo>
                  <a:pt x="25017" y="60395"/>
                </a:lnTo>
                <a:lnTo>
                  <a:pt x="12191" y="54722"/>
                </a:lnTo>
                <a:lnTo>
                  <a:pt x="3802" y="45703"/>
                </a:lnTo>
                <a:lnTo>
                  <a:pt x="0" y="34297"/>
                </a:lnTo>
                <a:lnTo>
                  <a:pt x="2501" y="19050"/>
                </a:lnTo>
                <a:lnTo>
                  <a:pt x="9784" y="7352"/>
                </a:lnTo>
                <a:lnTo>
                  <a:pt x="20674" y="0"/>
                </a:lnTo>
                <a:lnTo>
                  <a:pt x="38370" y="798"/>
                </a:lnTo>
                <a:lnTo>
                  <a:pt x="51597" y="5793"/>
                </a:lnTo>
                <a:lnTo>
                  <a:pt x="60372" y="14081"/>
                </a:lnTo>
                <a:lnTo>
                  <a:pt x="64710" y="24758"/>
                </a:lnTo>
                <a:lnTo>
                  <a:pt x="65219" y="30220"/>
                </a:lnTo>
                <a:close/>
              </a:path>
            </a:pathLst>
          </a:custGeom>
          <a:ln w="21031">
            <a:solidFill>
              <a:srgbClr val="00AEE6"/>
            </a:solidFill>
          </a:ln>
        </p:spPr>
        <p:txBody>
          <a:bodyPr wrap="square" lIns="0" tIns="0" rIns="0" bIns="0" rtlCol="0"/>
          <a:lstStyle/>
          <a:p>
            <a:endParaRPr lang="fr-FR" dirty="0"/>
          </a:p>
        </p:txBody>
      </p:sp>
      <p:sp>
        <p:nvSpPr>
          <p:cNvPr id="93" name="object 93"/>
          <p:cNvSpPr/>
          <p:nvPr/>
        </p:nvSpPr>
        <p:spPr>
          <a:xfrm>
            <a:off x="6108683" y="1923224"/>
            <a:ext cx="52705" cy="74930"/>
          </a:xfrm>
          <a:custGeom>
            <a:avLst/>
            <a:gdLst/>
            <a:ahLst/>
            <a:cxnLst/>
            <a:rect l="l" t="t" r="r" b="b"/>
            <a:pathLst>
              <a:path w="52704" h="74930">
                <a:moveTo>
                  <a:pt x="52256" y="0"/>
                </a:moveTo>
                <a:lnTo>
                  <a:pt x="17163" y="23521"/>
                </a:lnTo>
                <a:lnTo>
                  <a:pt x="2282" y="62079"/>
                </a:lnTo>
                <a:lnTo>
                  <a:pt x="0" y="74550"/>
                </a:lnTo>
              </a:path>
            </a:pathLst>
          </a:custGeom>
          <a:ln w="21031">
            <a:solidFill>
              <a:srgbClr val="00AEE6"/>
            </a:solidFill>
          </a:ln>
        </p:spPr>
        <p:txBody>
          <a:bodyPr wrap="square" lIns="0" tIns="0" rIns="0" bIns="0" rtlCol="0"/>
          <a:lstStyle/>
          <a:p>
            <a:endParaRPr lang="fr-FR" dirty="0"/>
          </a:p>
        </p:txBody>
      </p:sp>
      <p:sp>
        <p:nvSpPr>
          <p:cNvPr id="94" name="object 94"/>
          <p:cNvSpPr/>
          <p:nvPr/>
        </p:nvSpPr>
        <p:spPr>
          <a:xfrm>
            <a:off x="6238559" y="1926332"/>
            <a:ext cx="42545" cy="79375"/>
          </a:xfrm>
          <a:custGeom>
            <a:avLst/>
            <a:gdLst/>
            <a:ahLst/>
            <a:cxnLst/>
            <a:rect l="l" t="t" r="r" b="b"/>
            <a:pathLst>
              <a:path w="42545" h="79375">
                <a:moveTo>
                  <a:pt x="42451" y="79383"/>
                </a:moveTo>
                <a:lnTo>
                  <a:pt x="28864" y="29430"/>
                </a:lnTo>
                <a:lnTo>
                  <a:pt x="12152" y="7437"/>
                </a:lnTo>
                <a:lnTo>
                  <a:pt x="0" y="0"/>
                </a:lnTo>
              </a:path>
            </a:pathLst>
          </a:custGeom>
          <a:ln w="21031">
            <a:solidFill>
              <a:srgbClr val="00AEE6"/>
            </a:solidFill>
          </a:ln>
        </p:spPr>
        <p:txBody>
          <a:bodyPr wrap="square" lIns="0" tIns="0" rIns="0" bIns="0" rtlCol="0"/>
          <a:lstStyle/>
          <a:p>
            <a:endParaRPr lang="fr-FR" dirty="0"/>
          </a:p>
        </p:txBody>
      </p:sp>
      <p:sp>
        <p:nvSpPr>
          <p:cNvPr id="95" name="object 95"/>
          <p:cNvSpPr/>
          <p:nvPr/>
        </p:nvSpPr>
        <p:spPr>
          <a:xfrm>
            <a:off x="6160997" y="2055173"/>
            <a:ext cx="65405" cy="62230"/>
          </a:xfrm>
          <a:custGeom>
            <a:avLst/>
            <a:gdLst/>
            <a:ahLst/>
            <a:cxnLst/>
            <a:rect l="l" t="t" r="r" b="b"/>
            <a:pathLst>
              <a:path w="65404" h="62230">
                <a:moveTo>
                  <a:pt x="65219" y="30219"/>
                </a:moveTo>
                <a:lnTo>
                  <a:pt x="62282" y="44059"/>
                </a:lnTo>
                <a:lnTo>
                  <a:pt x="54132" y="55036"/>
                </a:lnTo>
                <a:lnTo>
                  <a:pt x="42133" y="61762"/>
                </a:lnTo>
                <a:lnTo>
                  <a:pt x="25017" y="60396"/>
                </a:lnTo>
                <a:lnTo>
                  <a:pt x="12191" y="54726"/>
                </a:lnTo>
                <a:lnTo>
                  <a:pt x="3802" y="45708"/>
                </a:lnTo>
                <a:lnTo>
                  <a:pt x="0" y="34299"/>
                </a:lnTo>
                <a:lnTo>
                  <a:pt x="2501" y="19051"/>
                </a:lnTo>
                <a:lnTo>
                  <a:pt x="9783" y="7352"/>
                </a:lnTo>
                <a:lnTo>
                  <a:pt x="20673" y="0"/>
                </a:lnTo>
                <a:lnTo>
                  <a:pt x="38369" y="798"/>
                </a:lnTo>
                <a:lnTo>
                  <a:pt x="51596" y="5792"/>
                </a:lnTo>
                <a:lnTo>
                  <a:pt x="60371" y="14080"/>
                </a:lnTo>
                <a:lnTo>
                  <a:pt x="64709" y="24756"/>
                </a:lnTo>
                <a:lnTo>
                  <a:pt x="65219" y="30219"/>
                </a:lnTo>
                <a:close/>
              </a:path>
            </a:pathLst>
          </a:custGeom>
          <a:ln w="21031">
            <a:solidFill>
              <a:srgbClr val="00AEE6"/>
            </a:solidFill>
          </a:ln>
        </p:spPr>
        <p:txBody>
          <a:bodyPr wrap="square" lIns="0" tIns="0" rIns="0" bIns="0" rtlCol="0"/>
          <a:lstStyle/>
          <a:p>
            <a:endParaRPr lang="fr-FR" dirty="0"/>
          </a:p>
        </p:txBody>
      </p:sp>
      <p:sp>
        <p:nvSpPr>
          <p:cNvPr id="96" name="object 96"/>
          <p:cNvSpPr/>
          <p:nvPr/>
        </p:nvSpPr>
        <p:spPr>
          <a:xfrm>
            <a:off x="6108683" y="2086838"/>
            <a:ext cx="52705" cy="74930"/>
          </a:xfrm>
          <a:custGeom>
            <a:avLst/>
            <a:gdLst/>
            <a:ahLst/>
            <a:cxnLst/>
            <a:rect l="l" t="t" r="r" b="b"/>
            <a:pathLst>
              <a:path w="52704" h="74930">
                <a:moveTo>
                  <a:pt x="52256" y="0"/>
                </a:moveTo>
                <a:lnTo>
                  <a:pt x="17163" y="23521"/>
                </a:lnTo>
                <a:lnTo>
                  <a:pt x="2282" y="62079"/>
                </a:lnTo>
                <a:lnTo>
                  <a:pt x="0" y="74550"/>
                </a:lnTo>
              </a:path>
            </a:pathLst>
          </a:custGeom>
          <a:ln w="21031">
            <a:solidFill>
              <a:srgbClr val="00AEE6"/>
            </a:solidFill>
          </a:ln>
        </p:spPr>
        <p:txBody>
          <a:bodyPr wrap="square" lIns="0" tIns="0" rIns="0" bIns="0" rtlCol="0"/>
          <a:lstStyle/>
          <a:p>
            <a:endParaRPr lang="fr-FR" dirty="0"/>
          </a:p>
        </p:txBody>
      </p:sp>
      <p:sp>
        <p:nvSpPr>
          <p:cNvPr id="97" name="object 97"/>
          <p:cNvSpPr/>
          <p:nvPr/>
        </p:nvSpPr>
        <p:spPr>
          <a:xfrm>
            <a:off x="6238569" y="2089941"/>
            <a:ext cx="42545" cy="80010"/>
          </a:xfrm>
          <a:custGeom>
            <a:avLst/>
            <a:gdLst/>
            <a:ahLst/>
            <a:cxnLst/>
            <a:rect l="l" t="t" r="r" b="b"/>
            <a:pathLst>
              <a:path w="42545" h="80010">
                <a:moveTo>
                  <a:pt x="42440" y="79388"/>
                </a:moveTo>
                <a:lnTo>
                  <a:pt x="28857" y="29438"/>
                </a:lnTo>
                <a:lnTo>
                  <a:pt x="12149" y="7441"/>
                </a:lnTo>
                <a:lnTo>
                  <a:pt x="0" y="0"/>
                </a:lnTo>
              </a:path>
            </a:pathLst>
          </a:custGeom>
          <a:ln w="21031">
            <a:solidFill>
              <a:srgbClr val="00AEE6"/>
            </a:solidFill>
          </a:ln>
        </p:spPr>
        <p:txBody>
          <a:bodyPr wrap="square" lIns="0" tIns="0" rIns="0" bIns="0" rtlCol="0"/>
          <a:lstStyle/>
          <a:p>
            <a:endParaRPr lang="fr-FR" dirty="0"/>
          </a:p>
        </p:txBody>
      </p:sp>
      <p:sp>
        <p:nvSpPr>
          <p:cNvPr id="98" name="object 98"/>
          <p:cNvSpPr/>
          <p:nvPr/>
        </p:nvSpPr>
        <p:spPr>
          <a:xfrm>
            <a:off x="6160997" y="2218787"/>
            <a:ext cx="65405" cy="62230"/>
          </a:xfrm>
          <a:custGeom>
            <a:avLst/>
            <a:gdLst/>
            <a:ahLst/>
            <a:cxnLst/>
            <a:rect l="l" t="t" r="r" b="b"/>
            <a:pathLst>
              <a:path w="65404" h="62230">
                <a:moveTo>
                  <a:pt x="65219" y="30220"/>
                </a:moveTo>
                <a:lnTo>
                  <a:pt x="62282" y="44060"/>
                </a:lnTo>
                <a:lnTo>
                  <a:pt x="54132" y="55036"/>
                </a:lnTo>
                <a:lnTo>
                  <a:pt x="42133" y="61763"/>
                </a:lnTo>
                <a:lnTo>
                  <a:pt x="25017" y="60395"/>
                </a:lnTo>
                <a:lnTo>
                  <a:pt x="12191" y="54722"/>
                </a:lnTo>
                <a:lnTo>
                  <a:pt x="3802" y="45703"/>
                </a:lnTo>
                <a:lnTo>
                  <a:pt x="0" y="34297"/>
                </a:lnTo>
                <a:lnTo>
                  <a:pt x="2501" y="19050"/>
                </a:lnTo>
                <a:lnTo>
                  <a:pt x="9784" y="7352"/>
                </a:lnTo>
                <a:lnTo>
                  <a:pt x="20674" y="0"/>
                </a:lnTo>
                <a:lnTo>
                  <a:pt x="38370" y="798"/>
                </a:lnTo>
                <a:lnTo>
                  <a:pt x="51597" y="5793"/>
                </a:lnTo>
                <a:lnTo>
                  <a:pt x="60372" y="14081"/>
                </a:lnTo>
                <a:lnTo>
                  <a:pt x="64710" y="24758"/>
                </a:lnTo>
                <a:lnTo>
                  <a:pt x="65219" y="30220"/>
                </a:lnTo>
                <a:close/>
              </a:path>
            </a:pathLst>
          </a:custGeom>
          <a:ln w="21031">
            <a:solidFill>
              <a:srgbClr val="00AEE6"/>
            </a:solidFill>
          </a:ln>
        </p:spPr>
        <p:txBody>
          <a:bodyPr wrap="square" lIns="0" tIns="0" rIns="0" bIns="0" rtlCol="0"/>
          <a:lstStyle/>
          <a:p>
            <a:endParaRPr lang="fr-FR" dirty="0"/>
          </a:p>
        </p:txBody>
      </p:sp>
      <p:sp>
        <p:nvSpPr>
          <p:cNvPr id="99" name="object 99"/>
          <p:cNvSpPr/>
          <p:nvPr/>
        </p:nvSpPr>
        <p:spPr>
          <a:xfrm>
            <a:off x="6108683" y="2250444"/>
            <a:ext cx="52705" cy="74930"/>
          </a:xfrm>
          <a:custGeom>
            <a:avLst/>
            <a:gdLst/>
            <a:ahLst/>
            <a:cxnLst/>
            <a:rect l="l" t="t" r="r" b="b"/>
            <a:pathLst>
              <a:path w="52704" h="74930">
                <a:moveTo>
                  <a:pt x="52256" y="0"/>
                </a:moveTo>
                <a:lnTo>
                  <a:pt x="17163" y="23521"/>
                </a:lnTo>
                <a:lnTo>
                  <a:pt x="2282" y="62079"/>
                </a:lnTo>
                <a:lnTo>
                  <a:pt x="0" y="74550"/>
                </a:lnTo>
              </a:path>
            </a:pathLst>
          </a:custGeom>
          <a:ln w="21031">
            <a:solidFill>
              <a:srgbClr val="00AEE6"/>
            </a:solidFill>
          </a:ln>
        </p:spPr>
        <p:txBody>
          <a:bodyPr wrap="square" lIns="0" tIns="0" rIns="0" bIns="0" rtlCol="0"/>
          <a:lstStyle/>
          <a:p>
            <a:endParaRPr lang="fr-FR" dirty="0"/>
          </a:p>
        </p:txBody>
      </p:sp>
      <p:sp>
        <p:nvSpPr>
          <p:cNvPr id="100" name="object 100"/>
          <p:cNvSpPr/>
          <p:nvPr/>
        </p:nvSpPr>
        <p:spPr>
          <a:xfrm>
            <a:off x="6238569" y="2253547"/>
            <a:ext cx="42545" cy="80010"/>
          </a:xfrm>
          <a:custGeom>
            <a:avLst/>
            <a:gdLst/>
            <a:ahLst/>
            <a:cxnLst/>
            <a:rect l="l" t="t" r="r" b="b"/>
            <a:pathLst>
              <a:path w="42545" h="80010">
                <a:moveTo>
                  <a:pt x="42440" y="79388"/>
                </a:moveTo>
                <a:lnTo>
                  <a:pt x="28857" y="29438"/>
                </a:lnTo>
                <a:lnTo>
                  <a:pt x="12149" y="7441"/>
                </a:lnTo>
                <a:lnTo>
                  <a:pt x="0" y="0"/>
                </a:lnTo>
              </a:path>
            </a:pathLst>
          </a:custGeom>
          <a:ln w="21031">
            <a:solidFill>
              <a:srgbClr val="00AEE6"/>
            </a:solidFill>
          </a:ln>
        </p:spPr>
        <p:txBody>
          <a:bodyPr wrap="square" lIns="0" tIns="0" rIns="0" bIns="0" rtlCol="0"/>
          <a:lstStyle/>
          <a:p>
            <a:endParaRPr lang="fr-FR" dirty="0"/>
          </a:p>
        </p:txBody>
      </p:sp>
      <p:sp>
        <p:nvSpPr>
          <p:cNvPr id="101" name="object 101"/>
          <p:cNvSpPr/>
          <p:nvPr/>
        </p:nvSpPr>
        <p:spPr>
          <a:xfrm>
            <a:off x="5710179" y="1727960"/>
            <a:ext cx="65405" cy="62230"/>
          </a:xfrm>
          <a:custGeom>
            <a:avLst/>
            <a:gdLst/>
            <a:ahLst/>
            <a:cxnLst/>
            <a:rect l="l" t="t" r="r" b="b"/>
            <a:pathLst>
              <a:path w="65404" h="62230">
                <a:moveTo>
                  <a:pt x="65219" y="30218"/>
                </a:moveTo>
                <a:lnTo>
                  <a:pt x="62282" y="44058"/>
                </a:lnTo>
                <a:lnTo>
                  <a:pt x="54132" y="55035"/>
                </a:lnTo>
                <a:lnTo>
                  <a:pt x="42133" y="61761"/>
                </a:lnTo>
                <a:lnTo>
                  <a:pt x="25017" y="60394"/>
                </a:lnTo>
                <a:lnTo>
                  <a:pt x="12191" y="54721"/>
                </a:lnTo>
                <a:lnTo>
                  <a:pt x="3802" y="45702"/>
                </a:lnTo>
                <a:lnTo>
                  <a:pt x="0" y="34296"/>
                </a:lnTo>
                <a:lnTo>
                  <a:pt x="2501" y="19054"/>
                </a:lnTo>
                <a:lnTo>
                  <a:pt x="9784" y="7355"/>
                </a:lnTo>
                <a:lnTo>
                  <a:pt x="20674" y="0"/>
                </a:lnTo>
                <a:lnTo>
                  <a:pt x="38370" y="797"/>
                </a:lnTo>
                <a:lnTo>
                  <a:pt x="51597" y="5792"/>
                </a:lnTo>
                <a:lnTo>
                  <a:pt x="60371" y="14079"/>
                </a:lnTo>
                <a:lnTo>
                  <a:pt x="64709" y="24756"/>
                </a:lnTo>
                <a:lnTo>
                  <a:pt x="65219" y="30218"/>
                </a:lnTo>
                <a:close/>
              </a:path>
            </a:pathLst>
          </a:custGeom>
          <a:ln w="21031">
            <a:solidFill>
              <a:srgbClr val="00AEE6"/>
            </a:solidFill>
          </a:ln>
        </p:spPr>
        <p:txBody>
          <a:bodyPr wrap="square" lIns="0" tIns="0" rIns="0" bIns="0" rtlCol="0"/>
          <a:lstStyle/>
          <a:p>
            <a:endParaRPr lang="fr-FR" dirty="0"/>
          </a:p>
        </p:txBody>
      </p:sp>
      <p:sp>
        <p:nvSpPr>
          <p:cNvPr id="102" name="object 102"/>
          <p:cNvSpPr/>
          <p:nvPr/>
        </p:nvSpPr>
        <p:spPr>
          <a:xfrm>
            <a:off x="5657866" y="1759617"/>
            <a:ext cx="52705" cy="74930"/>
          </a:xfrm>
          <a:custGeom>
            <a:avLst/>
            <a:gdLst/>
            <a:ahLst/>
            <a:cxnLst/>
            <a:rect l="l" t="t" r="r" b="b"/>
            <a:pathLst>
              <a:path w="52704" h="74930">
                <a:moveTo>
                  <a:pt x="52256" y="0"/>
                </a:moveTo>
                <a:lnTo>
                  <a:pt x="17163" y="23521"/>
                </a:lnTo>
                <a:lnTo>
                  <a:pt x="2282" y="62079"/>
                </a:lnTo>
                <a:lnTo>
                  <a:pt x="0" y="74550"/>
                </a:lnTo>
              </a:path>
            </a:pathLst>
          </a:custGeom>
          <a:ln w="21031">
            <a:solidFill>
              <a:srgbClr val="00AEE6"/>
            </a:solidFill>
          </a:ln>
        </p:spPr>
        <p:txBody>
          <a:bodyPr wrap="square" lIns="0" tIns="0" rIns="0" bIns="0" rtlCol="0"/>
          <a:lstStyle/>
          <a:p>
            <a:endParaRPr lang="fr-FR" dirty="0"/>
          </a:p>
        </p:txBody>
      </p:sp>
      <p:sp>
        <p:nvSpPr>
          <p:cNvPr id="103" name="object 103"/>
          <p:cNvSpPr/>
          <p:nvPr/>
        </p:nvSpPr>
        <p:spPr>
          <a:xfrm>
            <a:off x="5787752" y="1762720"/>
            <a:ext cx="42545" cy="80010"/>
          </a:xfrm>
          <a:custGeom>
            <a:avLst/>
            <a:gdLst/>
            <a:ahLst/>
            <a:cxnLst/>
            <a:rect l="l" t="t" r="r" b="b"/>
            <a:pathLst>
              <a:path w="42545" h="80010">
                <a:moveTo>
                  <a:pt x="42440" y="79388"/>
                </a:moveTo>
                <a:lnTo>
                  <a:pt x="28857" y="29438"/>
                </a:lnTo>
                <a:lnTo>
                  <a:pt x="12149" y="7441"/>
                </a:lnTo>
                <a:lnTo>
                  <a:pt x="0" y="0"/>
                </a:lnTo>
              </a:path>
            </a:pathLst>
          </a:custGeom>
          <a:ln w="21031">
            <a:solidFill>
              <a:srgbClr val="00AEE6"/>
            </a:solidFill>
          </a:ln>
        </p:spPr>
        <p:txBody>
          <a:bodyPr wrap="square" lIns="0" tIns="0" rIns="0" bIns="0" rtlCol="0"/>
          <a:lstStyle/>
          <a:p>
            <a:endParaRPr lang="fr-FR" dirty="0"/>
          </a:p>
        </p:txBody>
      </p:sp>
      <p:sp>
        <p:nvSpPr>
          <p:cNvPr id="104" name="object 104"/>
          <p:cNvSpPr/>
          <p:nvPr/>
        </p:nvSpPr>
        <p:spPr>
          <a:xfrm>
            <a:off x="5710179" y="1891566"/>
            <a:ext cx="65405" cy="62230"/>
          </a:xfrm>
          <a:custGeom>
            <a:avLst/>
            <a:gdLst/>
            <a:ahLst/>
            <a:cxnLst/>
            <a:rect l="l" t="t" r="r" b="b"/>
            <a:pathLst>
              <a:path w="65404" h="62230">
                <a:moveTo>
                  <a:pt x="65219" y="30220"/>
                </a:moveTo>
                <a:lnTo>
                  <a:pt x="62282" y="44060"/>
                </a:lnTo>
                <a:lnTo>
                  <a:pt x="54132" y="55036"/>
                </a:lnTo>
                <a:lnTo>
                  <a:pt x="42133" y="61763"/>
                </a:lnTo>
                <a:lnTo>
                  <a:pt x="25017" y="60395"/>
                </a:lnTo>
                <a:lnTo>
                  <a:pt x="12191" y="54722"/>
                </a:lnTo>
                <a:lnTo>
                  <a:pt x="3802" y="45703"/>
                </a:lnTo>
                <a:lnTo>
                  <a:pt x="0" y="34297"/>
                </a:lnTo>
                <a:lnTo>
                  <a:pt x="2501" y="19050"/>
                </a:lnTo>
                <a:lnTo>
                  <a:pt x="9784" y="7352"/>
                </a:lnTo>
                <a:lnTo>
                  <a:pt x="20674" y="0"/>
                </a:lnTo>
                <a:lnTo>
                  <a:pt x="38370" y="798"/>
                </a:lnTo>
                <a:lnTo>
                  <a:pt x="51597" y="5793"/>
                </a:lnTo>
                <a:lnTo>
                  <a:pt x="60372" y="14081"/>
                </a:lnTo>
                <a:lnTo>
                  <a:pt x="64710" y="24758"/>
                </a:lnTo>
                <a:lnTo>
                  <a:pt x="65219" y="30220"/>
                </a:lnTo>
                <a:close/>
              </a:path>
            </a:pathLst>
          </a:custGeom>
          <a:ln w="21031">
            <a:solidFill>
              <a:srgbClr val="00AEE6"/>
            </a:solidFill>
          </a:ln>
        </p:spPr>
        <p:txBody>
          <a:bodyPr wrap="square" lIns="0" tIns="0" rIns="0" bIns="0" rtlCol="0"/>
          <a:lstStyle/>
          <a:p>
            <a:endParaRPr lang="fr-FR" dirty="0"/>
          </a:p>
        </p:txBody>
      </p:sp>
      <p:sp>
        <p:nvSpPr>
          <p:cNvPr id="105" name="object 105"/>
          <p:cNvSpPr/>
          <p:nvPr/>
        </p:nvSpPr>
        <p:spPr>
          <a:xfrm>
            <a:off x="5657866" y="1923224"/>
            <a:ext cx="52705" cy="74930"/>
          </a:xfrm>
          <a:custGeom>
            <a:avLst/>
            <a:gdLst/>
            <a:ahLst/>
            <a:cxnLst/>
            <a:rect l="l" t="t" r="r" b="b"/>
            <a:pathLst>
              <a:path w="52704" h="74930">
                <a:moveTo>
                  <a:pt x="52256" y="0"/>
                </a:moveTo>
                <a:lnTo>
                  <a:pt x="17163" y="23521"/>
                </a:lnTo>
                <a:lnTo>
                  <a:pt x="2282" y="62079"/>
                </a:lnTo>
                <a:lnTo>
                  <a:pt x="0" y="74550"/>
                </a:lnTo>
              </a:path>
            </a:pathLst>
          </a:custGeom>
          <a:ln w="21031">
            <a:solidFill>
              <a:srgbClr val="00AEE6"/>
            </a:solidFill>
          </a:ln>
        </p:spPr>
        <p:txBody>
          <a:bodyPr wrap="square" lIns="0" tIns="0" rIns="0" bIns="0" rtlCol="0"/>
          <a:lstStyle/>
          <a:p>
            <a:endParaRPr lang="fr-FR" dirty="0"/>
          </a:p>
        </p:txBody>
      </p:sp>
      <p:sp>
        <p:nvSpPr>
          <p:cNvPr id="106" name="object 106"/>
          <p:cNvSpPr/>
          <p:nvPr/>
        </p:nvSpPr>
        <p:spPr>
          <a:xfrm>
            <a:off x="5787742" y="1926332"/>
            <a:ext cx="42545" cy="79375"/>
          </a:xfrm>
          <a:custGeom>
            <a:avLst/>
            <a:gdLst/>
            <a:ahLst/>
            <a:cxnLst/>
            <a:rect l="l" t="t" r="r" b="b"/>
            <a:pathLst>
              <a:path w="42545" h="79375">
                <a:moveTo>
                  <a:pt x="42451" y="79383"/>
                </a:moveTo>
                <a:lnTo>
                  <a:pt x="28864" y="29430"/>
                </a:lnTo>
                <a:lnTo>
                  <a:pt x="12152" y="7437"/>
                </a:lnTo>
                <a:lnTo>
                  <a:pt x="0" y="0"/>
                </a:lnTo>
              </a:path>
            </a:pathLst>
          </a:custGeom>
          <a:ln w="21031">
            <a:solidFill>
              <a:srgbClr val="00AEE6"/>
            </a:solidFill>
          </a:ln>
        </p:spPr>
        <p:txBody>
          <a:bodyPr wrap="square" lIns="0" tIns="0" rIns="0" bIns="0" rtlCol="0"/>
          <a:lstStyle/>
          <a:p>
            <a:endParaRPr lang="fr-FR" dirty="0"/>
          </a:p>
        </p:txBody>
      </p:sp>
      <p:sp>
        <p:nvSpPr>
          <p:cNvPr id="107" name="object 107"/>
          <p:cNvSpPr/>
          <p:nvPr/>
        </p:nvSpPr>
        <p:spPr>
          <a:xfrm>
            <a:off x="5710179" y="2055173"/>
            <a:ext cx="65405" cy="62230"/>
          </a:xfrm>
          <a:custGeom>
            <a:avLst/>
            <a:gdLst/>
            <a:ahLst/>
            <a:cxnLst/>
            <a:rect l="l" t="t" r="r" b="b"/>
            <a:pathLst>
              <a:path w="65404" h="62230">
                <a:moveTo>
                  <a:pt x="65219" y="30219"/>
                </a:moveTo>
                <a:lnTo>
                  <a:pt x="62282" y="44059"/>
                </a:lnTo>
                <a:lnTo>
                  <a:pt x="54132" y="55036"/>
                </a:lnTo>
                <a:lnTo>
                  <a:pt x="42133" y="61762"/>
                </a:lnTo>
                <a:lnTo>
                  <a:pt x="25017" y="60396"/>
                </a:lnTo>
                <a:lnTo>
                  <a:pt x="12191" y="54726"/>
                </a:lnTo>
                <a:lnTo>
                  <a:pt x="3802" y="45708"/>
                </a:lnTo>
                <a:lnTo>
                  <a:pt x="0" y="34299"/>
                </a:lnTo>
                <a:lnTo>
                  <a:pt x="2501" y="19051"/>
                </a:lnTo>
                <a:lnTo>
                  <a:pt x="9783" y="7352"/>
                </a:lnTo>
                <a:lnTo>
                  <a:pt x="20673" y="0"/>
                </a:lnTo>
                <a:lnTo>
                  <a:pt x="38369" y="798"/>
                </a:lnTo>
                <a:lnTo>
                  <a:pt x="51596" y="5792"/>
                </a:lnTo>
                <a:lnTo>
                  <a:pt x="60371" y="14080"/>
                </a:lnTo>
                <a:lnTo>
                  <a:pt x="64709" y="24756"/>
                </a:lnTo>
                <a:lnTo>
                  <a:pt x="65219" y="30219"/>
                </a:lnTo>
                <a:close/>
              </a:path>
            </a:pathLst>
          </a:custGeom>
          <a:ln w="21031">
            <a:solidFill>
              <a:srgbClr val="00AEE6"/>
            </a:solidFill>
          </a:ln>
        </p:spPr>
        <p:txBody>
          <a:bodyPr wrap="square" lIns="0" tIns="0" rIns="0" bIns="0" rtlCol="0"/>
          <a:lstStyle/>
          <a:p>
            <a:endParaRPr lang="fr-FR" dirty="0"/>
          </a:p>
        </p:txBody>
      </p:sp>
      <p:sp>
        <p:nvSpPr>
          <p:cNvPr id="108" name="object 108"/>
          <p:cNvSpPr/>
          <p:nvPr/>
        </p:nvSpPr>
        <p:spPr>
          <a:xfrm>
            <a:off x="5657866" y="2086838"/>
            <a:ext cx="52705" cy="74930"/>
          </a:xfrm>
          <a:custGeom>
            <a:avLst/>
            <a:gdLst/>
            <a:ahLst/>
            <a:cxnLst/>
            <a:rect l="l" t="t" r="r" b="b"/>
            <a:pathLst>
              <a:path w="52704" h="74930">
                <a:moveTo>
                  <a:pt x="52256" y="0"/>
                </a:moveTo>
                <a:lnTo>
                  <a:pt x="17163" y="23521"/>
                </a:lnTo>
                <a:lnTo>
                  <a:pt x="2282" y="62079"/>
                </a:lnTo>
                <a:lnTo>
                  <a:pt x="0" y="74550"/>
                </a:lnTo>
              </a:path>
            </a:pathLst>
          </a:custGeom>
          <a:ln w="21031">
            <a:solidFill>
              <a:srgbClr val="00AEE6"/>
            </a:solidFill>
          </a:ln>
        </p:spPr>
        <p:txBody>
          <a:bodyPr wrap="square" lIns="0" tIns="0" rIns="0" bIns="0" rtlCol="0"/>
          <a:lstStyle/>
          <a:p>
            <a:endParaRPr lang="fr-FR" dirty="0"/>
          </a:p>
        </p:txBody>
      </p:sp>
      <p:sp>
        <p:nvSpPr>
          <p:cNvPr id="109" name="object 109"/>
          <p:cNvSpPr/>
          <p:nvPr/>
        </p:nvSpPr>
        <p:spPr>
          <a:xfrm>
            <a:off x="5787752" y="2089941"/>
            <a:ext cx="42545" cy="80010"/>
          </a:xfrm>
          <a:custGeom>
            <a:avLst/>
            <a:gdLst/>
            <a:ahLst/>
            <a:cxnLst/>
            <a:rect l="l" t="t" r="r" b="b"/>
            <a:pathLst>
              <a:path w="42545" h="80010">
                <a:moveTo>
                  <a:pt x="42440" y="79388"/>
                </a:moveTo>
                <a:lnTo>
                  <a:pt x="28857" y="29438"/>
                </a:lnTo>
                <a:lnTo>
                  <a:pt x="12149" y="7441"/>
                </a:lnTo>
                <a:lnTo>
                  <a:pt x="0" y="0"/>
                </a:lnTo>
              </a:path>
            </a:pathLst>
          </a:custGeom>
          <a:ln w="21031">
            <a:solidFill>
              <a:srgbClr val="00AEE6"/>
            </a:solidFill>
          </a:ln>
        </p:spPr>
        <p:txBody>
          <a:bodyPr wrap="square" lIns="0" tIns="0" rIns="0" bIns="0" rtlCol="0"/>
          <a:lstStyle/>
          <a:p>
            <a:endParaRPr lang="fr-FR" dirty="0"/>
          </a:p>
        </p:txBody>
      </p:sp>
      <p:sp>
        <p:nvSpPr>
          <p:cNvPr id="110" name="object 110"/>
          <p:cNvSpPr/>
          <p:nvPr/>
        </p:nvSpPr>
        <p:spPr>
          <a:xfrm>
            <a:off x="5710179" y="2218787"/>
            <a:ext cx="65405" cy="62230"/>
          </a:xfrm>
          <a:custGeom>
            <a:avLst/>
            <a:gdLst/>
            <a:ahLst/>
            <a:cxnLst/>
            <a:rect l="l" t="t" r="r" b="b"/>
            <a:pathLst>
              <a:path w="65404" h="62230">
                <a:moveTo>
                  <a:pt x="65219" y="30220"/>
                </a:moveTo>
                <a:lnTo>
                  <a:pt x="62282" y="44060"/>
                </a:lnTo>
                <a:lnTo>
                  <a:pt x="54132" y="55036"/>
                </a:lnTo>
                <a:lnTo>
                  <a:pt x="42133" y="61763"/>
                </a:lnTo>
                <a:lnTo>
                  <a:pt x="25017" y="60395"/>
                </a:lnTo>
                <a:lnTo>
                  <a:pt x="12191" y="54722"/>
                </a:lnTo>
                <a:lnTo>
                  <a:pt x="3802" y="45703"/>
                </a:lnTo>
                <a:lnTo>
                  <a:pt x="0" y="34297"/>
                </a:lnTo>
                <a:lnTo>
                  <a:pt x="2501" y="19050"/>
                </a:lnTo>
                <a:lnTo>
                  <a:pt x="9784" y="7352"/>
                </a:lnTo>
                <a:lnTo>
                  <a:pt x="20674" y="0"/>
                </a:lnTo>
                <a:lnTo>
                  <a:pt x="38370" y="798"/>
                </a:lnTo>
                <a:lnTo>
                  <a:pt x="51597" y="5793"/>
                </a:lnTo>
                <a:lnTo>
                  <a:pt x="60372" y="14081"/>
                </a:lnTo>
                <a:lnTo>
                  <a:pt x="64710" y="24758"/>
                </a:lnTo>
                <a:lnTo>
                  <a:pt x="65219" y="30220"/>
                </a:lnTo>
                <a:close/>
              </a:path>
            </a:pathLst>
          </a:custGeom>
          <a:ln w="21031">
            <a:solidFill>
              <a:srgbClr val="00AEE6"/>
            </a:solidFill>
          </a:ln>
        </p:spPr>
        <p:txBody>
          <a:bodyPr wrap="square" lIns="0" tIns="0" rIns="0" bIns="0" rtlCol="0"/>
          <a:lstStyle/>
          <a:p>
            <a:endParaRPr lang="fr-FR" dirty="0"/>
          </a:p>
        </p:txBody>
      </p:sp>
      <p:sp>
        <p:nvSpPr>
          <p:cNvPr id="111" name="object 111"/>
          <p:cNvSpPr/>
          <p:nvPr/>
        </p:nvSpPr>
        <p:spPr>
          <a:xfrm>
            <a:off x="5657866" y="2250444"/>
            <a:ext cx="52705" cy="74930"/>
          </a:xfrm>
          <a:custGeom>
            <a:avLst/>
            <a:gdLst/>
            <a:ahLst/>
            <a:cxnLst/>
            <a:rect l="l" t="t" r="r" b="b"/>
            <a:pathLst>
              <a:path w="52704" h="74930">
                <a:moveTo>
                  <a:pt x="52256" y="0"/>
                </a:moveTo>
                <a:lnTo>
                  <a:pt x="17163" y="23521"/>
                </a:lnTo>
                <a:lnTo>
                  <a:pt x="2282" y="62079"/>
                </a:lnTo>
                <a:lnTo>
                  <a:pt x="0" y="74550"/>
                </a:lnTo>
              </a:path>
            </a:pathLst>
          </a:custGeom>
          <a:ln w="21031">
            <a:solidFill>
              <a:srgbClr val="00AEE6"/>
            </a:solidFill>
          </a:ln>
        </p:spPr>
        <p:txBody>
          <a:bodyPr wrap="square" lIns="0" tIns="0" rIns="0" bIns="0" rtlCol="0"/>
          <a:lstStyle/>
          <a:p>
            <a:endParaRPr lang="fr-FR" dirty="0"/>
          </a:p>
        </p:txBody>
      </p:sp>
      <p:sp>
        <p:nvSpPr>
          <p:cNvPr id="112" name="object 112"/>
          <p:cNvSpPr/>
          <p:nvPr/>
        </p:nvSpPr>
        <p:spPr>
          <a:xfrm>
            <a:off x="5787752" y="2253547"/>
            <a:ext cx="42545" cy="80010"/>
          </a:xfrm>
          <a:custGeom>
            <a:avLst/>
            <a:gdLst/>
            <a:ahLst/>
            <a:cxnLst/>
            <a:rect l="l" t="t" r="r" b="b"/>
            <a:pathLst>
              <a:path w="42545" h="80010">
                <a:moveTo>
                  <a:pt x="42440" y="79388"/>
                </a:moveTo>
                <a:lnTo>
                  <a:pt x="28857" y="29438"/>
                </a:lnTo>
                <a:lnTo>
                  <a:pt x="12149" y="7441"/>
                </a:lnTo>
                <a:lnTo>
                  <a:pt x="0" y="0"/>
                </a:lnTo>
              </a:path>
            </a:pathLst>
          </a:custGeom>
          <a:ln w="21031">
            <a:solidFill>
              <a:srgbClr val="00AEE6"/>
            </a:solidFill>
          </a:ln>
        </p:spPr>
        <p:txBody>
          <a:bodyPr wrap="square" lIns="0" tIns="0" rIns="0" bIns="0" rtlCol="0"/>
          <a:lstStyle/>
          <a:p>
            <a:endParaRPr lang="fr-FR" dirty="0"/>
          </a:p>
        </p:txBody>
      </p:sp>
      <p:sp>
        <p:nvSpPr>
          <p:cNvPr id="113" name="object 113"/>
          <p:cNvSpPr/>
          <p:nvPr/>
        </p:nvSpPr>
        <p:spPr>
          <a:xfrm>
            <a:off x="6497076" y="2371967"/>
            <a:ext cx="233679" cy="1686560"/>
          </a:xfrm>
          <a:custGeom>
            <a:avLst/>
            <a:gdLst/>
            <a:ahLst/>
            <a:cxnLst/>
            <a:rect l="l" t="t" r="r" b="b"/>
            <a:pathLst>
              <a:path w="233679" h="1686560">
                <a:moveTo>
                  <a:pt x="4648" y="0"/>
                </a:moveTo>
                <a:lnTo>
                  <a:pt x="2037" y="57976"/>
                </a:lnTo>
                <a:lnTo>
                  <a:pt x="554" y="124881"/>
                </a:lnTo>
                <a:lnTo>
                  <a:pt x="0" y="199692"/>
                </a:lnTo>
                <a:lnTo>
                  <a:pt x="7" y="239744"/>
                </a:lnTo>
                <a:lnTo>
                  <a:pt x="171" y="281389"/>
                </a:lnTo>
                <a:lnTo>
                  <a:pt x="466" y="324500"/>
                </a:lnTo>
                <a:lnTo>
                  <a:pt x="868" y="368949"/>
                </a:lnTo>
                <a:lnTo>
                  <a:pt x="1350" y="414608"/>
                </a:lnTo>
                <a:lnTo>
                  <a:pt x="1889" y="461351"/>
                </a:lnTo>
                <a:lnTo>
                  <a:pt x="2458" y="509049"/>
                </a:lnTo>
                <a:lnTo>
                  <a:pt x="3033" y="557574"/>
                </a:lnTo>
                <a:lnTo>
                  <a:pt x="3589" y="606799"/>
                </a:lnTo>
                <a:lnTo>
                  <a:pt x="4100" y="656596"/>
                </a:lnTo>
                <a:lnTo>
                  <a:pt x="4541" y="706837"/>
                </a:lnTo>
                <a:lnTo>
                  <a:pt x="4887" y="757395"/>
                </a:lnTo>
                <a:lnTo>
                  <a:pt x="5113" y="808143"/>
                </a:lnTo>
                <a:lnTo>
                  <a:pt x="5194" y="858951"/>
                </a:lnTo>
                <a:lnTo>
                  <a:pt x="5610" y="925707"/>
                </a:lnTo>
                <a:lnTo>
                  <a:pt x="6845" y="990978"/>
                </a:lnTo>
                <a:lnTo>
                  <a:pt x="8880" y="1054568"/>
                </a:lnTo>
                <a:lnTo>
                  <a:pt x="11698" y="1116278"/>
                </a:lnTo>
                <a:lnTo>
                  <a:pt x="15278" y="1175910"/>
                </a:lnTo>
                <a:lnTo>
                  <a:pt x="19604" y="1233266"/>
                </a:lnTo>
                <a:lnTo>
                  <a:pt x="24655" y="1288148"/>
                </a:lnTo>
                <a:lnTo>
                  <a:pt x="30413" y="1340358"/>
                </a:lnTo>
                <a:lnTo>
                  <a:pt x="36861" y="1389697"/>
                </a:lnTo>
                <a:lnTo>
                  <a:pt x="43978" y="1435968"/>
                </a:lnTo>
                <a:lnTo>
                  <a:pt x="51747" y="1478972"/>
                </a:lnTo>
                <a:lnTo>
                  <a:pt x="60148" y="1518513"/>
                </a:lnTo>
                <a:lnTo>
                  <a:pt x="78775" y="1586407"/>
                </a:lnTo>
                <a:lnTo>
                  <a:pt x="99709" y="1638067"/>
                </a:lnTo>
                <a:lnTo>
                  <a:pt x="122802" y="1671907"/>
                </a:lnTo>
                <a:lnTo>
                  <a:pt x="147904" y="1686344"/>
                </a:lnTo>
                <a:lnTo>
                  <a:pt x="154140" y="1685144"/>
                </a:lnTo>
                <a:lnTo>
                  <a:pt x="177850" y="1638712"/>
                </a:lnTo>
                <a:lnTo>
                  <a:pt x="188728" y="1592764"/>
                </a:lnTo>
                <a:lnTo>
                  <a:pt x="198777" y="1533370"/>
                </a:lnTo>
                <a:lnTo>
                  <a:pt x="207863" y="1461816"/>
                </a:lnTo>
                <a:lnTo>
                  <a:pt x="212003" y="1421879"/>
                </a:lnTo>
                <a:lnTo>
                  <a:pt x="215852" y="1379383"/>
                </a:lnTo>
                <a:lnTo>
                  <a:pt x="219394" y="1334489"/>
                </a:lnTo>
                <a:lnTo>
                  <a:pt x="222611" y="1287356"/>
                </a:lnTo>
                <a:lnTo>
                  <a:pt x="225488" y="1238146"/>
                </a:lnTo>
                <a:lnTo>
                  <a:pt x="228006" y="1187018"/>
                </a:lnTo>
                <a:lnTo>
                  <a:pt x="230150" y="1134133"/>
                </a:lnTo>
                <a:lnTo>
                  <a:pt x="231903" y="1079651"/>
                </a:lnTo>
                <a:lnTo>
                  <a:pt x="233248" y="1023734"/>
                </a:lnTo>
              </a:path>
            </a:pathLst>
          </a:custGeom>
          <a:ln w="11849">
            <a:solidFill>
              <a:srgbClr val="BCBEC0"/>
            </a:solidFill>
            <a:prstDash val="lgDash"/>
          </a:ln>
        </p:spPr>
        <p:txBody>
          <a:bodyPr wrap="square" lIns="0" tIns="0" rIns="0" bIns="0" rtlCol="0"/>
          <a:lstStyle/>
          <a:p>
            <a:endParaRPr lang="fr-FR" dirty="0"/>
          </a:p>
        </p:txBody>
      </p:sp>
      <p:sp>
        <p:nvSpPr>
          <p:cNvPr id="114" name="object 114"/>
          <p:cNvSpPr/>
          <p:nvPr/>
        </p:nvSpPr>
        <p:spPr>
          <a:xfrm>
            <a:off x="6672549" y="3506052"/>
            <a:ext cx="65405" cy="62230"/>
          </a:xfrm>
          <a:custGeom>
            <a:avLst/>
            <a:gdLst/>
            <a:ahLst/>
            <a:cxnLst/>
            <a:rect l="l" t="t" r="r" b="b"/>
            <a:pathLst>
              <a:path w="65404" h="62229">
                <a:moveTo>
                  <a:pt x="0" y="31547"/>
                </a:moveTo>
                <a:lnTo>
                  <a:pt x="2944" y="17702"/>
                </a:lnTo>
                <a:lnTo>
                  <a:pt x="11099" y="6724"/>
                </a:lnTo>
                <a:lnTo>
                  <a:pt x="23103" y="0"/>
                </a:lnTo>
                <a:lnTo>
                  <a:pt x="40213" y="1371"/>
                </a:lnTo>
                <a:lnTo>
                  <a:pt x="53037" y="7048"/>
                </a:lnTo>
                <a:lnTo>
                  <a:pt x="61423" y="16073"/>
                </a:lnTo>
                <a:lnTo>
                  <a:pt x="65221" y="27484"/>
                </a:lnTo>
                <a:lnTo>
                  <a:pt x="62718" y="42721"/>
                </a:lnTo>
                <a:lnTo>
                  <a:pt x="55431" y="54417"/>
                </a:lnTo>
                <a:lnTo>
                  <a:pt x="44536" y="61770"/>
                </a:lnTo>
                <a:lnTo>
                  <a:pt x="26844" y="60970"/>
                </a:lnTo>
                <a:lnTo>
                  <a:pt x="13621" y="55972"/>
                </a:lnTo>
                <a:lnTo>
                  <a:pt x="4850" y="47682"/>
                </a:lnTo>
                <a:lnTo>
                  <a:pt x="511" y="37002"/>
                </a:lnTo>
                <a:lnTo>
                  <a:pt x="0" y="31547"/>
                </a:lnTo>
                <a:close/>
              </a:path>
            </a:pathLst>
          </a:custGeom>
          <a:ln w="21031">
            <a:solidFill>
              <a:srgbClr val="00AEE6"/>
            </a:solidFill>
          </a:ln>
        </p:spPr>
        <p:txBody>
          <a:bodyPr wrap="square" lIns="0" tIns="0" rIns="0" bIns="0" rtlCol="0"/>
          <a:lstStyle/>
          <a:p>
            <a:endParaRPr lang="fr-FR" dirty="0"/>
          </a:p>
        </p:txBody>
      </p:sp>
      <p:sp>
        <p:nvSpPr>
          <p:cNvPr id="115" name="object 115"/>
          <p:cNvSpPr/>
          <p:nvPr/>
        </p:nvSpPr>
        <p:spPr>
          <a:xfrm>
            <a:off x="6737826" y="3461615"/>
            <a:ext cx="52705" cy="74930"/>
          </a:xfrm>
          <a:custGeom>
            <a:avLst/>
            <a:gdLst/>
            <a:ahLst/>
            <a:cxnLst/>
            <a:rect l="l" t="t" r="r" b="b"/>
            <a:pathLst>
              <a:path w="52704" h="74929">
                <a:moveTo>
                  <a:pt x="0" y="74545"/>
                </a:moveTo>
                <a:lnTo>
                  <a:pt x="35091" y="51026"/>
                </a:lnTo>
                <a:lnTo>
                  <a:pt x="49978" y="12470"/>
                </a:lnTo>
                <a:lnTo>
                  <a:pt x="52264" y="0"/>
                </a:lnTo>
              </a:path>
            </a:pathLst>
          </a:custGeom>
          <a:ln w="21031">
            <a:solidFill>
              <a:srgbClr val="00AEE6"/>
            </a:solidFill>
          </a:ln>
        </p:spPr>
        <p:txBody>
          <a:bodyPr wrap="square" lIns="0" tIns="0" rIns="0" bIns="0" rtlCol="0"/>
          <a:lstStyle/>
          <a:p>
            <a:endParaRPr lang="fr-FR" dirty="0"/>
          </a:p>
        </p:txBody>
      </p:sp>
      <p:sp>
        <p:nvSpPr>
          <p:cNvPr id="116" name="object 116"/>
          <p:cNvSpPr/>
          <p:nvPr/>
        </p:nvSpPr>
        <p:spPr>
          <a:xfrm>
            <a:off x="6617759" y="3453669"/>
            <a:ext cx="42545" cy="79375"/>
          </a:xfrm>
          <a:custGeom>
            <a:avLst/>
            <a:gdLst/>
            <a:ahLst/>
            <a:cxnLst/>
            <a:rect l="l" t="t" r="r" b="b"/>
            <a:pathLst>
              <a:path w="42545" h="79375">
                <a:moveTo>
                  <a:pt x="0" y="0"/>
                </a:moveTo>
                <a:lnTo>
                  <a:pt x="13586" y="49953"/>
                </a:lnTo>
                <a:lnTo>
                  <a:pt x="30298" y="71946"/>
                </a:lnTo>
                <a:lnTo>
                  <a:pt x="42451" y="79383"/>
                </a:lnTo>
              </a:path>
            </a:pathLst>
          </a:custGeom>
          <a:ln w="21031">
            <a:solidFill>
              <a:srgbClr val="00AEE6"/>
            </a:solidFill>
          </a:ln>
        </p:spPr>
        <p:txBody>
          <a:bodyPr wrap="square" lIns="0" tIns="0" rIns="0" bIns="0" rtlCol="0"/>
          <a:lstStyle/>
          <a:p>
            <a:endParaRPr lang="fr-FR" dirty="0"/>
          </a:p>
        </p:txBody>
      </p:sp>
      <p:sp>
        <p:nvSpPr>
          <p:cNvPr id="117" name="object 117"/>
          <p:cNvSpPr/>
          <p:nvPr/>
        </p:nvSpPr>
        <p:spPr>
          <a:xfrm>
            <a:off x="6685709" y="3355409"/>
            <a:ext cx="89535" cy="45720"/>
          </a:xfrm>
          <a:custGeom>
            <a:avLst/>
            <a:gdLst/>
            <a:ahLst/>
            <a:cxnLst/>
            <a:rect l="l" t="t" r="r" b="b"/>
            <a:pathLst>
              <a:path w="89534" h="45720">
                <a:moveTo>
                  <a:pt x="0" y="43789"/>
                </a:moveTo>
                <a:lnTo>
                  <a:pt x="45440" y="0"/>
                </a:lnTo>
                <a:lnTo>
                  <a:pt x="89230" y="45427"/>
                </a:lnTo>
              </a:path>
            </a:pathLst>
          </a:custGeom>
          <a:ln w="11849">
            <a:solidFill>
              <a:srgbClr val="BCBEC0"/>
            </a:solidFill>
          </a:ln>
        </p:spPr>
        <p:txBody>
          <a:bodyPr wrap="square" lIns="0" tIns="0" rIns="0" bIns="0" rtlCol="0"/>
          <a:lstStyle/>
          <a:p>
            <a:endParaRPr lang="fr-FR" dirty="0"/>
          </a:p>
        </p:txBody>
      </p:sp>
      <p:sp>
        <p:nvSpPr>
          <p:cNvPr id="118" name="object 118"/>
          <p:cNvSpPr/>
          <p:nvPr/>
        </p:nvSpPr>
        <p:spPr>
          <a:xfrm>
            <a:off x="6597237" y="3893569"/>
            <a:ext cx="94615" cy="58419"/>
          </a:xfrm>
          <a:custGeom>
            <a:avLst/>
            <a:gdLst/>
            <a:ahLst/>
            <a:cxnLst/>
            <a:rect l="l" t="t" r="r" b="b"/>
            <a:pathLst>
              <a:path w="94615" h="58420">
                <a:moveTo>
                  <a:pt x="47078" y="57810"/>
                </a:moveTo>
                <a:lnTo>
                  <a:pt x="90172" y="49195"/>
                </a:lnTo>
                <a:lnTo>
                  <a:pt x="94157" y="43472"/>
                </a:lnTo>
                <a:lnTo>
                  <a:pt x="91719" y="40474"/>
                </a:lnTo>
                <a:lnTo>
                  <a:pt x="82804" y="30618"/>
                </a:lnTo>
                <a:lnTo>
                  <a:pt x="72660" y="19716"/>
                </a:lnTo>
                <a:lnTo>
                  <a:pt x="58572" y="4254"/>
                </a:lnTo>
                <a:lnTo>
                  <a:pt x="55651" y="749"/>
                </a:lnTo>
                <a:lnTo>
                  <a:pt x="55054" y="571"/>
                </a:lnTo>
                <a:lnTo>
                  <a:pt x="54736" y="457"/>
                </a:lnTo>
                <a:lnTo>
                  <a:pt x="50863" y="0"/>
                </a:lnTo>
                <a:lnTo>
                  <a:pt x="47078" y="76"/>
                </a:lnTo>
                <a:lnTo>
                  <a:pt x="43294" y="0"/>
                </a:lnTo>
                <a:lnTo>
                  <a:pt x="39420" y="457"/>
                </a:lnTo>
                <a:lnTo>
                  <a:pt x="39090" y="571"/>
                </a:lnTo>
                <a:lnTo>
                  <a:pt x="38506" y="749"/>
                </a:lnTo>
                <a:lnTo>
                  <a:pt x="35585" y="4254"/>
                </a:lnTo>
                <a:lnTo>
                  <a:pt x="22466" y="18681"/>
                </a:lnTo>
                <a:lnTo>
                  <a:pt x="7949" y="34204"/>
                </a:lnTo>
                <a:lnTo>
                  <a:pt x="3374" y="39311"/>
                </a:lnTo>
                <a:lnTo>
                  <a:pt x="0" y="43472"/>
                </a:lnTo>
                <a:lnTo>
                  <a:pt x="838" y="47066"/>
                </a:lnTo>
                <a:lnTo>
                  <a:pt x="41617" y="57759"/>
                </a:lnTo>
                <a:lnTo>
                  <a:pt x="47078" y="57810"/>
                </a:lnTo>
                <a:close/>
              </a:path>
            </a:pathLst>
          </a:custGeom>
          <a:ln w="21031">
            <a:solidFill>
              <a:srgbClr val="ED1C24"/>
            </a:solidFill>
          </a:ln>
        </p:spPr>
        <p:txBody>
          <a:bodyPr wrap="square" lIns="0" tIns="0" rIns="0" bIns="0" rtlCol="0"/>
          <a:lstStyle/>
          <a:p>
            <a:endParaRPr lang="fr-FR" dirty="0"/>
          </a:p>
        </p:txBody>
      </p:sp>
      <p:sp>
        <p:nvSpPr>
          <p:cNvPr id="119" name="object 119"/>
          <p:cNvSpPr/>
          <p:nvPr/>
        </p:nvSpPr>
        <p:spPr>
          <a:xfrm>
            <a:off x="6597237" y="2351460"/>
            <a:ext cx="94615" cy="58419"/>
          </a:xfrm>
          <a:custGeom>
            <a:avLst/>
            <a:gdLst/>
            <a:ahLst/>
            <a:cxnLst/>
            <a:rect l="l" t="t" r="r" b="b"/>
            <a:pathLst>
              <a:path w="94615" h="58419">
                <a:moveTo>
                  <a:pt x="47078" y="57797"/>
                </a:moveTo>
                <a:lnTo>
                  <a:pt x="90172" y="49184"/>
                </a:lnTo>
                <a:lnTo>
                  <a:pt x="94157" y="43472"/>
                </a:lnTo>
                <a:lnTo>
                  <a:pt x="91719" y="40462"/>
                </a:lnTo>
                <a:lnTo>
                  <a:pt x="82804" y="30605"/>
                </a:lnTo>
                <a:lnTo>
                  <a:pt x="72660" y="19704"/>
                </a:lnTo>
                <a:lnTo>
                  <a:pt x="58572" y="4254"/>
                </a:lnTo>
                <a:lnTo>
                  <a:pt x="55651" y="736"/>
                </a:lnTo>
                <a:lnTo>
                  <a:pt x="55054" y="558"/>
                </a:lnTo>
                <a:lnTo>
                  <a:pt x="54736" y="444"/>
                </a:lnTo>
                <a:lnTo>
                  <a:pt x="50863" y="0"/>
                </a:lnTo>
                <a:lnTo>
                  <a:pt x="47078" y="63"/>
                </a:lnTo>
                <a:lnTo>
                  <a:pt x="43294" y="0"/>
                </a:lnTo>
                <a:lnTo>
                  <a:pt x="39420" y="444"/>
                </a:lnTo>
                <a:lnTo>
                  <a:pt x="39090" y="558"/>
                </a:lnTo>
                <a:lnTo>
                  <a:pt x="38506" y="736"/>
                </a:lnTo>
                <a:lnTo>
                  <a:pt x="35585" y="4254"/>
                </a:lnTo>
                <a:lnTo>
                  <a:pt x="22466" y="18669"/>
                </a:lnTo>
                <a:lnTo>
                  <a:pt x="7949" y="34192"/>
                </a:lnTo>
                <a:lnTo>
                  <a:pt x="3374" y="39298"/>
                </a:lnTo>
                <a:lnTo>
                  <a:pt x="0" y="43472"/>
                </a:lnTo>
                <a:lnTo>
                  <a:pt x="838" y="47053"/>
                </a:lnTo>
                <a:lnTo>
                  <a:pt x="41617" y="57746"/>
                </a:lnTo>
                <a:lnTo>
                  <a:pt x="47078" y="57797"/>
                </a:lnTo>
                <a:close/>
              </a:path>
            </a:pathLst>
          </a:custGeom>
          <a:ln w="21031">
            <a:solidFill>
              <a:srgbClr val="ED1C24"/>
            </a:solidFill>
          </a:ln>
        </p:spPr>
        <p:txBody>
          <a:bodyPr wrap="square" lIns="0" tIns="0" rIns="0" bIns="0" rtlCol="0"/>
          <a:lstStyle/>
          <a:p>
            <a:endParaRPr lang="fr-FR" dirty="0"/>
          </a:p>
        </p:txBody>
      </p:sp>
      <p:sp>
        <p:nvSpPr>
          <p:cNvPr id="120" name="object 120"/>
          <p:cNvSpPr/>
          <p:nvPr/>
        </p:nvSpPr>
        <p:spPr>
          <a:xfrm>
            <a:off x="6055490" y="2371967"/>
            <a:ext cx="233679" cy="1686560"/>
          </a:xfrm>
          <a:custGeom>
            <a:avLst/>
            <a:gdLst/>
            <a:ahLst/>
            <a:cxnLst/>
            <a:rect l="l" t="t" r="r" b="b"/>
            <a:pathLst>
              <a:path w="233679" h="1686560">
                <a:moveTo>
                  <a:pt x="4648" y="0"/>
                </a:moveTo>
                <a:lnTo>
                  <a:pt x="2037" y="57976"/>
                </a:lnTo>
                <a:lnTo>
                  <a:pt x="554" y="124881"/>
                </a:lnTo>
                <a:lnTo>
                  <a:pt x="0" y="199692"/>
                </a:lnTo>
                <a:lnTo>
                  <a:pt x="7" y="239744"/>
                </a:lnTo>
                <a:lnTo>
                  <a:pt x="171" y="281389"/>
                </a:lnTo>
                <a:lnTo>
                  <a:pt x="466" y="324500"/>
                </a:lnTo>
                <a:lnTo>
                  <a:pt x="868" y="368949"/>
                </a:lnTo>
                <a:lnTo>
                  <a:pt x="1350" y="414608"/>
                </a:lnTo>
                <a:lnTo>
                  <a:pt x="1889" y="461351"/>
                </a:lnTo>
                <a:lnTo>
                  <a:pt x="2458" y="509049"/>
                </a:lnTo>
                <a:lnTo>
                  <a:pt x="3033" y="557574"/>
                </a:lnTo>
                <a:lnTo>
                  <a:pt x="3589" y="606799"/>
                </a:lnTo>
                <a:lnTo>
                  <a:pt x="4100" y="656596"/>
                </a:lnTo>
                <a:lnTo>
                  <a:pt x="4541" y="706837"/>
                </a:lnTo>
                <a:lnTo>
                  <a:pt x="4887" y="757395"/>
                </a:lnTo>
                <a:lnTo>
                  <a:pt x="5113" y="808143"/>
                </a:lnTo>
                <a:lnTo>
                  <a:pt x="5194" y="858951"/>
                </a:lnTo>
                <a:lnTo>
                  <a:pt x="5610" y="925707"/>
                </a:lnTo>
                <a:lnTo>
                  <a:pt x="6845" y="990978"/>
                </a:lnTo>
                <a:lnTo>
                  <a:pt x="8880" y="1054568"/>
                </a:lnTo>
                <a:lnTo>
                  <a:pt x="11698" y="1116278"/>
                </a:lnTo>
                <a:lnTo>
                  <a:pt x="15278" y="1175910"/>
                </a:lnTo>
                <a:lnTo>
                  <a:pt x="19604" y="1233266"/>
                </a:lnTo>
                <a:lnTo>
                  <a:pt x="24655" y="1288148"/>
                </a:lnTo>
                <a:lnTo>
                  <a:pt x="30413" y="1340358"/>
                </a:lnTo>
                <a:lnTo>
                  <a:pt x="36861" y="1389697"/>
                </a:lnTo>
                <a:lnTo>
                  <a:pt x="43978" y="1435968"/>
                </a:lnTo>
                <a:lnTo>
                  <a:pt x="51747" y="1478972"/>
                </a:lnTo>
                <a:lnTo>
                  <a:pt x="60148" y="1518513"/>
                </a:lnTo>
                <a:lnTo>
                  <a:pt x="78775" y="1586407"/>
                </a:lnTo>
                <a:lnTo>
                  <a:pt x="99709" y="1638067"/>
                </a:lnTo>
                <a:lnTo>
                  <a:pt x="122802" y="1671907"/>
                </a:lnTo>
                <a:lnTo>
                  <a:pt x="147904" y="1686344"/>
                </a:lnTo>
                <a:lnTo>
                  <a:pt x="154140" y="1685144"/>
                </a:lnTo>
                <a:lnTo>
                  <a:pt x="177850" y="1638712"/>
                </a:lnTo>
                <a:lnTo>
                  <a:pt x="188728" y="1592764"/>
                </a:lnTo>
                <a:lnTo>
                  <a:pt x="198777" y="1533370"/>
                </a:lnTo>
                <a:lnTo>
                  <a:pt x="207863" y="1461816"/>
                </a:lnTo>
                <a:lnTo>
                  <a:pt x="212003" y="1421879"/>
                </a:lnTo>
                <a:lnTo>
                  <a:pt x="215852" y="1379383"/>
                </a:lnTo>
                <a:lnTo>
                  <a:pt x="219394" y="1334489"/>
                </a:lnTo>
                <a:lnTo>
                  <a:pt x="222611" y="1287356"/>
                </a:lnTo>
                <a:lnTo>
                  <a:pt x="225488" y="1238146"/>
                </a:lnTo>
                <a:lnTo>
                  <a:pt x="228006" y="1187018"/>
                </a:lnTo>
                <a:lnTo>
                  <a:pt x="230150" y="1134133"/>
                </a:lnTo>
                <a:lnTo>
                  <a:pt x="231903" y="1079651"/>
                </a:lnTo>
                <a:lnTo>
                  <a:pt x="233248" y="1023734"/>
                </a:lnTo>
              </a:path>
            </a:pathLst>
          </a:custGeom>
          <a:ln w="11849">
            <a:solidFill>
              <a:srgbClr val="BCBEC0"/>
            </a:solidFill>
            <a:prstDash val="lgDash"/>
          </a:ln>
        </p:spPr>
        <p:txBody>
          <a:bodyPr wrap="square" lIns="0" tIns="0" rIns="0" bIns="0" rtlCol="0"/>
          <a:lstStyle/>
          <a:p>
            <a:endParaRPr lang="fr-FR" dirty="0"/>
          </a:p>
        </p:txBody>
      </p:sp>
      <p:sp>
        <p:nvSpPr>
          <p:cNvPr id="121" name="object 121"/>
          <p:cNvSpPr/>
          <p:nvPr/>
        </p:nvSpPr>
        <p:spPr>
          <a:xfrm>
            <a:off x="6244123" y="3355409"/>
            <a:ext cx="89535" cy="45720"/>
          </a:xfrm>
          <a:custGeom>
            <a:avLst/>
            <a:gdLst/>
            <a:ahLst/>
            <a:cxnLst/>
            <a:rect l="l" t="t" r="r" b="b"/>
            <a:pathLst>
              <a:path w="89535" h="45720">
                <a:moveTo>
                  <a:pt x="0" y="43789"/>
                </a:moveTo>
                <a:lnTo>
                  <a:pt x="45440" y="0"/>
                </a:lnTo>
                <a:lnTo>
                  <a:pt x="89230" y="45427"/>
                </a:lnTo>
              </a:path>
            </a:pathLst>
          </a:custGeom>
          <a:ln w="11849">
            <a:solidFill>
              <a:srgbClr val="BCBEC0"/>
            </a:solidFill>
          </a:ln>
        </p:spPr>
        <p:txBody>
          <a:bodyPr wrap="square" lIns="0" tIns="0" rIns="0" bIns="0" rtlCol="0"/>
          <a:lstStyle/>
          <a:p>
            <a:endParaRPr lang="fr-FR" dirty="0"/>
          </a:p>
        </p:txBody>
      </p:sp>
      <p:sp>
        <p:nvSpPr>
          <p:cNvPr id="122" name="object 122"/>
          <p:cNvSpPr/>
          <p:nvPr/>
        </p:nvSpPr>
        <p:spPr>
          <a:xfrm>
            <a:off x="6155651" y="3893569"/>
            <a:ext cx="94615" cy="58419"/>
          </a:xfrm>
          <a:custGeom>
            <a:avLst/>
            <a:gdLst/>
            <a:ahLst/>
            <a:cxnLst/>
            <a:rect l="l" t="t" r="r" b="b"/>
            <a:pathLst>
              <a:path w="94614" h="58420">
                <a:moveTo>
                  <a:pt x="47078" y="57810"/>
                </a:moveTo>
                <a:lnTo>
                  <a:pt x="90172" y="49195"/>
                </a:lnTo>
                <a:lnTo>
                  <a:pt x="94157" y="43472"/>
                </a:lnTo>
                <a:lnTo>
                  <a:pt x="91719" y="40474"/>
                </a:lnTo>
                <a:lnTo>
                  <a:pt x="82804" y="30618"/>
                </a:lnTo>
                <a:lnTo>
                  <a:pt x="72660" y="19716"/>
                </a:lnTo>
                <a:lnTo>
                  <a:pt x="58572" y="4254"/>
                </a:lnTo>
                <a:lnTo>
                  <a:pt x="55651" y="749"/>
                </a:lnTo>
                <a:lnTo>
                  <a:pt x="55067" y="571"/>
                </a:lnTo>
                <a:lnTo>
                  <a:pt x="54736" y="457"/>
                </a:lnTo>
                <a:lnTo>
                  <a:pt x="50863" y="0"/>
                </a:lnTo>
                <a:lnTo>
                  <a:pt x="47078" y="76"/>
                </a:lnTo>
                <a:lnTo>
                  <a:pt x="43294" y="0"/>
                </a:lnTo>
                <a:lnTo>
                  <a:pt x="39420" y="457"/>
                </a:lnTo>
                <a:lnTo>
                  <a:pt x="39090" y="571"/>
                </a:lnTo>
                <a:lnTo>
                  <a:pt x="38493" y="749"/>
                </a:lnTo>
                <a:lnTo>
                  <a:pt x="35585" y="4254"/>
                </a:lnTo>
                <a:lnTo>
                  <a:pt x="22466" y="18681"/>
                </a:lnTo>
                <a:lnTo>
                  <a:pt x="7949" y="34204"/>
                </a:lnTo>
                <a:lnTo>
                  <a:pt x="3374" y="39311"/>
                </a:lnTo>
                <a:lnTo>
                  <a:pt x="0" y="43472"/>
                </a:lnTo>
                <a:lnTo>
                  <a:pt x="838" y="47066"/>
                </a:lnTo>
                <a:lnTo>
                  <a:pt x="41617" y="57759"/>
                </a:lnTo>
                <a:lnTo>
                  <a:pt x="47078" y="57810"/>
                </a:lnTo>
                <a:close/>
              </a:path>
            </a:pathLst>
          </a:custGeom>
          <a:ln w="21031">
            <a:solidFill>
              <a:srgbClr val="ED1C24"/>
            </a:solidFill>
          </a:ln>
        </p:spPr>
        <p:txBody>
          <a:bodyPr wrap="square" lIns="0" tIns="0" rIns="0" bIns="0" rtlCol="0"/>
          <a:lstStyle/>
          <a:p>
            <a:endParaRPr lang="fr-FR" dirty="0"/>
          </a:p>
        </p:txBody>
      </p:sp>
      <p:sp>
        <p:nvSpPr>
          <p:cNvPr id="123" name="object 123"/>
          <p:cNvSpPr/>
          <p:nvPr/>
        </p:nvSpPr>
        <p:spPr>
          <a:xfrm>
            <a:off x="6155651" y="2351460"/>
            <a:ext cx="94615" cy="58419"/>
          </a:xfrm>
          <a:custGeom>
            <a:avLst/>
            <a:gdLst/>
            <a:ahLst/>
            <a:cxnLst/>
            <a:rect l="l" t="t" r="r" b="b"/>
            <a:pathLst>
              <a:path w="94614" h="58419">
                <a:moveTo>
                  <a:pt x="47078" y="57797"/>
                </a:moveTo>
                <a:lnTo>
                  <a:pt x="90172" y="49184"/>
                </a:lnTo>
                <a:lnTo>
                  <a:pt x="94157" y="43472"/>
                </a:lnTo>
                <a:lnTo>
                  <a:pt x="91719" y="40462"/>
                </a:lnTo>
                <a:lnTo>
                  <a:pt x="82804" y="30605"/>
                </a:lnTo>
                <a:lnTo>
                  <a:pt x="72660" y="19704"/>
                </a:lnTo>
                <a:lnTo>
                  <a:pt x="58572" y="4254"/>
                </a:lnTo>
                <a:lnTo>
                  <a:pt x="55651" y="736"/>
                </a:lnTo>
                <a:lnTo>
                  <a:pt x="55067" y="558"/>
                </a:lnTo>
                <a:lnTo>
                  <a:pt x="54736" y="444"/>
                </a:lnTo>
                <a:lnTo>
                  <a:pt x="50863" y="0"/>
                </a:lnTo>
                <a:lnTo>
                  <a:pt x="47078" y="63"/>
                </a:lnTo>
                <a:lnTo>
                  <a:pt x="43294" y="0"/>
                </a:lnTo>
                <a:lnTo>
                  <a:pt x="39420" y="444"/>
                </a:lnTo>
                <a:lnTo>
                  <a:pt x="39090" y="558"/>
                </a:lnTo>
                <a:lnTo>
                  <a:pt x="38493" y="736"/>
                </a:lnTo>
                <a:lnTo>
                  <a:pt x="35585" y="4254"/>
                </a:lnTo>
                <a:lnTo>
                  <a:pt x="22466" y="18669"/>
                </a:lnTo>
                <a:lnTo>
                  <a:pt x="7949" y="34192"/>
                </a:lnTo>
                <a:lnTo>
                  <a:pt x="3374" y="39298"/>
                </a:lnTo>
                <a:lnTo>
                  <a:pt x="0" y="43472"/>
                </a:lnTo>
                <a:lnTo>
                  <a:pt x="838" y="47053"/>
                </a:lnTo>
                <a:lnTo>
                  <a:pt x="41617" y="57746"/>
                </a:lnTo>
                <a:lnTo>
                  <a:pt x="47078" y="57797"/>
                </a:lnTo>
                <a:close/>
              </a:path>
            </a:pathLst>
          </a:custGeom>
          <a:ln w="21031">
            <a:solidFill>
              <a:srgbClr val="ED1C24"/>
            </a:solidFill>
          </a:ln>
        </p:spPr>
        <p:txBody>
          <a:bodyPr wrap="square" lIns="0" tIns="0" rIns="0" bIns="0" rtlCol="0"/>
          <a:lstStyle/>
          <a:p>
            <a:endParaRPr lang="fr-FR" dirty="0"/>
          </a:p>
        </p:txBody>
      </p:sp>
      <p:sp>
        <p:nvSpPr>
          <p:cNvPr id="124" name="object 124"/>
          <p:cNvSpPr/>
          <p:nvPr/>
        </p:nvSpPr>
        <p:spPr>
          <a:xfrm>
            <a:off x="5613902" y="2371967"/>
            <a:ext cx="233679" cy="1686560"/>
          </a:xfrm>
          <a:custGeom>
            <a:avLst/>
            <a:gdLst/>
            <a:ahLst/>
            <a:cxnLst/>
            <a:rect l="l" t="t" r="r" b="b"/>
            <a:pathLst>
              <a:path w="233679" h="1686560">
                <a:moveTo>
                  <a:pt x="4648" y="0"/>
                </a:moveTo>
                <a:lnTo>
                  <a:pt x="2037" y="57976"/>
                </a:lnTo>
                <a:lnTo>
                  <a:pt x="554" y="124881"/>
                </a:lnTo>
                <a:lnTo>
                  <a:pt x="0" y="199692"/>
                </a:lnTo>
                <a:lnTo>
                  <a:pt x="7" y="239744"/>
                </a:lnTo>
                <a:lnTo>
                  <a:pt x="171" y="281389"/>
                </a:lnTo>
                <a:lnTo>
                  <a:pt x="466" y="324500"/>
                </a:lnTo>
                <a:lnTo>
                  <a:pt x="868" y="368949"/>
                </a:lnTo>
                <a:lnTo>
                  <a:pt x="1350" y="414608"/>
                </a:lnTo>
                <a:lnTo>
                  <a:pt x="1889" y="461351"/>
                </a:lnTo>
                <a:lnTo>
                  <a:pt x="2458" y="509049"/>
                </a:lnTo>
                <a:lnTo>
                  <a:pt x="3033" y="557574"/>
                </a:lnTo>
                <a:lnTo>
                  <a:pt x="3589" y="606799"/>
                </a:lnTo>
                <a:lnTo>
                  <a:pt x="4100" y="656596"/>
                </a:lnTo>
                <a:lnTo>
                  <a:pt x="4541" y="706837"/>
                </a:lnTo>
                <a:lnTo>
                  <a:pt x="4887" y="757395"/>
                </a:lnTo>
                <a:lnTo>
                  <a:pt x="5113" y="808143"/>
                </a:lnTo>
                <a:lnTo>
                  <a:pt x="5194" y="858951"/>
                </a:lnTo>
                <a:lnTo>
                  <a:pt x="5610" y="925707"/>
                </a:lnTo>
                <a:lnTo>
                  <a:pt x="6845" y="990978"/>
                </a:lnTo>
                <a:lnTo>
                  <a:pt x="8880" y="1054568"/>
                </a:lnTo>
                <a:lnTo>
                  <a:pt x="11698" y="1116278"/>
                </a:lnTo>
                <a:lnTo>
                  <a:pt x="15278" y="1175910"/>
                </a:lnTo>
                <a:lnTo>
                  <a:pt x="19604" y="1233266"/>
                </a:lnTo>
                <a:lnTo>
                  <a:pt x="24655" y="1288148"/>
                </a:lnTo>
                <a:lnTo>
                  <a:pt x="30413" y="1340358"/>
                </a:lnTo>
                <a:lnTo>
                  <a:pt x="36861" y="1389697"/>
                </a:lnTo>
                <a:lnTo>
                  <a:pt x="43978" y="1435968"/>
                </a:lnTo>
                <a:lnTo>
                  <a:pt x="51747" y="1478972"/>
                </a:lnTo>
                <a:lnTo>
                  <a:pt x="60148" y="1518513"/>
                </a:lnTo>
                <a:lnTo>
                  <a:pt x="78775" y="1586407"/>
                </a:lnTo>
                <a:lnTo>
                  <a:pt x="99709" y="1638067"/>
                </a:lnTo>
                <a:lnTo>
                  <a:pt x="122802" y="1671907"/>
                </a:lnTo>
                <a:lnTo>
                  <a:pt x="147904" y="1686344"/>
                </a:lnTo>
                <a:lnTo>
                  <a:pt x="154140" y="1685144"/>
                </a:lnTo>
                <a:lnTo>
                  <a:pt x="177850" y="1638712"/>
                </a:lnTo>
                <a:lnTo>
                  <a:pt x="188728" y="1592764"/>
                </a:lnTo>
                <a:lnTo>
                  <a:pt x="198777" y="1533370"/>
                </a:lnTo>
                <a:lnTo>
                  <a:pt x="207863" y="1461816"/>
                </a:lnTo>
                <a:lnTo>
                  <a:pt x="212003" y="1421879"/>
                </a:lnTo>
                <a:lnTo>
                  <a:pt x="215852" y="1379383"/>
                </a:lnTo>
                <a:lnTo>
                  <a:pt x="219394" y="1334489"/>
                </a:lnTo>
                <a:lnTo>
                  <a:pt x="222611" y="1287356"/>
                </a:lnTo>
                <a:lnTo>
                  <a:pt x="225488" y="1238146"/>
                </a:lnTo>
                <a:lnTo>
                  <a:pt x="228006" y="1187018"/>
                </a:lnTo>
                <a:lnTo>
                  <a:pt x="230150" y="1134133"/>
                </a:lnTo>
                <a:lnTo>
                  <a:pt x="231903" y="1079651"/>
                </a:lnTo>
                <a:lnTo>
                  <a:pt x="233248" y="1023734"/>
                </a:lnTo>
              </a:path>
            </a:pathLst>
          </a:custGeom>
          <a:ln w="11849">
            <a:solidFill>
              <a:srgbClr val="BCBEC0"/>
            </a:solidFill>
            <a:prstDash val="lgDash"/>
          </a:ln>
        </p:spPr>
        <p:txBody>
          <a:bodyPr wrap="square" lIns="0" tIns="0" rIns="0" bIns="0" rtlCol="0"/>
          <a:lstStyle/>
          <a:p>
            <a:endParaRPr lang="fr-FR" dirty="0"/>
          </a:p>
        </p:txBody>
      </p:sp>
      <p:sp>
        <p:nvSpPr>
          <p:cNvPr id="125" name="object 125"/>
          <p:cNvSpPr/>
          <p:nvPr/>
        </p:nvSpPr>
        <p:spPr>
          <a:xfrm>
            <a:off x="5802536" y="3355409"/>
            <a:ext cx="89535" cy="45720"/>
          </a:xfrm>
          <a:custGeom>
            <a:avLst/>
            <a:gdLst/>
            <a:ahLst/>
            <a:cxnLst/>
            <a:rect l="l" t="t" r="r" b="b"/>
            <a:pathLst>
              <a:path w="89535" h="45720">
                <a:moveTo>
                  <a:pt x="0" y="43789"/>
                </a:moveTo>
                <a:lnTo>
                  <a:pt x="45440" y="0"/>
                </a:lnTo>
                <a:lnTo>
                  <a:pt x="89230" y="45427"/>
                </a:lnTo>
              </a:path>
            </a:pathLst>
          </a:custGeom>
          <a:ln w="11849">
            <a:solidFill>
              <a:srgbClr val="BCBEC0"/>
            </a:solidFill>
          </a:ln>
        </p:spPr>
        <p:txBody>
          <a:bodyPr wrap="square" lIns="0" tIns="0" rIns="0" bIns="0" rtlCol="0"/>
          <a:lstStyle/>
          <a:p>
            <a:endParaRPr lang="fr-FR" dirty="0"/>
          </a:p>
        </p:txBody>
      </p:sp>
      <p:sp>
        <p:nvSpPr>
          <p:cNvPr id="126" name="object 126"/>
          <p:cNvSpPr/>
          <p:nvPr/>
        </p:nvSpPr>
        <p:spPr>
          <a:xfrm>
            <a:off x="5714064" y="3893569"/>
            <a:ext cx="94615" cy="58419"/>
          </a:xfrm>
          <a:custGeom>
            <a:avLst/>
            <a:gdLst/>
            <a:ahLst/>
            <a:cxnLst/>
            <a:rect l="l" t="t" r="r" b="b"/>
            <a:pathLst>
              <a:path w="94614" h="58420">
                <a:moveTo>
                  <a:pt x="47078" y="57810"/>
                </a:moveTo>
                <a:lnTo>
                  <a:pt x="90172" y="49195"/>
                </a:lnTo>
                <a:lnTo>
                  <a:pt x="94157" y="43472"/>
                </a:lnTo>
                <a:lnTo>
                  <a:pt x="91719" y="40474"/>
                </a:lnTo>
                <a:lnTo>
                  <a:pt x="82804" y="30618"/>
                </a:lnTo>
                <a:lnTo>
                  <a:pt x="72660" y="19716"/>
                </a:lnTo>
                <a:lnTo>
                  <a:pt x="58572" y="4254"/>
                </a:lnTo>
                <a:lnTo>
                  <a:pt x="55651" y="749"/>
                </a:lnTo>
                <a:lnTo>
                  <a:pt x="55054" y="571"/>
                </a:lnTo>
                <a:lnTo>
                  <a:pt x="54736" y="457"/>
                </a:lnTo>
                <a:lnTo>
                  <a:pt x="50863" y="0"/>
                </a:lnTo>
                <a:lnTo>
                  <a:pt x="47078" y="76"/>
                </a:lnTo>
                <a:lnTo>
                  <a:pt x="43294" y="0"/>
                </a:lnTo>
                <a:lnTo>
                  <a:pt x="39408" y="457"/>
                </a:lnTo>
                <a:lnTo>
                  <a:pt x="39090" y="571"/>
                </a:lnTo>
                <a:lnTo>
                  <a:pt x="38493" y="749"/>
                </a:lnTo>
                <a:lnTo>
                  <a:pt x="35585" y="4254"/>
                </a:lnTo>
                <a:lnTo>
                  <a:pt x="22466" y="18681"/>
                </a:lnTo>
                <a:lnTo>
                  <a:pt x="7949" y="34204"/>
                </a:lnTo>
                <a:lnTo>
                  <a:pt x="3374" y="39311"/>
                </a:lnTo>
                <a:lnTo>
                  <a:pt x="0" y="43472"/>
                </a:lnTo>
                <a:lnTo>
                  <a:pt x="838" y="47066"/>
                </a:lnTo>
                <a:lnTo>
                  <a:pt x="41617" y="57759"/>
                </a:lnTo>
                <a:lnTo>
                  <a:pt x="47078" y="57810"/>
                </a:lnTo>
                <a:close/>
              </a:path>
            </a:pathLst>
          </a:custGeom>
          <a:ln w="21031">
            <a:solidFill>
              <a:srgbClr val="ED1C24"/>
            </a:solidFill>
          </a:ln>
        </p:spPr>
        <p:txBody>
          <a:bodyPr wrap="square" lIns="0" tIns="0" rIns="0" bIns="0" rtlCol="0"/>
          <a:lstStyle/>
          <a:p>
            <a:endParaRPr lang="fr-FR" dirty="0"/>
          </a:p>
        </p:txBody>
      </p:sp>
      <p:sp>
        <p:nvSpPr>
          <p:cNvPr id="127" name="object 127"/>
          <p:cNvSpPr/>
          <p:nvPr/>
        </p:nvSpPr>
        <p:spPr>
          <a:xfrm>
            <a:off x="5714064" y="2351460"/>
            <a:ext cx="94615" cy="58419"/>
          </a:xfrm>
          <a:custGeom>
            <a:avLst/>
            <a:gdLst/>
            <a:ahLst/>
            <a:cxnLst/>
            <a:rect l="l" t="t" r="r" b="b"/>
            <a:pathLst>
              <a:path w="94614" h="58419">
                <a:moveTo>
                  <a:pt x="47078" y="57797"/>
                </a:moveTo>
                <a:lnTo>
                  <a:pt x="90172" y="49184"/>
                </a:lnTo>
                <a:lnTo>
                  <a:pt x="94157" y="43472"/>
                </a:lnTo>
                <a:lnTo>
                  <a:pt x="91719" y="40462"/>
                </a:lnTo>
                <a:lnTo>
                  <a:pt x="82804" y="30605"/>
                </a:lnTo>
                <a:lnTo>
                  <a:pt x="72660" y="19704"/>
                </a:lnTo>
                <a:lnTo>
                  <a:pt x="58572" y="4254"/>
                </a:lnTo>
                <a:lnTo>
                  <a:pt x="55651" y="736"/>
                </a:lnTo>
                <a:lnTo>
                  <a:pt x="55054" y="558"/>
                </a:lnTo>
                <a:lnTo>
                  <a:pt x="54736" y="444"/>
                </a:lnTo>
                <a:lnTo>
                  <a:pt x="50863" y="0"/>
                </a:lnTo>
                <a:lnTo>
                  <a:pt x="47078" y="63"/>
                </a:lnTo>
                <a:lnTo>
                  <a:pt x="43294" y="0"/>
                </a:lnTo>
                <a:lnTo>
                  <a:pt x="39408" y="444"/>
                </a:lnTo>
                <a:lnTo>
                  <a:pt x="39090" y="558"/>
                </a:lnTo>
                <a:lnTo>
                  <a:pt x="38493" y="736"/>
                </a:lnTo>
                <a:lnTo>
                  <a:pt x="35585" y="4254"/>
                </a:lnTo>
                <a:lnTo>
                  <a:pt x="22466" y="18669"/>
                </a:lnTo>
                <a:lnTo>
                  <a:pt x="7949" y="34192"/>
                </a:lnTo>
                <a:lnTo>
                  <a:pt x="3374" y="39298"/>
                </a:lnTo>
                <a:lnTo>
                  <a:pt x="0" y="43472"/>
                </a:lnTo>
                <a:lnTo>
                  <a:pt x="838" y="47053"/>
                </a:lnTo>
                <a:lnTo>
                  <a:pt x="41617" y="57746"/>
                </a:lnTo>
                <a:lnTo>
                  <a:pt x="47078" y="57797"/>
                </a:lnTo>
                <a:close/>
              </a:path>
            </a:pathLst>
          </a:custGeom>
          <a:ln w="21031">
            <a:solidFill>
              <a:srgbClr val="ED1C24"/>
            </a:solidFill>
          </a:ln>
        </p:spPr>
        <p:txBody>
          <a:bodyPr wrap="square" lIns="0" tIns="0" rIns="0" bIns="0" rtlCol="0"/>
          <a:lstStyle/>
          <a:p>
            <a:endParaRPr lang="fr-FR" dirty="0"/>
          </a:p>
        </p:txBody>
      </p:sp>
      <p:sp>
        <p:nvSpPr>
          <p:cNvPr id="128" name="object 128"/>
          <p:cNvSpPr/>
          <p:nvPr/>
        </p:nvSpPr>
        <p:spPr>
          <a:xfrm>
            <a:off x="6221731" y="3506056"/>
            <a:ext cx="65405" cy="62230"/>
          </a:xfrm>
          <a:custGeom>
            <a:avLst/>
            <a:gdLst/>
            <a:ahLst/>
            <a:cxnLst/>
            <a:rect l="l" t="t" r="r" b="b"/>
            <a:pathLst>
              <a:path w="65404" h="62229">
                <a:moveTo>
                  <a:pt x="0" y="31543"/>
                </a:moveTo>
                <a:lnTo>
                  <a:pt x="2937" y="17702"/>
                </a:lnTo>
                <a:lnTo>
                  <a:pt x="11087" y="6726"/>
                </a:lnTo>
                <a:lnTo>
                  <a:pt x="23086" y="0"/>
                </a:lnTo>
                <a:lnTo>
                  <a:pt x="40202" y="1367"/>
                </a:lnTo>
                <a:lnTo>
                  <a:pt x="53028" y="7040"/>
                </a:lnTo>
                <a:lnTo>
                  <a:pt x="61417" y="16059"/>
                </a:lnTo>
                <a:lnTo>
                  <a:pt x="65219" y="27465"/>
                </a:lnTo>
                <a:lnTo>
                  <a:pt x="62718" y="42707"/>
                </a:lnTo>
                <a:lnTo>
                  <a:pt x="55435" y="54406"/>
                </a:lnTo>
                <a:lnTo>
                  <a:pt x="44545" y="61761"/>
                </a:lnTo>
                <a:lnTo>
                  <a:pt x="26851" y="60964"/>
                </a:lnTo>
                <a:lnTo>
                  <a:pt x="13626" y="55969"/>
                </a:lnTo>
                <a:lnTo>
                  <a:pt x="4853" y="47681"/>
                </a:lnTo>
                <a:lnTo>
                  <a:pt x="513" y="37005"/>
                </a:lnTo>
                <a:lnTo>
                  <a:pt x="0" y="31543"/>
                </a:lnTo>
                <a:close/>
              </a:path>
            </a:pathLst>
          </a:custGeom>
          <a:ln w="21031">
            <a:solidFill>
              <a:srgbClr val="00AEE6"/>
            </a:solidFill>
          </a:ln>
        </p:spPr>
        <p:txBody>
          <a:bodyPr wrap="square" lIns="0" tIns="0" rIns="0" bIns="0" rtlCol="0"/>
          <a:lstStyle/>
          <a:p>
            <a:endParaRPr lang="fr-FR" dirty="0"/>
          </a:p>
        </p:txBody>
      </p:sp>
      <p:sp>
        <p:nvSpPr>
          <p:cNvPr id="129" name="object 129"/>
          <p:cNvSpPr/>
          <p:nvPr/>
        </p:nvSpPr>
        <p:spPr>
          <a:xfrm>
            <a:off x="6287008" y="3461615"/>
            <a:ext cx="52705" cy="74930"/>
          </a:xfrm>
          <a:custGeom>
            <a:avLst/>
            <a:gdLst/>
            <a:ahLst/>
            <a:cxnLst/>
            <a:rect l="l" t="t" r="r" b="b"/>
            <a:pathLst>
              <a:path w="52704" h="74929">
                <a:moveTo>
                  <a:pt x="0" y="74545"/>
                </a:moveTo>
                <a:lnTo>
                  <a:pt x="35091" y="51026"/>
                </a:lnTo>
                <a:lnTo>
                  <a:pt x="49978" y="12470"/>
                </a:lnTo>
                <a:lnTo>
                  <a:pt x="52264" y="0"/>
                </a:lnTo>
              </a:path>
            </a:pathLst>
          </a:custGeom>
          <a:ln w="21031">
            <a:solidFill>
              <a:srgbClr val="00AEE6"/>
            </a:solidFill>
          </a:ln>
        </p:spPr>
        <p:txBody>
          <a:bodyPr wrap="square" lIns="0" tIns="0" rIns="0" bIns="0" rtlCol="0"/>
          <a:lstStyle/>
          <a:p>
            <a:endParaRPr lang="fr-FR" dirty="0"/>
          </a:p>
        </p:txBody>
      </p:sp>
      <p:sp>
        <p:nvSpPr>
          <p:cNvPr id="130" name="object 130"/>
          <p:cNvSpPr/>
          <p:nvPr/>
        </p:nvSpPr>
        <p:spPr>
          <a:xfrm>
            <a:off x="6166945" y="3453669"/>
            <a:ext cx="42545" cy="79375"/>
          </a:xfrm>
          <a:custGeom>
            <a:avLst/>
            <a:gdLst/>
            <a:ahLst/>
            <a:cxnLst/>
            <a:rect l="l" t="t" r="r" b="b"/>
            <a:pathLst>
              <a:path w="42545" h="79375">
                <a:moveTo>
                  <a:pt x="0" y="0"/>
                </a:moveTo>
                <a:lnTo>
                  <a:pt x="13581" y="49953"/>
                </a:lnTo>
                <a:lnTo>
                  <a:pt x="30296" y="71946"/>
                </a:lnTo>
                <a:lnTo>
                  <a:pt x="42450" y="79383"/>
                </a:lnTo>
              </a:path>
            </a:pathLst>
          </a:custGeom>
          <a:ln w="21031">
            <a:solidFill>
              <a:srgbClr val="00AEE6"/>
            </a:solidFill>
          </a:ln>
        </p:spPr>
        <p:txBody>
          <a:bodyPr wrap="square" lIns="0" tIns="0" rIns="0" bIns="0" rtlCol="0"/>
          <a:lstStyle/>
          <a:p>
            <a:endParaRPr lang="fr-FR" dirty="0"/>
          </a:p>
        </p:txBody>
      </p:sp>
      <p:sp>
        <p:nvSpPr>
          <p:cNvPr id="131" name="object 131"/>
          <p:cNvSpPr/>
          <p:nvPr/>
        </p:nvSpPr>
        <p:spPr>
          <a:xfrm>
            <a:off x="5770915" y="3506056"/>
            <a:ext cx="65405" cy="62230"/>
          </a:xfrm>
          <a:custGeom>
            <a:avLst/>
            <a:gdLst/>
            <a:ahLst/>
            <a:cxnLst/>
            <a:rect l="l" t="t" r="r" b="b"/>
            <a:pathLst>
              <a:path w="65404" h="62229">
                <a:moveTo>
                  <a:pt x="0" y="31543"/>
                </a:moveTo>
                <a:lnTo>
                  <a:pt x="2937" y="17702"/>
                </a:lnTo>
                <a:lnTo>
                  <a:pt x="11087" y="6726"/>
                </a:lnTo>
                <a:lnTo>
                  <a:pt x="23086" y="0"/>
                </a:lnTo>
                <a:lnTo>
                  <a:pt x="40202" y="1367"/>
                </a:lnTo>
                <a:lnTo>
                  <a:pt x="53028" y="7040"/>
                </a:lnTo>
                <a:lnTo>
                  <a:pt x="61417" y="16059"/>
                </a:lnTo>
                <a:lnTo>
                  <a:pt x="65219" y="27465"/>
                </a:lnTo>
                <a:lnTo>
                  <a:pt x="62718" y="42707"/>
                </a:lnTo>
                <a:lnTo>
                  <a:pt x="55435" y="54406"/>
                </a:lnTo>
                <a:lnTo>
                  <a:pt x="44545" y="61761"/>
                </a:lnTo>
                <a:lnTo>
                  <a:pt x="26851" y="60964"/>
                </a:lnTo>
                <a:lnTo>
                  <a:pt x="13626" y="55969"/>
                </a:lnTo>
                <a:lnTo>
                  <a:pt x="4853" y="47681"/>
                </a:lnTo>
                <a:lnTo>
                  <a:pt x="513" y="37005"/>
                </a:lnTo>
                <a:lnTo>
                  <a:pt x="0" y="31543"/>
                </a:lnTo>
                <a:close/>
              </a:path>
            </a:pathLst>
          </a:custGeom>
          <a:ln w="21031">
            <a:solidFill>
              <a:srgbClr val="00AEE6"/>
            </a:solidFill>
          </a:ln>
        </p:spPr>
        <p:txBody>
          <a:bodyPr wrap="square" lIns="0" tIns="0" rIns="0" bIns="0" rtlCol="0"/>
          <a:lstStyle/>
          <a:p>
            <a:endParaRPr lang="fr-FR" dirty="0"/>
          </a:p>
        </p:txBody>
      </p:sp>
      <p:sp>
        <p:nvSpPr>
          <p:cNvPr id="132" name="object 132"/>
          <p:cNvSpPr/>
          <p:nvPr/>
        </p:nvSpPr>
        <p:spPr>
          <a:xfrm>
            <a:off x="5836191" y="3461615"/>
            <a:ext cx="52705" cy="74930"/>
          </a:xfrm>
          <a:custGeom>
            <a:avLst/>
            <a:gdLst/>
            <a:ahLst/>
            <a:cxnLst/>
            <a:rect l="l" t="t" r="r" b="b"/>
            <a:pathLst>
              <a:path w="52704" h="74929">
                <a:moveTo>
                  <a:pt x="0" y="74545"/>
                </a:moveTo>
                <a:lnTo>
                  <a:pt x="35091" y="51026"/>
                </a:lnTo>
                <a:lnTo>
                  <a:pt x="49978" y="12470"/>
                </a:lnTo>
                <a:lnTo>
                  <a:pt x="52264" y="0"/>
                </a:lnTo>
              </a:path>
            </a:pathLst>
          </a:custGeom>
          <a:ln w="21031">
            <a:solidFill>
              <a:srgbClr val="00AEE6"/>
            </a:solidFill>
          </a:ln>
        </p:spPr>
        <p:txBody>
          <a:bodyPr wrap="square" lIns="0" tIns="0" rIns="0" bIns="0" rtlCol="0"/>
          <a:lstStyle/>
          <a:p>
            <a:endParaRPr lang="fr-FR" dirty="0"/>
          </a:p>
        </p:txBody>
      </p:sp>
      <p:sp>
        <p:nvSpPr>
          <p:cNvPr id="133" name="object 133"/>
          <p:cNvSpPr/>
          <p:nvPr/>
        </p:nvSpPr>
        <p:spPr>
          <a:xfrm>
            <a:off x="5716127" y="3453669"/>
            <a:ext cx="42545" cy="79375"/>
          </a:xfrm>
          <a:custGeom>
            <a:avLst/>
            <a:gdLst/>
            <a:ahLst/>
            <a:cxnLst/>
            <a:rect l="l" t="t" r="r" b="b"/>
            <a:pathLst>
              <a:path w="42545" h="79375">
                <a:moveTo>
                  <a:pt x="0" y="0"/>
                </a:moveTo>
                <a:lnTo>
                  <a:pt x="13581" y="49953"/>
                </a:lnTo>
                <a:lnTo>
                  <a:pt x="30296" y="71946"/>
                </a:lnTo>
                <a:lnTo>
                  <a:pt x="42450" y="79383"/>
                </a:lnTo>
              </a:path>
            </a:pathLst>
          </a:custGeom>
          <a:ln w="21031">
            <a:solidFill>
              <a:srgbClr val="00AEE6"/>
            </a:solidFill>
          </a:ln>
        </p:spPr>
        <p:txBody>
          <a:bodyPr wrap="square" lIns="0" tIns="0" rIns="0" bIns="0" rtlCol="0"/>
          <a:lstStyle/>
          <a:p>
            <a:endParaRPr lang="fr-FR" dirty="0"/>
          </a:p>
        </p:txBody>
      </p:sp>
      <p:sp>
        <p:nvSpPr>
          <p:cNvPr id="134" name="object 134"/>
          <p:cNvSpPr/>
          <p:nvPr/>
        </p:nvSpPr>
        <p:spPr>
          <a:xfrm>
            <a:off x="4415128" y="2418521"/>
            <a:ext cx="210185" cy="131445"/>
          </a:xfrm>
          <a:custGeom>
            <a:avLst/>
            <a:gdLst/>
            <a:ahLst/>
            <a:cxnLst/>
            <a:rect l="l" t="t" r="r" b="b"/>
            <a:pathLst>
              <a:path w="210185" h="131444">
                <a:moveTo>
                  <a:pt x="106578" y="130860"/>
                </a:moveTo>
                <a:lnTo>
                  <a:pt x="165604" y="125185"/>
                </a:lnTo>
                <a:lnTo>
                  <a:pt x="209713" y="103736"/>
                </a:lnTo>
                <a:lnTo>
                  <a:pt x="209191" y="93893"/>
                </a:lnTo>
                <a:lnTo>
                  <a:pt x="180111" y="61443"/>
                </a:lnTo>
                <a:lnTo>
                  <a:pt x="163195" y="43254"/>
                </a:lnTo>
                <a:lnTo>
                  <a:pt x="132587" y="9651"/>
                </a:lnTo>
                <a:lnTo>
                  <a:pt x="125983" y="1701"/>
                </a:lnTo>
                <a:lnTo>
                  <a:pt x="124650" y="1269"/>
                </a:lnTo>
                <a:lnTo>
                  <a:pt x="123926" y="1041"/>
                </a:lnTo>
                <a:lnTo>
                  <a:pt x="115138" y="0"/>
                </a:lnTo>
                <a:lnTo>
                  <a:pt x="106578" y="152"/>
                </a:lnTo>
                <a:lnTo>
                  <a:pt x="98005" y="0"/>
                </a:lnTo>
                <a:lnTo>
                  <a:pt x="89230" y="1041"/>
                </a:lnTo>
                <a:lnTo>
                  <a:pt x="88506" y="1269"/>
                </a:lnTo>
                <a:lnTo>
                  <a:pt x="87172" y="1701"/>
                </a:lnTo>
                <a:lnTo>
                  <a:pt x="80556" y="9651"/>
                </a:lnTo>
                <a:lnTo>
                  <a:pt x="50850" y="42290"/>
                </a:lnTo>
                <a:lnTo>
                  <a:pt x="32178" y="62219"/>
                </a:lnTo>
                <a:lnTo>
                  <a:pt x="20244" y="74997"/>
                </a:lnTo>
                <a:lnTo>
                  <a:pt x="13194" y="82641"/>
                </a:lnTo>
                <a:lnTo>
                  <a:pt x="9175" y="87166"/>
                </a:lnTo>
                <a:lnTo>
                  <a:pt x="6332" y="90589"/>
                </a:lnTo>
                <a:lnTo>
                  <a:pt x="0" y="98412"/>
                </a:lnTo>
                <a:lnTo>
                  <a:pt x="1904" y="106514"/>
                </a:lnTo>
                <a:lnTo>
                  <a:pt x="49447" y="125663"/>
                </a:lnTo>
                <a:lnTo>
                  <a:pt x="93068" y="130413"/>
                </a:lnTo>
                <a:lnTo>
                  <a:pt x="102258" y="130788"/>
                </a:lnTo>
                <a:lnTo>
                  <a:pt x="106578" y="130860"/>
                </a:lnTo>
                <a:close/>
              </a:path>
            </a:pathLst>
          </a:custGeom>
          <a:ln w="14008">
            <a:solidFill>
              <a:srgbClr val="414042"/>
            </a:solidFill>
          </a:ln>
        </p:spPr>
        <p:txBody>
          <a:bodyPr wrap="square" lIns="0" tIns="0" rIns="0" bIns="0" rtlCol="0"/>
          <a:lstStyle/>
          <a:p>
            <a:endParaRPr lang="fr-FR" dirty="0"/>
          </a:p>
        </p:txBody>
      </p:sp>
      <p:sp>
        <p:nvSpPr>
          <p:cNvPr id="135" name="object 135"/>
          <p:cNvSpPr/>
          <p:nvPr/>
        </p:nvSpPr>
        <p:spPr>
          <a:xfrm>
            <a:off x="4444293" y="4214614"/>
            <a:ext cx="154940" cy="153670"/>
          </a:xfrm>
          <a:custGeom>
            <a:avLst/>
            <a:gdLst/>
            <a:ahLst/>
            <a:cxnLst/>
            <a:rect l="l" t="t" r="r" b="b"/>
            <a:pathLst>
              <a:path w="154939" h="153670">
                <a:moveTo>
                  <a:pt x="154656" y="76623"/>
                </a:moveTo>
                <a:lnTo>
                  <a:pt x="143175" y="117197"/>
                </a:lnTo>
                <a:lnTo>
                  <a:pt x="113215" y="145149"/>
                </a:lnTo>
                <a:lnTo>
                  <a:pt x="86297" y="153450"/>
                </a:lnTo>
                <a:lnTo>
                  <a:pt x="69988" y="152396"/>
                </a:lnTo>
                <a:lnTo>
                  <a:pt x="29769" y="136253"/>
                </a:lnTo>
                <a:lnTo>
                  <a:pt x="5493" y="105080"/>
                </a:lnTo>
                <a:lnTo>
                  <a:pt x="0" y="78766"/>
                </a:lnTo>
                <a:lnTo>
                  <a:pt x="1313" y="63799"/>
                </a:lnTo>
                <a:lnTo>
                  <a:pt x="19215" y="25918"/>
                </a:lnTo>
                <a:lnTo>
                  <a:pt x="53035" y="3185"/>
                </a:lnTo>
                <a:lnTo>
                  <a:pt x="66728" y="0"/>
                </a:lnTo>
                <a:lnTo>
                  <a:pt x="83327" y="969"/>
                </a:lnTo>
                <a:lnTo>
                  <a:pt x="124072" y="16664"/>
                </a:lnTo>
                <a:lnTo>
                  <a:pt x="148708" y="47206"/>
                </a:lnTo>
                <a:lnTo>
                  <a:pt x="154656" y="76623"/>
                </a:lnTo>
                <a:close/>
              </a:path>
            </a:pathLst>
          </a:custGeom>
          <a:ln w="16002">
            <a:solidFill>
              <a:srgbClr val="231F20"/>
            </a:solidFill>
          </a:ln>
        </p:spPr>
        <p:txBody>
          <a:bodyPr wrap="square" lIns="0" tIns="0" rIns="0" bIns="0" rtlCol="0"/>
          <a:lstStyle/>
          <a:p>
            <a:endParaRPr lang="fr-FR" dirty="0"/>
          </a:p>
        </p:txBody>
      </p:sp>
      <p:sp>
        <p:nvSpPr>
          <p:cNvPr id="136" name="object 136"/>
          <p:cNvSpPr/>
          <p:nvPr/>
        </p:nvSpPr>
        <p:spPr>
          <a:xfrm>
            <a:off x="4571622" y="4198173"/>
            <a:ext cx="24130" cy="24765"/>
          </a:xfrm>
          <a:custGeom>
            <a:avLst/>
            <a:gdLst/>
            <a:ahLst/>
            <a:cxnLst/>
            <a:rect l="l" t="t" r="r" b="b"/>
            <a:pathLst>
              <a:path w="24129" h="24764">
                <a:moveTo>
                  <a:pt x="16040" y="0"/>
                </a:moveTo>
                <a:lnTo>
                  <a:pt x="10922" y="660"/>
                </a:lnTo>
                <a:lnTo>
                  <a:pt x="0" y="14643"/>
                </a:lnTo>
                <a:lnTo>
                  <a:pt x="12877" y="24638"/>
                </a:lnTo>
                <a:lnTo>
                  <a:pt x="23812" y="10655"/>
                </a:lnTo>
                <a:lnTo>
                  <a:pt x="23164" y="5524"/>
                </a:lnTo>
                <a:lnTo>
                  <a:pt x="16040" y="0"/>
                </a:lnTo>
                <a:close/>
              </a:path>
            </a:pathLst>
          </a:custGeom>
          <a:solidFill>
            <a:srgbClr val="231F20"/>
          </a:solidFill>
        </p:spPr>
        <p:txBody>
          <a:bodyPr wrap="square" lIns="0" tIns="0" rIns="0" bIns="0" rtlCol="0"/>
          <a:lstStyle/>
          <a:p>
            <a:endParaRPr lang="fr-FR" dirty="0"/>
          </a:p>
        </p:txBody>
      </p:sp>
      <p:sp>
        <p:nvSpPr>
          <p:cNvPr id="137" name="object 137"/>
          <p:cNvSpPr/>
          <p:nvPr/>
        </p:nvSpPr>
        <p:spPr>
          <a:xfrm>
            <a:off x="4447509" y="4198173"/>
            <a:ext cx="24130" cy="24765"/>
          </a:xfrm>
          <a:custGeom>
            <a:avLst/>
            <a:gdLst/>
            <a:ahLst/>
            <a:cxnLst/>
            <a:rect l="l" t="t" r="r" b="b"/>
            <a:pathLst>
              <a:path w="24129" h="24764">
                <a:moveTo>
                  <a:pt x="7759" y="0"/>
                </a:moveTo>
                <a:lnTo>
                  <a:pt x="647" y="5524"/>
                </a:lnTo>
                <a:lnTo>
                  <a:pt x="0" y="10655"/>
                </a:lnTo>
                <a:lnTo>
                  <a:pt x="10934" y="24638"/>
                </a:lnTo>
                <a:lnTo>
                  <a:pt x="23812" y="14643"/>
                </a:lnTo>
                <a:lnTo>
                  <a:pt x="12877" y="660"/>
                </a:lnTo>
                <a:lnTo>
                  <a:pt x="7759" y="0"/>
                </a:lnTo>
                <a:close/>
              </a:path>
            </a:pathLst>
          </a:custGeom>
          <a:solidFill>
            <a:srgbClr val="231F20"/>
          </a:solidFill>
        </p:spPr>
        <p:txBody>
          <a:bodyPr wrap="square" lIns="0" tIns="0" rIns="0" bIns="0" rtlCol="0"/>
          <a:lstStyle/>
          <a:p>
            <a:endParaRPr lang="fr-FR" dirty="0"/>
          </a:p>
        </p:txBody>
      </p:sp>
      <p:sp>
        <p:nvSpPr>
          <p:cNvPr id="138" name="object 138"/>
          <p:cNvSpPr/>
          <p:nvPr/>
        </p:nvSpPr>
        <p:spPr>
          <a:xfrm>
            <a:off x="4510039" y="4176467"/>
            <a:ext cx="23495" cy="19050"/>
          </a:xfrm>
          <a:custGeom>
            <a:avLst/>
            <a:gdLst/>
            <a:ahLst/>
            <a:cxnLst/>
            <a:rect l="l" t="t" r="r" b="b"/>
            <a:pathLst>
              <a:path w="23495" h="19050">
                <a:moveTo>
                  <a:pt x="21894" y="0"/>
                </a:moveTo>
                <a:lnTo>
                  <a:pt x="1244" y="0"/>
                </a:lnTo>
                <a:lnTo>
                  <a:pt x="0" y="1231"/>
                </a:lnTo>
                <a:lnTo>
                  <a:pt x="0" y="17818"/>
                </a:lnTo>
                <a:lnTo>
                  <a:pt x="1244" y="19050"/>
                </a:lnTo>
                <a:lnTo>
                  <a:pt x="21894" y="19050"/>
                </a:lnTo>
                <a:lnTo>
                  <a:pt x="23139" y="17818"/>
                </a:lnTo>
                <a:lnTo>
                  <a:pt x="23139" y="1231"/>
                </a:lnTo>
                <a:lnTo>
                  <a:pt x="21894" y="0"/>
                </a:lnTo>
                <a:close/>
              </a:path>
            </a:pathLst>
          </a:custGeom>
          <a:solidFill>
            <a:srgbClr val="231F20"/>
          </a:solidFill>
        </p:spPr>
        <p:txBody>
          <a:bodyPr wrap="square" lIns="0" tIns="0" rIns="0" bIns="0" rtlCol="0"/>
          <a:lstStyle/>
          <a:p>
            <a:endParaRPr lang="fr-FR" dirty="0"/>
          </a:p>
        </p:txBody>
      </p:sp>
      <p:sp>
        <p:nvSpPr>
          <p:cNvPr id="139" name="object 139"/>
          <p:cNvSpPr/>
          <p:nvPr/>
        </p:nvSpPr>
        <p:spPr>
          <a:xfrm>
            <a:off x="4512079" y="4245242"/>
            <a:ext cx="19685" cy="46355"/>
          </a:xfrm>
          <a:custGeom>
            <a:avLst/>
            <a:gdLst/>
            <a:ahLst/>
            <a:cxnLst/>
            <a:rect l="l" t="t" r="r" b="b"/>
            <a:pathLst>
              <a:path w="19685" h="46354">
                <a:moveTo>
                  <a:pt x="16027" y="0"/>
                </a:moveTo>
                <a:lnTo>
                  <a:pt x="3022" y="0"/>
                </a:lnTo>
                <a:lnTo>
                  <a:pt x="0" y="3022"/>
                </a:lnTo>
                <a:lnTo>
                  <a:pt x="0" y="42964"/>
                </a:lnTo>
                <a:lnTo>
                  <a:pt x="3022" y="45999"/>
                </a:lnTo>
                <a:lnTo>
                  <a:pt x="16027" y="45999"/>
                </a:lnTo>
                <a:lnTo>
                  <a:pt x="19062" y="42964"/>
                </a:lnTo>
                <a:lnTo>
                  <a:pt x="19062" y="3022"/>
                </a:lnTo>
                <a:lnTo>
                  <a:pt x="16027" y="0"/>
                </a:lnTo>
                <a:close/>
              </a:path>
            </a:pathLst>
          </a:custGeom>
          <a:solidFill>
            <a:srgbClr val="231F20"/>
          </a:solidFill>
        </p:spPr>
        <p:txBody>
          <a:bodyPr wrap="square" lIns="0" tIns="0" rIns="0" bIns="0" rtlCol="0"/>
          <a:lstStyle/>
          <a:p>
            <a:endParaRPr lang="fr-FR" dirty="0"/>
          </a:p>
        </p:txBody>
      </p:sp>
      <p:sp>
        <p:nvSpPr>
          <p:cNvPr id="140" name="object 140"/>
          <p:cNvSpPr/>
          <p:nvPr/>
        </p:nvSpPr>
        <p:spPr>
          <a:xfrm>
            <a:off x="4433289" y="1831207"/>
            <a:ext cx="186690" cy="86995"/>
          </a:xfrm>
          <a:custGeom>
            <a:avLst/>
            <a:gdLst/>
            <a:ahLst/>
            <a:cxnLst/>
            <a:rect l="l" t="t" r="r" b="b"/>
            <a:pathLst>
              <a:path w="186689" h="86994">
                <a:moveTo>
                  <a:pt x="93277" y="74291"/>
                </a:moveTo>
                <a:lnTo>
                  <a:pt x="84323" y="75987"/>
                </a:lnTo>
                <a:lnTo>
                  <a:pt x="70000" y="80630"/>
                </a:lnTo>
                <a:lnTo>
                  <a:pt x="54657" y="85387"/>
                </a:lnTo>
                <a:lnTo>
                  <a:pt x="41745" y="86967"/>
                </a:lnTo>
                <a:lnTo>
                  <a:pt x="32067" y="86730"/>
                </a:lnTo>
                <a:lnTo>
                  <a:pt x="20298" y="82169"/>
                </a:lnTo>
                <a:lnTo>
                  <a:pt x="10324" y="73265"/>
                </a:lnTo>
                <a:lnTo>
                  <a:pt x="5414" y="64397"/>
                </a:lnTo>
                <a:lnTo>
                  <a:pt x="1514" y="52426"/>
                </a:lnTo>
                <a:lnTo>
                  <a:pt x="0" y="39073"/>
                </a:lnTo>
                <a:lnTo>
                  <a:pt x="1914" y="26907"/>
                </a:lnTo>
                <a:lnTo>
                  <a:pt x="35085" y="2241"/>
                </a:lnTo>
                <a:lnTo>
                  <a:pt x="70681" y="171"/>
                </a:lnTo>
                <a:lnTo>
                  <a:pt x="84263" y="528"/>
                </a:lnTo>
                <a:lnTo>
                  <a:pt x="102628" y="221"/>
                </a:lnTo>
                <a:lnTo>
                  <a:pt x="117314" y="0"/>
                </a:lnTo>
                <a:lnTo>
                  <a:pt x="129098" y="23"/>
                </a:lnTo>
                <a:lnTo>
                  <a:pt x="138759" y="450"/>
                </a:lnTo>
                <a:lnTo>
                  <a:pt x="176321" y="14010"/>
                </a:lnTo>
                <a:lnTo>
                  <a:pt x="186522" y="42118"/>
                </a:lnTo>
                <a:lnTo>
                  <a:pt x="184380" y="55659"/>
                </a:lnTo>
                <a:lnTo>
                  <a:pt x="180398" y="66671"/>
                </a:lnTo>
                <a:lnTo>
                  <a:pt x="170436" y="78583"/>
                </a:lnTo>
                <a:lnTo>
                  <a:pt x="160327" y="85368"/>
                </a:lnTo>
                <a:lnTo>
                  <a:pt x="147898" y="86680"/>
                </a:lnTo>
                <a:lnTo>
                  <a:pt x="135116" y="86186"/>
                </a:lnTo>
                <a:lnTo>
                  <a:pt x="122825" y="83150"/>
                </a:lnTo>
                <a:lnTo>
                  <a:pt x="107326" y="77479"/>
                </a:lnTo>
                <a:lnTo>
                  <a:pt x="96016" y="74589"/>
                </a:lnTo>
                <a:lnTo>
                  <a:pt x="93277" y="74291"/>
                </a:lnTo>
                <a:close/>
              </a:path>
            </a:pathLst>
          </a:custGeom>
          <a:ln w="18084">
            <a:solidFill>
              <a:srgbClr val="414042"/>
            </a:solidFill>
          </a:ln>
        </p:spPr>
        <p:txBody>
          <a:bodyPr wrap="square" lIns="0" tIns="0" rIns="0" bIns="0" rtlCol="0"/>
          <a:lstStyle/>
          <a:p>
            <a:endParaRPr lang="fr-FR" dirty="0"/>
          </a:p>
        </p:txBody>
      </p:sp>
      <p:sp>
        <p:nvSpPr>
          <p:cNvPr id="141" name="object 141"/>
          <p:cNvSpPr/>
          <p:nvPr/>
        </p:nvSpPr>
        <p:spPr>
          <a:xfrm>
            <a:off x="4610817" y="1873463"/>
            <a:ext cx="46990" cy="0"/>
          </a:xfrm>
          <a:custGeom>
            <a:avLst/>
            <a:gdLst/>
            <a:ahLst/>
            <a:cxnLst/>
            <a:rect l="l" t="t" r="r" b="b"/>
            <a:pathLst>
              <a:path w="46989">
                <a:moveTo>
                  <a:pt x="0" y="0"/>
                </a:moveTo>
                <a:lnTo>
                  <a:pt x="46901" y="0"/>
                </a:lnTo>
              </a:path>
            </a:pathLst>
          </a:custGeom>
          <a:ln w="46037">
            <a:solidFill>
              <a:srgbClr val="414042"/>
            </a:solidFill>
          </a:ln>
        </p:spPr>
        <p:txBody>
          <a:bodyPr wrap="square" lIns="0" tIns="0" rIns="0" bIns="0" rtlCol="0"/>
          <a:lstStyle/>
          <a:p>
            <a:endParaRPr lang="fr-FR" dirty="0"/>
          </a:p>
        </p:txBody>
      </p:sp>
      <p:sp>
        <p:nvSpPr>
          <p:cNvPr id="142" name="object 142"/>
          <p:cNvSpPr/>
          <p:nvPr/>
        </p:nvSpPr>
        <p:spPr>
          <a:xfrm>
            <a:off x="4395413" y="1873463"/>
            <a:ext cx="46990" cy="0"/>
          </a:xfrm>
          <a:custGeom>
            <a:avLst/>
            <a:gdLst/>
            <a:ahLst/>
            <a:cxnLst/>
            <a:rect l="l" t="t" r="r" b="b"/>
            <a:pathLst>
              <a:path w="46989">
                <a:moveTo>
                  <a:pt x="0" y="0"/>
                </a:moveTo>
                <a:lnTo>
                  <a:pt x="46901" y="0"/>
                </a:lnTo>
              </a:path>
            </a:pathLst>
          </a:custGeom>
          <a:ln w="46037">
            <a:solidFill>
              <a:srgbClr val="414042"/>
            </a:solidFill>
          </a:ln>
        </p:spPr>
        <p:txBody>
          <a:bodyPr wrap="square" lIns="0" tIns="0" rIns="0" bIns="0" rtlCol="0"/>
          <a:lstStyle/>
          <a:p>
            <a:endParaRPr lang="fr-FR" dirty="0"/>
          </a:p>
        </p:txBody>
      </p:sp>
      <p:sp>
        <p:nvSpPr>
          <p:cNvPr id="143" name="object 143"/>
          <p:cNvSpPr/>
          <p:nvPr/>
        </p:nvSpPr>
        <p:spPr>
          <a:xfrm>
            <a:off x="4447022" y="2891477"/>
            <a:ext cx="153035" cy="196850"/>
          </a:xfrm>
          <a:custGeom>
            <a:avLst/>
            <a:gdLst/>
            <a:ahLst/>
            <a:cxnLst/>
            <a:rect l="l" t="t" r="r" b="b"/>
            <a:pathLst>
              <a:path w="153035" h="196850">
                <a:moveTo>
                  <a:pt x="111912" y="0"/>
                </a:moveTo>
                <a:lnTo>
                  <a:pt x="108753" y="13554"/>
                </a:lnTo>
                <a:lnTo>
                  <a:pt x="100350" y="24476"/>
                </a:lnTo>
                <a:lnTo>
                  <a:pt x="88313" y="31557"/>
                </a:lnTo>
                <a:lnTo>
                  <a:pt x="70577" y="30663"/>
                </a:lnTo>
                <a:lnTo>
                  <a:pt x="56906" y="25817"/>
                </a:lnTo>
                <a:lnTo>
                  <a:pt x="47435" y="17834"/>
                </a:lnTo>
                <a:lnTo>
                  <a:pt x="42300" y="7528"/>
                </a:lnTo>
                <a:lnTo>
                  <a:pt x="0" y="0"/>
                </a:lnTo>
                <a:lnTo>
                  <a:pt x="0" y="196240"/>
                </a:lnTo>
                <a:lnTo>
                  <a:pt x="152692" y="196240"/>
                </a:lnTo>
                <a:lnTo>
                  <a:pt x="152692" y="0"/>
                </a:lnTo>
                <a:lnTo>
                  <a:pt x="111912" y="0"/>
                </a:lnTo>
                <a:close/>
              </a:path>
            </a:pathLst>
          </a:custGeom>
          <a:ln w="15836">
            <a:solidFill>
              <a:srgbClr val="414042"/>
            </a:solidFill>
          </a:ln>
        </p:spPr>
        <p:txBody>
          <a:bodyPr wrap="square" lIns="0" tIns="0" rIns="0" bIns="0" rtlCol="0"/>
          <a:lstStyle/>
          <a:p>
            <a:endParaRPr lang="fr-FR" dirty="0"/>
          </a:p>
        </p:txBody>
      </p:sp>
      <p:sp>
        <p:nvSpPr>
          <p:cNvPr id="144" name="object 144"/>
          <p:cNvSpPr/>
          <p:nvPr/>
        </p:nvSpPr>
        <p:spPr>
          <a:xfrm>
            <a:off x="4510897" y="2967857"/>
            <a:ext cx="25400" cy="60325"/>
          </a:xfrm>
          <a:custGeom>
            <a:avLst/>
            <a:gdLst/>
            <a:ahLst/>
            <a:cxnLst/>
            <a:rect l="l" t="t" r="r" b="b"/>
            <a:pathLst>
              <a:path w="25400" h="60325">
                <a:moveTo>
                  <a:pt x="24942" y="16459"/>
                </a:moveTo>
                <a:lnTo>
                  <a:pt x="11976" y="16459"/>
                </a:lnTo>
                <a:lnTo>
                  <a:pt x="11976" y="59905"/>
                </a:lnTo>
                <a:lnTo>
                  <a:pt x="24942" y="59905"/>
                </a:lnTo>
                <a:lnTo>
                  <a:pt x="24942" y="16459"/>
                </a:lnTo>
                <a:close/>
              </a:path>
              <a:path w="25400" h="60325">
                <a:moveTo>
                  <a:pt x="24942" y="0"/>
                </a:moveTo>
                <a:lnTo>
                  <a:pt x="0" y="9042"/>
                </a:lnTo>
                <a:lnTo>
                  <a:pt x="0" y="20777"/>
                </a:lnTo>
                <a:lnTo>
                  <a:pt x="11976" y="16459"/>
                </a:lnTo>
                <a:lnTo>
                  <a:pt x="24942" y="16459"/>
                </a:lnTo>
                <a:lnTo>
                  <a:pt x="24942" y="0"/>
                </a:lnTo>
                <a:close/>
              </a:path>
            </a:pathLst>
          </a:custGeom>
          <a:solidFill>
            <a:srgbClr val="231F20"/>
          </a:solidFill>
        </p:spPr>
        <p:txBody>
          <a:bodyPr wrap="square" lIns="0" tIns="0" rIns="0" bIns="0" rtlCol="0"/>
          <a:lstStyle/>
          <a:p>
            <a:endParaRPr lang="fr-FR" dirty="0"/>
          </a:p>
        </p:txBody>
      </p:sp>
      <p:sp>
        <p:nvSpPr>
          <p:cNvPr id="145" name="object 145"/>
          <p:cNvSpPr txBox="1"/>
          <p:nvPr/>
        </p:nvSpPr>
        <p:spPr>
          <a:xfrm>
            <a:off x="441200" y="5945182"/>
            <a:ext cx="3553460" cy="912558"/>
          </a:xfrm>
          <a:prstGeom prst="rect">
            <a:avLst/>
          </a:prstGeom>
        </p:spPr>
        <p:txBody>
          <a:bodyPr vert="horz" wrap="square" lIns="0" tIns="0" rIns="0" bIns="0" rtlCol="0">
            <a:spAutoFit/>
          </a:bodyPr>
          <a:lstStyle/>
          <a:p>
            <a:pPr marL="12700" algn="just">
              <a:lnSpc>
                <a:spcPct val="100000"/>
              </a:lnSpc>
            </a:pPr>
            <a:r>
              <a:rPr lang="fr-FR" sz="1600" b="1" dirty="0" smtClean="0">
                <a:solidFill>
                  <a:srgbClr val="F26522"/>
                </a:solidFill>
                <a:latin typeface="Branding"/>
                <a:cs typeface="Branding"/>
              </a:rPr>
              <a:t>BUT</a:t>
            </a:r>
            <a:r>
              <a:rPr lang="fr-FR" sz="1600" b="1" spc="-45" dirty="0" smtClean="0">
                <a:solidFill>
                  <a:srgbClr val="F26522"/>
                </a:solidFill>
                <a:latin typeface="Branding"/>
                <a:cs typeface="Branding"/>
              </a:rPr>
              <a:t> </a:t>
            </a:r>
            <a:r>
              <a:rPr lang="fr-FR" sz="1600" b="1" dirty="0" smtClean="0">
                <a:solidFill>
                  <a:srgbClr val="F26522"/>
                </a:solidFill>
                <a:latin typeface="Branding"/>
                <a:cs typeface="Branding"/>
              </a:rPr>
              <a:t>DU</a:t>
            </a:r>
            <a:r>
              <a:rPr lang="fr-FR" sz="1600" b="1" spc="-50" dirty="0" smtClean="0">
                <a:solidFill>
                  <a:srgbClr val="F26522"/>
                </a:solidFill>
                <a:latin typeface="Branding"/>
                <a:cs typeface="Branding"/>
              </a:rPr>
              <a:t> </a:t>
            </a:r>
            <a:r>
              <a:rPr lang="fr-FR" sz="1600" b="1" dirty="0" smtClean="0">
                <a:solidFill>
                  <a:srgbClr val="F26522"/>
                </a:solidFill>
                <a:latin typeface="Branding"/>
                <a:cs typeface="Branding"/>
              </a:rPr>
              <a:t>JEU</a:t>
            </a:r>
            <a:r>
              <a:rPr lang="fr-FR" sz="1600" b="1" spc="-130" dirty="0" smtClean="0">
                <a:solidFill>
                  <a:srgbClr val="F26522"/>
                </a:solidFill>
                <a:latin typeface="Branding"/>
                <a:cs typeface="Branding"/>
              </a:rPr>
              <a:t> </a:t>
            </a:r>
            <a:r>
              <a:rPr lang="fr-FR" sz="1600" b="1" dirty="0" smtClean="0">
                <a:solidFill>
                  <a:srgbClr val="F26522"/>
                </a:solidFill>
                <a:latin typeface="Branding"/>
                <a:cs typeface="Branding"/>
              </a:rPr>
              <a:t>:</a:t>
            </a:r>
            <a:endParaRPr lang="fr-FR" sz="1600" dirty="0" smtClean="0">
              <a:latin typeface="Branding"/>
              <a:cs typeface="Branding"/>
            </a:endParaRPr>
          </a:p>
          <a:p>
            <a:pPr marL="12700" marR="5080" algn="just">
              <a:lnSpc>
                <a:spcPct val="111100"/>
              </a:lnSpc>
              <a:spcBef>
                <a:spcPts val="425"/>
              </a:spcBef>
            </a:pPr>
            <a:r>
              <a:rPr lang="fr-FR" sz="900" b="1" spc="-10" dirty="0" smtClean="0">
                <a:solidFill>
                  <a:srgbClr val="414042"/>
                </a:solidFill>
                <a:latin typeface="Branding"/>
                <a:cs typeface="Branding"/>
              </a:rPr>
              <a:t>A</a:t>
            </a:r>
            <a:r>
              <a:rPr lang="fr-FR" sz="900" b="1" spc="-15" dirty="0" smtClean="0">
                <a:solidFill>
                  <a:srgbClr val="414042"/>
                </a:solidFill>
                <a:latin typeface="Branding"/>
                <a:cs typeface="Branding"/>
              </a:rPr>
              <a:t>cc</a:t>
            </a:r>
            <a:r>
              <a:rPr lang="fr-FR" sz="900" b="1" dirty="0" smtClean="0">
                <a:solidFill>
                  <a:srgbClr val="414042"/>
                </a:solidFill>
                <a:latin typeface="Branding"/>
                <a:cs typeface="Branding"/>
              </a:rPr>
              <a:t>omplir</a:t>
            </a:r>
            <a:r>
              <a:rPr lang="fr-FR" sz="900" b="1" spc="-80" dirty="0" smtClean="0">
                <a:solidFill>
                  <a:srgbClr val="414042"/>
                </a:solidFill>
                <a:latin typeface="Branding"/>
                <a:cs typeface="Branding"/>
              </a:rPr>
              <a:t> </a:t>
            </a:r>
            <a:r>
              <a:rPr lang="fr-FR" sz="900" b="1" dirty="0" smtClean="0">
                <a:solidFill>
                  <a:srgbClr val="414042"/>
                </a:solidFill>
                <a:latin typeface="Branding"/>
                <a:cs typeface="Branding"/>
              </a:rPr>
              <a:t>le</a:t>
            </a:r>
            <a:r>
              <a:rPr lang="fr-FR" sz="900" b="1" spc="-55" dirty="0" smtClean="0">
                <a:solidFill>
                  <a:srgbClr val="414042"/>
                </a:solidFill>
                <a:latin typeface="Branding"/>
                <a:cs typeface="Branding"/>
              </a:rPr>
              <a:t> </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elais</a:t>
            </a:r>
            <a:r>
              <a:rPr lang="fr-FR" sz="900" b="1" spc="-55" dirty="0" smtClean="0">
                <a:solidFill>
                  <a:srgbClr val="414042"/>
                </a:solidFill>
                <a:latin typeface="Branding"/>
                <a:cs typeface="Branding"/>
              </a:rPr>
              <a:t> </a:t>
            </a:r>
            <a:r>
              <a:rPr lang="fr-FR" sz="900" b="1" dirty="0" smtClean="0">
                <a:solidFill>
                  <a:srgbClr val="414042"/>
                </a:solidFill>
                <a:latin typeface="Branding"/>
                <a:cs typeface="Branding"/>
              </a:rPr>
              <a:t>de</a:t>
            </a:r>
            <a:r>
              <a:rPr lang="fr-FR" sz="900" b="1" spc="-55" dirty="0" smtClean="0">
                <a:solidFill>
                  <a:srgbClr val="414042"/>
                </a:solidFill>
                <a:latin typeface="Branding"/>
                <a:cs typeface="Branding"/>
              </a:rPr>
              <a:t> </a:t>
            </a:r>
            <a:r>
              <a:rPr lang="fr-FR" sz="900" b="1" dirty="0" smtClean="0">
                <a:solidFill>
                  <a:srgbClr val="414042"/>
                </a:solidFill>
                <a:latin typeface="Branding"/>
                <a:cs typeface="Branding"/>
              </a:rPr>
              <a:t>plus</a:t>
            </a:r>
            <a:r>
              <a:rPr lang="fr-FR" sz="900" b="1" spc="-55" dirty="0" smtClean="0">
                <a:solidFill>
                  <a:srgbClr val="414042"/>
                </a:solidFill>
                <a:latin typeface="Branding"/>
                <a:cs typeface="Branding"/>
              </a:rPr>
              <a:t> </a:t>
            </a:r>
            <a:r>
              <a:rPr lang="fr-FR" sz="900" b="1" dirty="0" smtClean="0">
                <a:solidFill>
                  <a:srgbClr val="414042"/>
                </a:solidFill>
                <a:latin typeface="Branding"/>
                <a:cs typeface="Branding"/>
              </a:rPr>
              <a:t>en</a:t>
            </a:r>
            <a:r>
              <a:rPr lang="fr-FR" sz="900" b="1" spc="-55" dirty="0" smtClean="0">
                <a:solidFill>
                  <a:srgbClr val="414042"/>
                </a:solidFill>
                <a:latin typeface="Branding"/>
                <a:cs typeface="Branding"/>
              </a:rPr>
              <a:t> </a:t>
            </a:r>
            <a:r>
              <a:rPr lang="fr-FR" sz="900" b="1" dirty="0" smtClean="0">
                <a:solidFill>
                  <a:srgbClr val="414042"/>
                </a:solidFill>
                <a:latin typeface="Branding"/>
                <a:cs typeface="Branding"/>
              </a:rPr>
              <a:t>plus</a:t>
            </a:r>
            <a:r>
              <a:rPr lang="fr-FR" sz="900" b="1" spc="-70" dirty="0" smtClean="0">
                <a:solidFill>
                  <a:srgbClr val="414042"/>
                </a:solidFill>
                <a:latin typeface="Branding"/>
                <a:cs typeface="Branding"/>
              </a:rPr>
              <a:t> </a:t>
            </a:r>
            <a:r>
              <a:rPr lang="fr-FR" sz="900" b="1" dirty="0" smtClean="0">
                <a:solidFill>
                  <a:srgbClr val="414042"/>
                </a:solidFill>
                <a:latin typeface="Branding"/>
                <a:cs typeface="Branding"/>
              </a:rPr>
              <a:t>vite</a:t>
            </a:r>
            <a:r>
              <a:rPr lang="fr-FR" sz="900" b="1" spc="-55" dirty="0" smtClean="0">
                <a:solidFill>
                  <a:srgbClr val="414042"/>
                </a:solidFill>
                <a:latin typeface="Branding"/>
                <a:cs typeface="Branding"/>
              </a:rPr>
              <a:t> </a:t>
            </a:r>
            <a:r>
              <a:rPr lang="fr-FR" sz="900" b="1" dirty="0" smtClean="0">
                <a:solidFill>
                  <a:srgbClr val="414042"/>
                </a:solidFill>
                <a:latin typeface="Branding"/>
                <a:cs typeface="Branding"/>
              </a:rPr>
              <a:t>à</a:t>
            </a:r>
            <a:r>
              <a:rPr lang="fr-FR" sz="900" b="1" spc="-55" dirty="0" smtClean="0">
                <a:solidFill>
                  <a:srgbClr val="414042"/>
                </a:solidFill>
                <a:latin typeface="Branding"/>
                <a:cs typeface="Branding"/>
              </a:rPr>
              <a:t> </a:t>
            </a:r>
            <a:r>
              <a:rPr lang="fr-FR" sz="900" b="1" dirty="0" smtClean="0">
                <a:solidFill>
                  <a:srgbClr val="414042"/>
                </a:solidFill>
                <a:latin typeface="Branding"/>
                <a:cs typeface="Branding"/>
              </a:rPr>
              <a:t>chaque</a:t>
            </a:r>
            <a:r>
              <a:rPr lang="fr-FR" sz="900" b="1" spc="-55" dirty="0" smtClean="0">
                <a:solidFill>
                  <a:srgbClr val="414042"/>
                </a:solidFill>
                <a:latin typeface="Branding"/>
                <a:cs typeface="Branding"/>
              </a:rPr>
              <a:t> </a:t>
            </a:r>
            <a:r>
              <a:rPr lang="fr-FR" sz="900" b="1" dirty="0" smtClean="0">
                <a:solidFill>
                  <a:srgbClr val="414042"/>
                </a:solidFill>
                <a:latin typeface="Branding"/>
                <a:cs typeface="Branding"/>
              </a:rPr>
              <a:t>manche.</a:t>
            </a:r>
            <a:r>
              <a:rPr lang="fr-FR" sz="900" b="1" spc="-90" dirty="0" smtClean="0">
                <a:solidFill>
                  <a:srgbClr val="414042"/>
                </a:solidFill>
                <a:latin typeface="Branding"/>
                <a:cs typeface="Branding"/>
              </a:rPr>
              <a:t> </a:t>
            </a:r>
            <a:r>
              <a:rPr lang="fr-FR" sz="900" b="1" dirty="0" smtClean="0">
                <a:solidFill>
                  <a:srgbClr val="414042"/>
                </a:solidFill>
                <a:latin typeface="Branding"/>
                <a:cs typeface="Branding"/>
              </a:rPr>
              <a:t>Ch</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onom</a:t>
            </a:r>
            <a:r>
              <a:rPr lang="fr-FR" sz="900" b="1" spc="-5" dirty="0" smtClean="0">
                <a:solidFill>
                  <a:srgbClr val="414042"/>
                </a:solidFill>
                <a:latin typeface="Branding"/>
                <a:cs typeface="Branding"/>
              </a:rPr>
              <a:t>é</a:t>
            </a:r>
            <a:r>
              <a:rPr lang="fr-FR" sz="900" b="1" dirty="0" smtClean="0">
                <a:solidFill>
                  <a:srgbClr val="414042"/>
                </a:solidFill>
                <a:latin typeface="Branding"/>
                <a:cs typeface="Branding"/>
              </a:rPr>
              <a:t>t</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ez les équipes </a:t>
            </a:r>
            <a:r>
              <a:rPr lang="fr-FR" sz="900" b="1" spc="-5" dirty="0" smtClean="0">
                <a:solidFill>
                  <a:srgbClr val="414042"/>
                </a:solidFill>
                <a:latin typeface="Branding"/>
                <a:cs typeface="Branding"/>
              </a:rPr>
              <a:t>e</a:t>
            </a:r>
            <a:r>
              <a:rPr lang="fr-FR" sz="900" b="1" dirty="0" smtClean="0">
                <a:solidFill>
                  <a:srgbClr val="414042"/>
                </a:solidFill>
                <a:latin typeface="Branding"/>
                <a:cs typeface="Branding"/>
              </a:rPr>
              <a:t>t mette</a:t>
            </a:r>
            <a:r>
              <a:rPr lang="fr-FR" sz="900" b="1" spc="-20" dirty="0" smtClean="0">
                <a:solidFill>
                  <a:srgbClr val="414042"/>
                </a:solidFill>
                <a:latin typeface="Branding"/>
                <a:cs typeface="Branding"/>
              </a:rPr>
              <a:t>z</a:t>
            </a:r>
            <a:r>
              <a:rPr lang="fr-FR" sz="900" b="1" dirty="0" smtClean="0">
                <a:solidFill>
                  <a:srgbClr val="414042"/>
                </a:solidFill>
                <a:latin typeface="Branding"/>
                <a:cs typeface="Branding"/>
              </a:rPr>
              <a:t>-les au d</a:t>
            </a:r>
            <a:r>
              <a:rPr lang="fr-FR" sz="900" b="1" spc="-5" dirty="0" smtClean="0">
                <a:solidFill>
                  <a:srgbClr val="414042"/>
                </a:solidFill>
                <a:latin typeface="Branding"/>
                <a:cs typeface="Branding"/>
              </a:rPr>
              <a:t>é</a:t>
            </a:r>
            <a:r>
              <a:rPr lang="fr-FR" sz="900" b="1" spc="-20" dirty="0" smtClean="0">
                <a:solidFill>
                  <a:srgbClr val="414042"/>
                </a:solidFill>
                <a:latin typeface="Branding"/>
                <a:cs typeface="Branding"/>
              </a:rPr>
              <a:t>fi</a:t>
            </a:r>
            <a:r>
              <a:rPr lang="fr-FR" sz="900" b="1" dirty="0" smtClean="0">
                <a:solidFill>
                  <a:srgbClr val="414042"/>
                </a:solidFill>
                <a:latin typeface="Branding"/>
                <a:cs typeface="Branding"/>
              </a:rPr>
              <a:t> d</a:t>
            </a:r>
            <a:r>
              <a:rPr lang="fr-FR" sz="900" b="1" spc="-45" dirty="0" smtClean="0">
                <a:solidFill>
                  <a:srgbClr val="414042"/>
                </a:solidFill>
                <a:latin typeface="Branding"/>
                <a:cs typeface="Branding"/>
              </a:rPr>
              <a:t>’</a:t>
            </a:r>
            <a:r>
              <a:rPr lang="fr-FR" sz="900" b="1" spc="-5" dirty="0" smtClean="0">
                <a:solidFill>
                  <a:srgbClr val="414042"/>
                </a:solidFill>
                <a:latin typeface="Branding"/>
                <a:cs typeface="Branding"/>
              </a:rPr>
              <a:t>e</a:t>
            </a:r>
            <a:r>
              <a:rPr lang="fr-FR" sz="900" b="1" dirty="0" smtClean="0">
                <a:solidFill>
                  <a:srgbClr val="414042"/>
                </a:solidFill>
                <a:latin typeface="Branding"/>
                <a:cs typeface="Branding"/>
              </a:rPr>
              <a:t>f</a:t>
            </a:r>
            <a:r>
              <a:rPr lang="fr-FR" sz="900" b="1" spc="-10" dirty="0" smtClean="0">
                <a:solidFill>
                  <a:srgbClr val="414042"/>
                </a:solidFill>
                <a:latin typeface="Branding"/>
                <a:cs typeface="Branding"/>
              </a:rPr>
              <a:t>f</a:t>
            </a:r>
            <a:r>
              <a:rPr lang="fr-FR" sz="900" b="1" dirty="0" smtClean="0">
                <a:solidFill>
                  <a:srgbClr val="414042"/>
                </a:solidFill>
                <a:latin typeface="Branding"/>
                <a:cs typeface="Branding"/>
              </a:rPr>
              <a:t>ectuer</a:t>
            </a:r>
            <a:r>
              <a:rPr lang="fr-FR" sz="900" b="1" spc="-20" dirty="0" smtClean="0">
                <a:solidFill>
                  <a:srgbClr val="414042"/>
                </a:solidFill>
                <a:latin typeface="Branding"/>
                <a:cs typeface="Branding"/>
              </a:rPr>
              <a:t> </a:t>
            </a:r>
            <a:r>
              <a:rPr lang="fr-FR" sz="900" b="1" dirty="0" smtClean="0">
                <a:solidFill>
                  <a:srgbClr val="414042"/>
                </a:solidFill>
                <a:latin typeface="Branding"/>
                <a:cs typeface="Branding"/>
              </a:rPr>
              <a:t>le  </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elais sui</a:t>
            </a:r>
            <a:r>
              <a:rPr lang="fr-FR" sz="900" b="1" spc="-10" dirty="0" smtClean="0">
                <a:solidFill>
                  <a:srgbClr val="414042"/>
                </a:solidFill>
                <a:latin typeface="Branding"/>
                <a:cs typeface="Branding"/>
              </a:rPr>
              <a:t>v</a:t>
            </a:r>
            <a:r>
              <a:rPr lang="fr-FR" sz="900" b="1" dirty="0" smtClean="0">
                <a:solidFill>
                  <a:srgbClr val="414042"/>
                </a:solidFill>
                <a:latin typeface="Branding"/>
                <a:cs typeface="Branding"/>
              </a:rPr>
              <a:t>a</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 plus </a:t>
            </a:r>
            <a:r>
              <a:rPr lang="fr-FR" sz="900" b="1" spc="-10" dirty="0" smtClean="0">
                <a:solidFill>
                  <a:srgbClr val="414042"/>
                </a:solidFill>
                <a:latin typeface="Branding"/>
                <a:cs typeface="Branding"/>
              </a:rPr>
              <a:t>r</a:t>
            </a:r>
            <a:r>
              <a:rPr lang="fr-FR" sz="900" b="1" dirty="0" smtClean="0">
                <a:solidFill>
                  <a:srgbClr val="414042"/>
                </a:solidFill>
                <a:latin typeface="Branding"/>
                <a:cs typeface="Branding"/>
              </a:rPr>
              <a:t>apideme</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 que lo</a:t>
            </a:r>
            <a:r>
              <a:rPr lang="fr-FR" sz="900" b="1" spc="-10" dirty="0" smtClean="0">
                <a:solidFill>
                  <a:srgbClr val="414042"/>
                </a:solidFill>
                <a:latin typeface="Branding"/>
                <a:cs typeface="Branding"/>
              </a:rPr>
              <a:t>r</a:t>
            </a:r>
            <a:r>
              <a:rPr lang="fr-FR" sz="900" b="1" dirty="0" smtClean="0">
                <a:solidFill>
                  <a:srgbClr val="414042"/>
                </a:solidFill>
                <a:latin typeface="Branding"/>
                <a:cs typeface="Branding"/>
              </a:rPr>
              <a:t>s de la manche p</a:t>
            </a:r>
            <a:r>
              <a:rPr lang="fr-FR" sz="900" b="1" spc="-20" dirty="0" smtClean="0">
                <a:solidFill>
                  <a:srgbClr val="414042"/>
                </a:solidFill>
                <a:latin typeface="Branding"/>
                <a:cs typeface="Branding"/>
              </a:rPr>
              <a:t>r</a:t>
            </a:r>
            <a:r>
              <a:rPr lang="fr-FR" sz="900" b="1" dirty="0" smtClean="0">
                <a:solidFill>
                  <a:srgbClr val="414042"/>
                </a:solidFill>
                <a:latin typeface="Branding"/>
                <a:cs typeface="Branding"/>
              </a:rPr>
              <a:t>é</a:t>
            </a:r>
            <a:r>
              <a:rPr lang="fr-FR" sz="900" b="1" spc="-15" dirty="0" smtClean="0">
                <a:solidFill>
                  <a:srgbClr val="414042"/>
                </a:solidFill>
                <a:latin typeface="Branding"/>
                <a:cs typeface="Branding"/>
              </a:rPr>
              <a:t>c</a:t>
            </a:r>
            <a:r>
              <a:rPr lang="fr-FR" sz="900" b="1" dirty="0" smtClean="0">
                <a:solidFill>
                  <a:srgbClr val="414042"/>
                </a:solidFill>
                <a:latin typeface="Branding"/>
                <a:cs typeface="Branding"/>
              </a:rPr>
              <a:t>éde</a:t>
            </a:r>
            <a:r>
              <a:rPr lang="fr-FR" sz="900" b="1" spc="-5" dirty="0" smtClean="0">
                <a:solidFill>
                  <a:srgbClr val="414042"/>
                </a:solidFill>
                <a:latin typeface="Branding"/>
                <a:cs typeface="Branding"/>
              </a:rPr>
              <a:t>n</a:t>
            </a:r>
            <a:r>
              <a:rPr lang="fr-FR" sz="900" b="1" dirty="0" smtClean="0">
                <a:solidFill>
                  <a:srgbClr val="414042"/>
                </a:solidFill>
                <a:latin typeface="Branding"/>
                <a:cs typeface="Branding"/>
              </a:rPr>
              <a:t>te.</a:t>
            </a:r>
            <a:endParaRPr lang="fr-FR" sz="900" dirty="0">
              <a:latin typeface="Branding"/>
              <a:cs typeface="Branding"/>
            </a:endParaRPr>
          </a:p>
        </p:txBody>
      </p:sp>
      <p:sp>
        <p:nvSpPr>
          <p:cNvPr id="146" name="object 146"/>
          <p:cNvSpPr txBox="1"/>
          <p:nvPr/>
        </p:nvSpPr>
        <p:spPr>
          <a:xfrm>
            <a:off x="441200" y="6942622"/>
            <a:ext cx="3560445" cy="2323713"/>
          </a:xfrm>
          <a:prstGeom prst="rect">
            <a:avLst/>
          </a:prstGeom>
        </p:spPr>
        <p:txBody>
          <a:bodyPr vert="horz" wrap="square" lIns="0" tIns="0" rIns="0" bIns="0" rtlCol="0">
            <a:spAutoFit/>
          </a:bodyPr>
          <a:lstStyle/>
          <a:p>
            <a:pPr marL="12700" algn="just">
              <a:lnSpc>
                <a:spcPct val="100000"/>
              </a:lnSpc>
            </a:pPr>
            <a:r>
              <a:rPr lang="fr-FR" sz="1600" b="1" spc="-35" dirty="0" smtClean="0">
                <a:solidFill>
                  <a:srgbClr val="F26522"/>
                </a:solidFill>
                <a:latin typeface="Branding"/>
                <a:cs typeface="Branding"/>
              </a:rPr>
              <a:t>C</a:t>
            </a:r>
            <a:r>
              <a:rPr lang="fr-FR" sz="1600" b="1" dirty="0" smtClean="0">
                <a:solidFill>
                  <a:srgbClr val="F26522"/>
                </a:solidFill>
                <a:latin typeface="Branding"/>
                <a:cs typeface="Branding"/>
              </a:rPr>
              <a:t>ONSIGNES</a:t>
            </a:r>
            <a:r>
              <a:rPr lang="fr-FR" sz="1600" b="1" spc="-130" dirty="0" smtClean="0">
                <a:solidFill>
                  <a:srgbClr val="F26522"/>
                </a:solidFill>
                <a:latin typeface="Branding"/>
                <a:cs typeface="Branding"/>
              </a:rPr>
              <a:t> </a:t>
            </a:r>
            <a:r>
              <a:rPr lang="fr-FR" sz="1600" b="1" dirty="0" smtClean="0">
                <a:solidFill>
                  <a:srgbClr val="F26522"/>
                </a:solidFill>
                <a:latin typeface="Branding"/>
                <a:cs typeface="Branding"/>
              </a:rPr>
              <a:t>:</a:t>
            </a:r>
            <a:endParaRPr lang="fr-FR" sz="1600" dirty="0" smtClean="0">
              <a:latin typeface="Branding"/>
              <a:cs typeface="Branding"/>
            </a:endParaRPr>
          </a:p>
          <a:p>
            <a:pPr algn="just"/>
            <a:r>
              <a:rPr lang="fr-FR" sz="900" dirty="0">
                <a:solidFill>
                  <a:srgbClr val="414042"/>
                </a:solidFill>
                <a:latin typeface="Branding-Semilight"/>
                <a:cs typeface="Branding-Semilight"/>
              </a:rPr>
              <a:t>Il s’agit d’une course en relais. Répartissez les enfants en groupes de 5 à 7 enfants. Créez autant de couloirs qu’il y a d’équipes. Les couloirs doivent mesurer environ 15 mètres de long et un mètre de large.</a:t>
            </a:r>
          </a:p>
          <a:p>
            <a:pPr algn="just"/>
            <a:r>
              <a:rPr lang="fr-FR" sz="900" dirty="0">
                <a:solidFill>
                  <a:srgbClr val="414042"/>
                </a:solidFill>
                <a:latin typeface="Branding-Semilight"/>
                <a:cs typeface="Branding-Semilight"/>
              </a:rPr>
              <a:t> </a:t>
            </a:r>
          </a:p>
          <a:p>
            <a:pPr algn="just"/>
            <a:r>
              <a:rPr lang="fr-FR" sz="900" dirty="0">
                <a:solidFill>
                  <a:srgbClr val="414042"/>
                </a:solidFill>
                <a:latin typeface="Branding-Semilight"/>
                <a:cs typeface="Branding-Semilight"/>
              </a:rPr>
              <a:t>Chaque joueur d’une équipe doit choisir un mode de déplacement pour effectuer le relais (un mode de déplacement différent pour chaque enfant de l’équipe). Vous pouvez proposer aux enfants les modes de déplacements cités en </a:t>
            </a:r>
            <a:r>
              <a:rPr lang="fr-FR" sz="900" dirty="0" smtClean="0">
                <a:solidFill>
                  <a:srgbClr val="414042"/>
                </a:solidFill>
                <a:latin typeface="Branding-Semilight"/>
                <a:cs typeface="Branding-Semilight"/>
              </a:rPr>
              <a:t>annexe, </a:t>
            </a:r>
            <a:r>
              <a:rPr lang="fr-FR" sz="900" dirty="0">
                <a:solidFill>
                  <a:srgbClr val="414042"/>
                </a:solidFill>
                <a:latin typeface="Branding-Semilight"/>
                <a:cs typeface="Branding-Semilight"/>
              </a:rPr>
              <a:t>selon le matériel disponible. Les enfants peuvent aussi proposer des modes de déplacements différents tant que ce n’est pas trop difficile physiquement.</a:t>
            </a:r>
          </a:p>
          <a:p>
            <a:pPr algn="just"/>
            <a:r>
              <a:rPr lang="fr-FR" sz="900" dirty="0">
                <a:latin typeface="Branding-Semilight"/>
                <a:cs typeface="Branding-Semilight"/>
              </a:rPr>
              <a:t> </a:t>
            </a:r>
          </a:p>
          <a:p>
            <a:pPr algn="just"/>
            <a:r>
              <a:rPr lang="fr-FR" sz="900" dirty="0">
                <a:solidFill>
                  <a:srgbClr val="414042"/>
                </a:solidFill>
                <a:latin typeface="Branding-Semilight"/>
                <a:cs typeface="Branding-Semilight"/>
              </a:rPr>
              <a:t>Faites deux à trois manches, chaque joueur doit choisir un mode de déplacement différent à chaque fois. Chaque équipe doit améliorer son temps d’une manche à l’autre</a:t>
            </a:r>
            <a:r>
              <a:rPr lang="fr-FR" sz="900" dirty="0" smtClean="0">
                <a:solidFill>
                  <a:srgbClr val="414042"/>
                </a:solidFill>
                <a:latin typeface="Branding-Semilight"/>
                <a:cs typeface="Branding-Semilight"/>
              </a:rPr>
              <a:t>.</a:t>
            </a:r>
            <a:endParaRPr lang="fr-FR" sz="900" dirty="0">
              <a:solidFill>
                <a:srgbClr val="414042"/>
              </a:solidFill>
              <a:latin typeface="Branding-Semilight"/>
              <a:cs typeface="Branding-Semilight"/>
            </a:endParaRPr>
          </a:p>
        </p:txBody>
      </p:sp>
      <p:sp>
        <p:nvSpPr>
          <p:cNvPr id="147" name="object 147"/>
          <p:cNvSpPr/>
          <p:nvPr/>
        </p:nvSpPr>
        <p:spPr>
          <a:xfrm>
            <a:off x="453898" y="5668409"/>
            <a:ext cx="579120" cy="0"/>
          </a:xfrm>
          <a:custGeom>
            <a:avLst/>
            <a:gdLst/>
            <a:ahLst/>
            <a:cxnLst/>
            <a:rect l="l" t="t" r="r" b="b"/>
            <a:pathLst>
              <a:path w="579119">
                <a:moveTo>
                  <a:pt x="0" y="0"/>
                </a:moveTo>
                <a:lnTo>
                  <a:pt x="578548" y="0"/>
                </a:lnTo>
              </a:path>
            </a:pathLst>
          </a:custGeom>
          <a:ln w="25400">
            <a:solidFill>
              <a:srgbClr val="F26522"/>
            </a:solidFill>
          </a:ln>
        </p:spPr>
        <p:txBody>
          <a:bodyPr wrap="square" lIns="0" tIns="0" rIns="0" bIns="0" rtlCol="0"/>
          <a:lstStyle/>
          <a:p>
            <a:endParaRPr lang="fr-FR" dirty="0"/>
          </a:p>
        </p:txBody>
      </p:sp>
      <p:sp>
        <p:nvSpPr>
          <p:cNvPr id="148" name="object 148"/>
          <p:cNvSpPr/>
          <p:nvPr/>
        </p:nvSpPr>
        <p:spPr>
          <a:xfrm>
            <a:off x="4455974" y="6228470"/>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49" name="object 149"/>
          <p:cNvSpPr/>
          <p:nvPr/>
        </p:nvSpPr>
        <p:spPr>
          <a:xfrm>
            <a:off x="4455974" y="6482470"/>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50" name="object 150"/>
          <p:cNvSpPr/>
          <p:nvPr/>
        </p:nvSpPr>
        <p:spPr>
          <a:xfrm>
            <a:off x="4455974" y="6736470"/>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51" name="object 151"/>
          <p:cNvSpPr/>
          <p:nvPr/>
        </p:nvSpPr>
        <p:spPr>
          <a:xfrm>
            <a:off x="4455974" y="7117470"/>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52" name="object 152"/>
          <p:cNvSpPr/>
          <p:nvPr/>
        </p:nvSpPr>
        <p:spPr>
          <a:xfrm>
            <a:off x="4455974" y="7809223"/>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53" name="object 153"/>
          <p:cNvSpPr/>
          <p:nvPr/>
        </p:nvSpPr>
        <p:spPr>
          <a:xfrm>
            <a:off x="4455974" y="8063223"/>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55" name="object 155"/>
          <p:cNvSpPr/>
          <p:nvPr/>
        </p:nvSpPr>
        <p:spPr>
          <a:xfrm>
            <a:off x="2962275" y="5295814"/>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F26522"/>
            </a:solidFill>
          </a:ln>
        </p:spPr>
        <p:txBody>
          <a:bodyPr wrap="square" lIns="0" tIns="0" rIns="0" bIns="0" rtlCol="0"/>
          <a:lstStyle/>
          <a:p>
            <a:endParaRPr lang="fr-FR" dirty="0"/>
          </a:p>
        </p:txBody>
      </p:sp>
      <p:sp>
        <p:nvSpPr>
          <p:cNvPr id="156" name="object 156"/>
          <p:cNvSpPr/>
          <p:nvPr/>
        </p:nvSpPr>
        <p:spPr>
          <a:xfrm>
            <a:off x="3068895" y="5282092"/>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F26522"/>
          </a:solidFill>
        </p:spPr>
        <p:txBody>
          <a:bodyPr wrap="square" lIns="0" tIns="0" rIns="0" bIns="0" rtlCol="0"/>
          <a:lstStyle/>
          <a:p>
            <a:endParaRPr lang="fr-FR" dirty="0"/>
          </a:p>
        </p:txBody>
      </p:sp>
      <p:sp>
        <p:nvSpPr>
          <p:cNvPr id="157" name="object 157"/>
          <p:cNvSpPr/>
          <p:nvPr/>
        </p:nvSpPr>
        <p:spPr>
          <a:xfrm>
            <a:off x="2964715" y="5282092"/>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F26522"/>
          </a:solidFill>
        </p:spPr>
        <p:txBody>
          <a:bodyPr wrap="square" lIns="0" tIns="0" rIns="0" bIns="0" rtlCol="0"/>
          <a:lstStyle/>
          <a:p>
            <a:endParaRPr lang="fr-FR" dirty="0"/>
          </a:p>
        </p:txBody>
      </p:sp>
      <p:sp>
        <p:nvSpPr>
          <p:cNvPr id="158" name="object 158"/>
          <p:cNvSpPr/>
          <p:nvPr/>
        </p:nvSpPr>
        <p:spPr>
          <a:xfrm>
            <a:off x="3017209" y="5263869"/>
            <a:ext cx="19685" cy="16510"/>
          </a:xfrm>
          <a:custGeom>
            <a:avLst/>
            <a:gdLst/>
            <a:ahLst/>
            <a:cxnLst/>
            <a:rect l="l" t="t" r="r" b="b"/>
            <a:pathLst>
              <a:path w="19685"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F26522"/>
          </a:solidFill>
        </p:spPr>
        <p:txBody>
          <a:bodyPr wrap="square" lIns="0" tIns="0" rIns="0" bIns="0" rtlCol="0"/>
          <a:lstStyle/>
          <a:p>
            <a:endParaRPr lang="fr-FR" dirty="0"/>
          </a:p>
        </p:txBody>
      </p:sp>
      <p:sp>
        <p:nvSpPr>
          <p:cNvPr id="159" name="object 159"/>
          <p:cNvSpPr/>
          <p:nvPr/>
        </p:nvSpPr>
        <p:spPr>
          <a:xfrm>
            <a:off x="3018912" y="5321607"/>
            <a:ext cx="16510" cy="38735"/>
          </a:xfrm>
          <a:custGeom>
            <a:avLst/>
            <a:gdLst/>
            <a:ahLst/>
            <a:cxnLst/>
            <a:rect l="l" t="t" r="r" b="b"/>
            <a:pathLst>
              <a:path w="16510"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F26522"/>
          </a:solidFill>
        </p:spPr>
        <p:txBody>
          <a:bodyPr wrap="square" lIns="0" tIns="0" rIns="0" bIns="0" rtlCol="0"/>
          <a:lstStyle/>
          <a:p>
            <a:endParaRPr lang="fr-FR" dirty="0"/>
          </a:p>
        </p:txBody>
      </p:sp>
      <p:sp>
        <p:nvSpPr>
          <p:cNvPr id="160" name="object 160"/>
          <p:cNvSpPr txBox="1"/>
          <p:nvPr/>
        </p:nvSpPr>
        <p:spPr>
          <a:xfrm>
            <a:off x="441200" y="5220810"/>
            <a:ext cx="3571914" cy="307777"/>
          </a:xfrm>
          <a:prstGeom prst="rect">
            <a:avLst/>
          </a:prstGeom>
        </p:spPr>
        <p:txBody>
          <a:bodyPr vert="horz" wrap="square" lIns="0" tIns="0" rIns="0" bIns="0" rtlCol="0">
            <a:spAutoFit/>
          </a:bodyPr>
          <a:lstStyle/>
          <a:p>
            <a:pPr marL="12700">
              <a:lnSpc>
                <a:spcPct val="100000"/>
              </a:lnSpc>
              <a:tabLst>
                <a:tab pos="2471420" algn="l"/>
              </a:tabLst>
            </a:pPr>
            <a:r>
              <a:rPr lang="fr-FR" sz="2000" spc="100" dirty="0" smtClean="0">
                <a:solidFill>
                  <a:srgbClr val="F26522"/>
                </a:solidFill>
                <a:latin typeface="Branding-Medium"/>
                <a:cs typeface="Branding-Medium"/>
              </a:rPr>
              <a:t>JE</a:t>
            </a:r>
            <a:r>
              <a:rPr lang="fr-FR" sz="2000" dirty="0" smtClean="0">
                <a:solidFill>
                  <a:srgbClr val="F26522"/>
                </a:solidFill>
                <a:latin typeface="Branding-Medium"/>
                <a:cs typeface="Branding-Medium"/>
              </a:rPr>
              <a:t>U</a:t>
            </a:r>
            <a:r>
              <a:rPr lang="fr-FR" sz="2000" spc="200" dirty="0" smtClean="0">
                <a:solidFill>
                  <a:srgbClr val="F26522"/>
                </a:solidFill>
                <a:latin typeface="Branding-Medium"/>
                <a:cs typeface="Branding-Medium"/>
              </a:rPr>
              <a:t> </a:t>
            </a:r>
            <a:r>
              <a:rPr lang="fr-FR" sz="2000" spc="80" dirty="0" smtClean="0">
                <a:solidFill>
                  <a:srgbClr val="F26522"/>
                </a:solidFill>
                <a:latin typeface="Branding-Medium"/>
                <a:cs typeface="Branding-Medium"/>
              </a:rPr>
              <a:t>S</a:t>
            </a:r>
            <a:r>
              <a:rPr lang="fr-FR" sz="2000" spc="100" dirty="0" smtClean="0">
                <a:solidFill>
                  <a:srgbClr val="F26522"/>
                </a:solidFill>
                <a:latin typeface="Branding-Medium"/>
                <a:cs typeface="Branding-Medium"/>
              </a:rPr>
              <a:t>AN</a:t>
            </a:r>
            <a:r>
              <a:rPr lang="fr-FR" sz="2000" dirty="0" smtClean="0">
                <a:solidFill>
                  <a:srgbClr val="F26522"/>
                </a:solidFill>
                <a:latin typeface="Branding-Medium"/>
                <a:cs typeface="Branding-Medium"/>
              </a:rPr>
              <a:t>S</a:t>
            </a:r>
            <a:r>
              <a:rPr lang="fr-FR" sz="2000" spc="140" dirty="0" smtClean="0">
                <a:solidFill>
                  <a:srgbClr val="F26522"/>
                </a:solidFill>
                <a:latin typeface="Branding-Medium"/>
                <a:cs typeface="Branding-Medium"/>
              </a:rPr>
              <a:t> </a:t>
            </a:r>
            <a:r>
              <a:rPr lang="fr-FR" sz="2000" spc="100" dirty="0" smtClean="0">
                <a:solidFill>
                  <a:srgbClr val="F26522"/>
                </a:solidFill>
                <a:latin typeface="Branding-Medium"/>
                <a:cs typeface="Branding-Medium"/>
              </a:rPr>
              <a:t>THÈM</a:t>
            </a:r>
            <a:r>
              <a:rPr lang="fr-FR" sz="2000" dirty="0" smtClean="0">
                <a:solidFill>
                  <a:srgbClr val="F26522"/>
                </a:solidFill>
                <a:latin typeface="Branding-Medium"/>
                <a:cs typeface="Branding-Medium"/>
              </a:rPr>
              <a:t>E  </a:t>
            </a:r>
            <a:r>
              <a:rPr lang="fr-FR" sz="2000" dirty="0">
                <a:solidFill>
                  <a:srgbClr val="F26522"/>
                </a:solidFill>
                <a:latin typeface="Branding-Medium"/>
                <a:cs typeface="Branding-Medium"/>
              </a:rPr>
              <a:t> </a:t>
            </a:r>
            <a:r>
              <a:rPr lang="fr-FR" sz="2000" dirty="0" smtClean="0">
                <a:solidFill>
                  <a:srgbClr val="F26522"/>
                </a:solidFill>
                <a:latin typeface="Branding-Medium"/>
                <a:cs typeface="Branding-Medium"/>
              </a:rPr>
              <a:t>  </a:t>
            </a:r>
            <a:r>
              <a:rPr lang="fr-FR" sz="2475" spc="120" baseline="1683" dirty="0" smtClean="0">
                <a:solidFill>
                  <a:srgbClr val="F26522"/>
                </a:solidFill>
                <a:latin typeface="Branding-Medium"/>
                <a:cs typeface="Branding-Medium"/>
              </a:rPr>
              <a:t>10</a:t>
            </a:r>
            <a:endParaRPr lang="fr-FR" sz="2475" baseline="1683" dirty="0">
              <a:latin typeface="Branding-Medium"/>
              <a:cs typeface="Branding-Medium"/>
            </a:endParaRPr>
          </a:p>
        </p:txBody>
      </p:sp>
      <p:sp>
        <p:nvSpPr>
          <p:cNvPr id="161" name="object 161"/>
          <p:cNvSpPr txBox="1"/>
          <p:nvPr/>
        </p:nvSpPr>
        <p:spPr>
          <a:xfrm>
            <a:off x="4366875" y="5946102"/>
            <a:ext cx="2656205" cy="1529265"/>
          </a:xfrm>
          <a:prstGeom prst="rect">
            <a:avLst/>
          </a:prstGeom>
        </p:spPr>
        <p:txBody>
          <a:bodyPr vert="horz" wrap="square" lIns="0" tIns="0" rIns="0" bIns="0" rtlCol="0">
            <a:spAutoFit/>
          </a:bodyPr>
          <a:lstStyle/>
          <a:p>
            <a:pPr marL="12700">
              <a:lnSpc>
                <a:spcPct val="100000"/>
              </a:lnSpc>
            </a:pPr>
            <a:r>
              <a:rPr lang="fr-FR" sz="1200" b="1" spc="35" dirty="0" smtClean="0">
                <a:solidFill>
                  <a:srgbClr val="F26522"/>
                </a:solidFill>
                <a:latin typeface="Branding"/>
                <a:cs typeface="Branding"/>
              </a:rPr>
              <a:t>R</a:t>
            </a:r>
            <a:r>
              <a:rPr lang="fr-FR" sz="1200" b="1" spc="60" dirty="0" smtClean="0">
                <a:solidFill>
                  <a:srgbClr val="F26522"/>
                </a:solidFill>
                <a:latin typeface="Branding"/>
                <a:cs typeface="Branding"/>
              </a:rPr>
              <a:t>ègles</a:t>
            </a:r>
            <a:endParaRPr lang="fr-FR" sz="1200" dirty="0" smtClean="0">
              <a:latin typeface="Branding"/>
              <a:cs typeface="Branding"/>
            </a:endParaRPr>
          </a:p>
          <a:p>
            <a:pPr marL="228600" marR="29845" algn="just">
              <a:lnSpc>
                <a:spcPct val="104200"/>
              </a:lnSpc>
              <a:spcBef>
                <a:spcPts val="484"/>
              </a:spcBef>
            </a:pPr>
            <a:r>
              <a:rPr lang="fr-FR" sz="800" spc="-20" dirty="0" smtClean="0">
                <a:solidFill>
                  <a:srgbClr val="F26522"/>
                </a:solidFill>
                <a:latin typeface="Branding-Semilight"/>
                <a:cs typeface="Branding-Semilight"/>
              </a:rPr>
              <a:t>L</a:t>
            </a:r>
            <a:r>
              <a:rPr lang="fr-FR" sz="800" dirty="0" smtClean="0">
                <a:solidFill>
                  <a:srgbClr val="F26522"/>
                </a:solidFill>
                <a:latin typeface="Branding-Semilight"/>
                <a:cs typeface="Branding-Semilight"/>
              </a:rPr>
              <a:t>es 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doi</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se dépla</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de la même maniè</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à l</a:t>
            </a:r>
            <a:r>
              <a:rPr lang="fr-FR" sz="800" spc="-30"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aller</a:t>
            </a:r>
            <a:r>
              <a:rPr lang="fr-FR" sz="800" spc="-2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au </a:t>
            </a:r>
            <a:r>
              <a:rPr lang="fr-FR" sz="800" spc="-25" dirty="0" smtClean="0">
                <a:solidFill>
                  <a:srgbClr val="F26522"/>
                </a:solidFill>
                <a:latin typeface="Branding-Semilight"/>
                <a:cs typeface="Branding-Semilight"/>
              </a:rPr>
              <a:t>r</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tou</a:t>
            </a:r>
            <a:r>
              <a:rPr lang="fr-FR" sz="800" spc="-5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t>
            </a:r>
            <a:endParaRPr lang="fr-FR" sz="800" dirty="0" smtClean="0">
              <a:latin typeface="Branding-Semilight"/>
              <a:cs typeface="Branding-Semilight"/>
            </a:endParaRPr>
          </a:p>
          <a:p>
            <a:pPr marL="228600" marR="180975" algn="just">
              <a:lnSpc>
                <a:spcPct val="104200"/>
              </a:lnSpc>
            </a:pPr>
            <a:r>
              <a:rPr lang="fr-FR" sz="800" spc="-20" dirty="0" smtClean="0">
                <a:solidFill>
                  <a:srgbClr val="F26522"/>
                </a:solidFill>
                <a:latin typeface="Branding-Semilight"/>
                <a:cs typeface="Branding-Semilight"/>
              </a:rPr>
              <a:t>L</a:t>
            </a:r>
            <a:r>
              <a:rPr lang="fr-FR" sz="800" dirty="0" smtClean="0">
                <a:solidFill>
                  <a:srgbClr val="F26522"/>
                </a:solidFill>
                <a:latin typeface="Branding-Semilight"/>
                <a:cs typeface="Branding-Semilight"/>
              </a:rPr>
              <a:t>es aut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 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doi</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a:t>
            </a: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ttend</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leur</a:t>
            </a:r>
            <a:r>
              <a:rPr lang="fr-FR" sz="800" spc="-3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tour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assis, jusq</a:t>
            </a:r>
            <a:r>
              <a:rPr lang="fr-FR" sz="800" spc="-5" dirty="0" smtClean="0">
                <a:solidFill>
                  <a:srgbClr val="F26522"/>
                </a:solidFill>
                <a:latin typeface="Branding-Semilight"/>
                <a:cs typeface="Branding-Semilight"/>
              </a:rPr>
              <a:t>u</a:t>
            </a:r>
            <a:r>
              <a:rPr lang="fr-FR" sz="800" spc="-30"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à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 que le</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témoin soit</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ansmis.</a:t>
            </a:r>
            <a:endParaRPr lang="fr-FR" sz="800" dirty="0" smtClean="0">
              <a:latin typeface="Branding-Semilight"/>
              <a:cs typeface="Branding-Semilight"/>
            </a:endParaRPr>
          </a:p>
          <a:p>
            <a:pPr marL="228600" marR="5080" algn="just">
              <a:lnSpc>
                <a:spcPct val="104200"/>
              </a:lnSpc>
            </a:pPr>
            <a:r>
              <a:rPr lang="fr-FR" sz="800" dirty="0" smtClean="0">
                <a:solidFill>
                  <a:srgbClr val="F26522"/>
                </a:solidFill>
                <a:latin typeface="Branding-Semilight"/>
                <a:cs typeface="Branding-Semilight"/>
              </a:rPr>
              <a:t>Une </a:t>
            </a:r>
            <a:r>
              <a:rPr lang="fr-FR" sz="800" spc="-1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ois que</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tous les 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d</a:t>
            </a:r>
            <a:r>
              <a:rPr lang="fr-FR" sz="800" spc="-1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une équipe o</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ait leur tou</a:t>
            </a:r>
            <a:r>
              <a:rPr lang="fr-FR" sz="800" spc="-5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toute l</a:t>
            </a:r>
            <a:r>
              <a:rPr lang="fr-FR" sz="800" spc="-4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équipe </a:t>
            </a:r>
            <a:r>
              <a:rPr lang="fr-FR" sz="800" spc="-15" dirty="0" smtClean="0">
                <a:solidFill>
                  <a:srgbClr val="F26522"/>
                </a:solidFill>
                <a:latin typeface="Branding-Semilight"/>
                <a:cs typeface="Branding-Semilight"/>
              </a:rPr>
              <a:t>s</a:t>
            </a:r>
            <a:r>
              <a:rPr lang="fr-FR" sz="800" spc="-30"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assoit.</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C</a:t>
            </a:r>
            <a:r>
              <a:rPr lang="fr-FR" sz="800" spc="-4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est à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 mome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que le ch</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onomètre </a:t>
            </a:r>
            <a:r>
              <a:rPr lang="fr-FR" sz="800" spc="-15" dirty="0" smtClean="0">
                <a:solidFill>
                  <a:srgbClr val="F26522"/>
                </a:solidFill>
                <a:latin typeface="Branding-Semilight"/>
                <a:cs typeface="Branding-Semilight"/>
              </a:rPr>
              <a:t>s</a:t>
            </a:r>
            <a:r>
              <a:rPr lang="fr-FR" sz="800" spc="-30"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a</a:t>
            </a:r>
            <a:r>
              <a:rPr lang="fr-FR" sz="800" spc="-10" dirty="0" smtClean="0">
                <a:solidFill>
                  <a:srgbClr val="F26522"/>
                </a:solidFill>
                <a:latin typeface="Branding-Semilight"/>
                <a:cs typeface="Branding-Semilight"/>
              </a:rPr>
              <a:t>r</a:t>
            </a:r>
            <a:r>
              <a:rPr lang="fr-FR" sz="800" spc="-25" dirty="0" smtClean="0">
                <a:solidFill>
                  <a:srgbClr val="F26522"/>
                </a:solidFill>
                <a:latin typeface="Branding-Semilight"/>
                <a:cs typeface="Branding-Semilight"/>
              </a:rPr>
              <a:t>r</a:t>
            </a:r>
            <a:r>
              <a:rPr lang="fr-FR" sz="800" spc="-5" dirty="0" smtClean="0">
                <a:solidFill>
                  <a:srgbClr val="F26522"/>
                </a:solidFill>
                <a:latin typeface="Branding-Semilight"/>
                <a:cs typeface="Branding-Semilight"/>
              </a:rPr>
              <a:t>ê</a:t>
            </a:r>
            <a:r>
              <a:rPr lang="fr-FR" sz="800" dirty="0" smtClean="0">
                <a:solidFill>
                  <a:srgbClr val="F26522"/>
                </a:solidFill>
                <a:latin typeface="Branding-Semilight"/>
                <a:cs typeface="Branding-Semilight"/>
              </a:rPr>
              <a:t>te.</a:t>
            </a:r>
            <a:endParaRPr lang="fr-FR" sz="800" dirty="0" smtClean="0">
              <a:latin typeface="Branding-Semilight"/>
              <a:cs typeface="Branding-Semilight"/>
            </a:endParaRPr>
          </a:p>
          <a:p>
            <a:pPr marL="228600" marR="97155" algn="just">
              <a:lnSpc>
                <a:spcPct val="104200"/>
              </a:lnSpc>
            </a:pPr>
            <a:r>
              <a:rPr lang="fr-FR" sz="800" spc="-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 </a:t>
            </a:r>
            <a:r>
              <a:rPr lang="fr-FR" sz="800" spc="-30" dirty="0" smtClean="0">
                <a:solidFill>
                  <a:srgbClr val="F26522"/>
                </a:solidFill>
                <a:latin typeface="Branding-Semilight"/>
                <a:cs typeface="Branding-Semilight"/>
              </a:rPr>
              <a:t>n</a:t>
            </a:r>
            <a:r>
              <a:rPr lang="fr-FR" sz="800" spc="-4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est pas une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omp</a:t>
            </a:r>
            <a:r>
              <a:rPr lang="fr-FR" sz="800" spc="-5" dirty="0" smtClean="0">
                <a:solidFill>
                  <a:srgbClr val="F26522"/>
                </a:solidFill>
                <a:latin typeface="Branding-Semilight"/>
                <a:cs typeface="Branding-Semilight"/>
              </a:rPr>
              <a:t>é</a:t>
            </a:r>
            <a:r>
              <a:rPr lang="fr-FR" sz="800" dirty="0" smtClean="0">
                <a:solidFill>
                  <a:srgbClr val="F26522"/>
                </a:solidFill>
                <a:latin typeface="Branding-Semilight"/>
                <a:cs typeface="Branding-Semilight"/>
              </a:rPr>
              <a:t>tition 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équipe,</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mais un challenge de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og</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ession au sein même des équipes.</a:t>
            </a:r>
            <a:endParaRPr lang="fr-FR" sz="800" dirty="0">
              <a:latin typeface="Branding-Semilight"/>
              <a:cs typeface="Branding-Semilight"/>
            </a:endParaRPr>
          </a:p>
        </p:txBody>
      </p:sp>
      <p:sp>
        <p:nvSpPr>
          <p:cNvPr id="162" name="object 162"/>
          <p:cNvSpPr txBox="1"/>
          <p:nvPr/>
        </p:nvSpPr>
        <p:spPr>
          <a:xfrm>
            <a:off x="4366875" y="7526863"/>
            <a:ext cx="2673350" cy="1017073"/>
          </a:xfrm>
          <a:prstGeom prst="rect">
            <a:avLst/>
          </a:prstGeom>
        </p:spPr>
        <p:txBody>
          <a:bodyPr vert="horz" wrap="square" lIns="0" tIns="0" rIns="0" bIns="0" rtlCol="0">
            <a:spAutoFit/>
          </a:bodyPr>
          <a:lstStyle/>
          <a:p>
            <a:pPr marL="12700">
              <a:lnSpc>
                <a:spcPct val="100000"/>
              </a:lnSpc>
            </a:pPr>
            <a:r>
              <a:rPr lang="fr-FR" sz="1200" b="1" spc="15" dirty="0" smtClean="0">
                <a:solidFill>
                  <a:srgbClr val="F26522"/>
                </a:solidFill>
                <a:latin typeface="Branding"/>
                <a:cs typeface="Branding"/>
              </a:rPr>
              <a:t>V</a:t>
            </a:r>
            <a:r>
              <a:rPr lang="fr-FR" sz="1200" b="1" spc="60" dirty="0" smtClean="0">
                <a:solidFill>
                  <a:srgbClr val="F26522"/>
                </a:solidFill>
                <a:latin typeface="Branding"/>
                <a:cs typeface="Branding"/>
              </a:rPr>
              <a:t>ariables</a:t>
            </a:r>
            <a:endParaRPr lang="fr-FR" sz="1200" dirty="0" smtClean="0">
              <a:latin typeface="Branding"/>
              <a:cs typeface="Branding"/>
            </a:endParaRPr>
          </a:p>
          <a:p>
            <a:pPr marL="228600" marR="114300" algn="just">
              <a:lnSpc>
                <a:spcPct val="104200"/>
              </a:lnSpc>
              <a:spcBef>
                <a:spcPts val="484"/>
              </a:spcBef>
            </a:pP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da</a:t>
            </a:r>
            <a:r>
              <a:rPr lang="fr-FR" sz="800" spc="-5" dirty="0" smtClean="0">
                <a:solidFill>
                  <a:srgbClr val="F26522"/>
                </a:solidFill>
                <a:latin typeface="Branding-Semilight"/>
                <a:cs typeface="Branding-Semilight"/>
              </a:rPr>
              <a:t>p</a:t>
            </a:r>
            <a:r>
              <a:rPr lang="fr-FR" sz="800" dirty="0" smtClean="0">
                <a:solidFill>
                  <a:srgbClr val="F26522"/>
                </a:solidFill>
                <a:latin typeface="Branding-Semilight"/>
                <a:cs typeface="Branding-Semilight"/>
              </a:rPr>
              <a:t>tez la distan</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les modes de dépla</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eme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en </a:t>
            </a:r>
            <a:r>
              <a:rPr lang="fr-FR" sz="800" spc="-1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onction de l</a:t>
            </a:r>
            <a:r>
              <a:rPr lang="fr-FR" sz="800" spc="-30"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âge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des capacités des e</a:t>
            </a:r>
            <a:r>
              <a:rPr lang="fr-FR" sz="800" spc="-10" dirty="0" smtClean="0">
                <a:solidFill>
                  <a:srgbClr val="F26522"/>
                </a:solidFill>
                <a:latin typeface="Branding-Semilight"/>
                <a:cs typeface="Branding-Semilight"/>
              </a:rPr>
              <a:t>n</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ts.</a:t>
            </a:r>
            <a:endParaRPr lang="fr-FR" sz="800" dirty="0" smtClean="0">
              <a:latin typeface="Branding-Semilight"/>
              <a:cs typeface="Branding-Semilight"/>
            </a:endParaRPr>
          </a:p>
          <a:p>
            <a:pPr marL="228600" marR="5080" algn="just">
              <a:lnSpc>
                <a:spcPct val="104200"/>
              </a:lnSpc>
            </a:pPr>
            <a:r>
              <a:rPr lang="fr-FR" sz="800" dirty="0" smtClean="0">
                <a:solidFill>
                  <a:srgbClr val="F26522"/>
                </a:solidFill>
                <a:latin typeface="Branding-Semilight"/>
                <a:cs typeface="Branding-Semilight"/>
              </a:rPr>
              <a:t>Il peut</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y</a:t>
            </a:r>
            <a:r>
              <a:rPr lang="fr-FR" sz="800" spc="-1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a</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oir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plus de modes de dépla</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eme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oposés que de 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par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équipe.</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Dans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 cas,</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les 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dispose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d</a:t>
            </a:r>
            <a:r>
              <a:rPr lang="fr-FR" sz="800" spc="-1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un plus g</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and choix,</a:t>
            </a:r>
            <a:r>
              <a:rPr lang="fr-FR" sz="800" spc="-4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des</a:t>
            </a:r>
          </a:p>
          <a:p>
            <a:pPr marL="228600" marR="5080" algn="just">
              <a:lnSpc>
                <a:spcPct val="104200"/>
              </a:lnSpc>
            </a:pPr>
            <a:r>
              <a:rPr lang="fr-FR" sz="800" dirty="0" smtClean="0">
                <a:solidFill>
                  <a:srgbClr val="F26522"/>
                </a:solidFill>
                <a:latin typeface="Branding-Semilight"/>
                <a:cs typeface="Branding-Semilight"/>
              </a:rPr>
              <a:t>décisions st</a:t>
            </a:r>
            <a:r>
              <a:rPr lang="fr-FR" sz="800" spc="-10" dirty="0" smtClean="0">
                <a:solidFill>
                  <a:srgbClr val="F26522"/>
                </a:solidFill>
                <a:latin typeface="Branding-Semilight"/>
                <a:cs typeface="Branding-Semilight"/>
              </a:rPr>
              <a:t>r</a:t>
            </a: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tégiques 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en jeu.</a:t>
            </a:r>
            <a:endParaRPr lang="fr-FR" sz="800" dirty="0" smtClean="0">
              <a:latin typeface="Branding-Semilight"/>
              <a:cs typeface="Branding-Semilight"/>
            </a:endParaRPr>
          </a:p>
        </p:txBody>
      </p:sp>
      <p:sp>
        <p:nvSpPr>
          <p:cNvPr id="166" name="object 167"/>
          <p:cNvSpPr/>
          <p:nvPr/>
        </p:nvSpPr>
        <p:spPr>
          <a:xfrm>
            <a:off x="6194211" y="509664"/>
            <a:ext cx="53340" cy="141605"/>
          </a:xfrm>
          <a:custGeom>
            <a:avLst/>
            <a:gdLst/>
            <a:ahLst/>
            <a:cxnLst/>
            <a:rect l="l" t="t" r="r" b="b"/>
            <a:pathLst>
              <a:path w="53340" h="141604">
                <a:moveTo>
                  <a:pt x="29016" y="0"/>
                </a:moveTo>
                <a:lnTo>
                  <a:pt x="0" y="27081"/>
                </a:lnTo>
                <a:lnTo>
                  <a:pt x="6384" y="37947"/>
                </a:lnTo>
                <a:lnTo>
                  <a:pt x="10927" y="49868"/>
                </a:lnTo>
                <a:lnTo>
                  <a:pt x="13411" y="62651"/>
                </a:lnTo>
                <a:lnTo>
                  <a:pt x="12789" y="78405"/>
                </a:lnTo>
                <a:lnTo>
                  <a:pt x="10437" y="91579"/>
                </a:lnTo>
                <a:lnTo>
                  <a:pt x="6523" y="102696"/>
                </a:lnTo>
                <a:lnTo>
                  <a:pt x="1209" y="112278"/>
                </a:lnTo>
                <a:lnTo>
                  <a:pt x="29016" y="141147"/>
                </a:lnTo>
                <a:lnTo>
                  <a:pt x="50650" y="95316"/>
                </a:lnTo>
                <a:lnTo>
                  <a:pt x="52747" y="82338"/>
                </a:lnTo>
                <a:lnTo>
                  <a:pt x="52388" y="66230"/>
                </a:lnTo>
                <a:lnTo>
                  <a:pt x="44378" y="27076"/>
                </a:lnTo>
                <a:lnTo>
                  <a:pt x="33981" y="6898"/>
                </a:lnTo>
                <a:lnTo>
                  <a:pt x="29016" y="0"/>
                </a:lnTo>
                <a:close/>
              </a:path>
            </a:pathLst>
          </a:custGeom>
          <a:solidFill>
            <a:srgbClr val="FFCB04"/>
          </a:solidFill>
        </p:spPr>
        <p:txBody>
          <a:bodyPr wrap="square" lIns="0" tIns="0" rIns="0" bIns="0" rtlCol="0"/>
          <a:lstStyle/>
          <a:p>
            <a:endParaRPr lang="fr-FR" dirty="0"/>
          </a:p>
        </p:txBody>
      </p:sp>
      <p:sp>
        <p:nvSpPr>
          <p:cNvPr id="172" name="object 168"/>
          <p:cNvSpPr/>
          <p:nvPr/>
        </p:nvSpPr>
        <p:spPr>
          <a:xfrm>
            <a:off x="6065294" y="465210"/>
            <a:ext cx="144780" cy="54610"/>
          </a:xfrm>
          <a:custGeom>
            <a:avLst/>
            <a:gdLst/>
            <a:ahLst/>
            <a:cxnLst/>
            <a:rect l="l" t="t" r="r" b="b"/>
            <a:pathLst>
              <a:path w="144779" h="54609">
                <a:moveTo>
                  <a:pt x="74459" y="0"/>
                </a:moveTo>
                <a:lnTo>
                  <a:pt x="32504" y="5510"/>
                </a:lnTo>
                <a:lnTo>
                  <a:pt x="0" y="21348"/>
                </a:lnTo>
                <a:lnTo>
                  <a:pt x="22116" y="54153"/>
                </a:lnTo>
                <a:lnTo>
                  <a:pt x="32854" y="47503"/>
                </a:lnTo>
                <a:lnTo>
                  <a:pt x="44664" y="42680"/>
                </a:lnTo>
                <a:lnTo>
                  <a:pt x="57364" y="39898"/>
                </a:lnTo>
                <a:lnTo>
                  <a:pt x="128176" y="39898"/>
                </a:lnTo>
                <a:lnTo>
                  <a:pt x="144506" y="29959"/>
                </a:lnTo>
                <a:lnTo>
                  <a:pt x="112532" y="9211"/>
                </a:lnTo>
                <a:lnTo>
                  <a:pt x="87687" y="1634"/>
                </a:lnTo>
                <a:lnTo>
                  <a:pt x="74459" y="0"/>
                </a:lnTo>
                <a:close/>
              </a:path>
              <a:path w="144779" h="54609">
                <a:moveTo>
                  <a:pt x="128176" y="39898"/>
                </a:moveTo>
                <a:lnTo>
                  <a:pt x="57364" y="39898"/>
                </a:lnTo>
                <a:lnTo>
                  <a:pt x="73530" y="40432"/>
                </a:lnTo>
                <a:lnTo>
                  <a:pt x="87192" y="42701"/>
                </a:lnTo>
                <a:lnTo>
                  <a:pt x="98749" y="46546"/>
                </a:lnTo>
                <a:lnTo>
                  <a:pt x="108602" y="51812"/>
                </a:lnTo>
                <a:lnTo>
                  <a:pt x="128176" y="39898"/>
                </a:lnTo>
                <a:close/>
              </a:path>
            </a:pathLst>
          </a:custGeom>
          <a:solidFill>
            <a:srgbClr val="FFCB04"/>
          </a:solidFill>
        </p:spPr>
        <p:txBody>
          <a:bodyPr wrap="square" lIns="0" tIns="0" rIns="0" bIns="0" rtlCol="0"/>
          <a:lstStyle/>
          <a:p>
            <a:endParaRPr lang="fr-FR" dirty="0"/>
          </a:p>
        </p:txBody>
      </p:sp>
      <p:sp>
        <p:nvSpPr>
          <p:cNvPr id="173" name="object 169"/>
          <p:cNvSpPr/>
          <p:nvPr/>
        </p:nvSpPr>
        <p:spPr>
          <a:xfrm>
            <a:off x="6058178" y="638300"/>
            <a:ext cx="144780" cy="57785"/>
          </a:xfrm>
          <a:custGeom>
            <a:avLst/>
            <a:gdLst/>
            <a:ahLst/>
            <a:cxnLst/>
            <a:rect l="l" t="t" r="r" b="b"/>
            <a:pathLst>
              <a:path w="144779" h="57784">
                <a:moveTo>
                  <a:pt x="37502" y="8141"/>
                </a:moveTo>
                <a:lnTo>
                  <a:pt x="0" y="30086"/>
                </a:lnTo>
                <a:lnTo>
                  <a:pt x="10116" y="37707"/>
                </a:lnTo>
                <a:lnTo>
                  <a:pt x="21047" y="44204"/>
                </a:lnTo>
                <a:lnTo>
                  <a:pt x="32707" y="49487"/>
                </a:lnTo>
                <a:lnTo>
                  <a:pt x="45010" y="53467"/>
                </a:lnTo>
                <a:lnTo>
                  <a:pt x="57872" y="56056"/>
                </a:lnTo>
                <a:lnTo>
                  <a:pt x="71206" y="57164"/>
                </a:lnTo>
                <a:lnTo>
                  <a:pt x="85367" y="56437"/>
                </a:lnTo>
                <a:lnTo>
                  <a:pt x="123225" y="46019"/>
                </a:lnTo>
                <a:lnTo>
                  <a:pt x="144413" y="33053"/>
                </a:lnTo>
                <a:lnTo>
                  <a:pt x="134303" y="17685"/>
                </a:lnTo>
                <a:lnTo>
                  <a:pt x="75053" y="17685"/>
                </a:lnTo>
                <a:lnTo>
                  <a:pt x="61498" y="16560"/>
                </a:lnTo>
                <a:lnTo>
                  <a:pt x="48956" y="13311"/>
                </a:lnTo>
                <a:lnTo>
                  <a:pt x="37502" y="8141"/>
                </a:lnTo>
                <a:close/>
              </a:path>
              <a:path w="144779" h="57784">
                <a:moveTo>
                  <a:pt x="122669" y="0"/>
                </a:moveTo>
                <a:lnTo>
                  <a:pt x="112318" y="7304"/>
                </a:lnTo>
                <a:lnTo>
                  <a:pt x="100799" y="12823"/>
                </a:lnTo>
                <a:lnTo>
                  <a:pt x="88311" y="16352"/>
                </a:lnTo>
                <a:lnTo>
                  <a:pt x="75053" y="17685"/>
                </a:lnTo>
                <a:lnTo>
                  <a:pt x="134303" y="17685"/>
                </a:lnTo>
                <a:lnTo>
                  <a:pt x="122669" y="0"/>
                </a:lnTo>
                <a:close/>
              </a:path>
            </a:pathLst>
          </a:custGeom>
          <a:solidFill>
            <a:srgbClr val="FFCB04"/>
          </a:solidFill>
        </p:spPr>
        <p:txBody>
          <a:bodyPr wrap="square" lIns="0" tIns="0" rIns="0" bIns="0" rtlCol="0"/>
          <a:lstStyle/>
          <a:p>
            <a:endParaRPr lang="fr-FR" dirty="0"/>
          </a:p>
        </p:txBody>
      </p:sp>
      <p:sp>
        <p:nvSpPr>
          <p:cNvPr id="174" name="object 170"/>
          <p:cNvSpPr/>
          <p:nvPr/>
        </p:nvSpPr>
        <p:spPr>
          <a:xfrm>
            <a:off x="6017062" y="506072"/>
            <a:ext cx="56515" cy="144145"/>
          </a:xfrm>
          <a:custGeom>
            <a:avLst/>
            <a:gdLst/>
            <a:ahLst/>
            <a:cxnLst/>
            <a:rect l="l" t="t" r="r" b="b"/>
            <a:pathLst>
              <a:path w="56515" h="144145">
                <a:moveTo>
                  <a:pt x="27127" y="0"/>
                </a:moveTo>
                <a:lnTo>
                  <a:pt x="3714" y="44997"/>
                </a:lnTo>
                <a:lnTo>
                  <a:pt x="0" y="71187"/>
                </a:lnTo>
                <a:lnTo>
                  <a:pt x="712" y="85340"/>
                </a:lnTo>
                <a:lnTo>
                  <a:pt x="10965" y="123046"/>
                </a:lnTo>
                <a:lnTo>
                  <a:pt x="23753" y="144127"/>
                </a:lnTo>
                <a:lnTo>
                  <a:pt x="56070" y="121335"/>
                </a:lnTo>
                <a:lnTo>
                  <a:pt x="49014" y="110833"/>
                </a:lnTo>
                <a:lnTo>
                  <a:pt x="43759" y="99198"/>
                </a:lnTo>
                <a:lnTo>
                  <a:pt x="40515" y="86625"/>
                </a:lnTo>
                <a:lnTo>
                  <a:pt x="40766" y="69714"/>
                </a:lnTo>
                <a:lnTo>
                  <a:pt x="42675" y="55748"/>
                </a:lnTo>
                <a:lnTo>
                  <a:pt x="46081" y="44192"/>
                </a:lnTo>
                <a:lnTo>
                  <a:pt x="50822" y="34513"/>
                </a:lnTo>
                <a:lnTo>
                  <a:pt x="27127" y="0"/>
                </a:lnTo>
                <a:close/>
              </a:path>
            </a:pathLst>
          </a:custGeom>
          <a:solidFill>
            <a:srgbClr val="FFCB04"/>
          </a:solidFill>
        </p:spPr>
        <p:txBody>
          <a:bodyPr wrap="square" lIns="0" tIns="0" rIns="0" bIns="0" rtlCol="0"/>
          <a:lstStyle/>
          <a:p>
            <a:endParaRPr lang="fr-FR" dirty="0"/>
          </a:p>
        </p:txBody>
      </p:sp>
      <p:sp>
        <p:nvSpPr>
          <p:cNvPr id="175" name="object 171"/>
          <p:cNvSpPr txBox="1"/>
          <p:nvPr/>
        </p:nvSpPr>
        <p:spPr>
          <a:xfrm>
            <a:off x="6100965" y="534261"/>
            <a:ext cx="7239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3</a:t>
            </a:r>
            <a:endParaRPr lang="fr-FR" sz="650" dirty="0">
              <a:latin typeface="Branding"/>
              <a:cs typeface="Branding"/>
            </a:endParaRPr>
          </a:p>
        </p:txBody>
      </p:sp>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64621" y="2224362"/>
            <a:ext cx="352340" cy="35234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78450" y="9004521"/>
            <a:ext cx="2178050" cy="168252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txBox="1"/>
          <p:nvPr/>
        </p:nvSpPr>
        <p:spPr>
          <a:xfrm>
            <a:off x="441200" y="1348323"/>
            <a:ext cx="6677659" cy="3296287"/>
          </a:xfrm>
          <a:prstGeom prst="rect">
            <a:avLst/>
          </a:prstGeom>
        </p:spPr>
        <p:txBody>
          <a:bodyPr vert="horz" wrap="square" lIns="0" tIns="0" rIns="0" bIns="0" rtlCol="0">
            <a:spAutoFit/>
          </a:bodyPr>
          <a:lstStyle/>
          <a:p>
            <a:pPr marL="12700">
              <a:lnSpc>
                <a:spcPct val="100000"/>
              </a:lnSpc>
            </a:pPr>
            <a:r>
              <a:rPr sz="1600" b="1" dirty="0">
                <a:solidFill>
                  <a:srgbClr val="ED1C24"/>
                </a:solidFill>
                <a:latin typeface="Branding"/>
                <a:cs typeface="Branding"/>
              </a:rPr>
              <a:t>R</a:t>
            </a:r>
            <a:r>
              <a:rPr sz="1600" b="1" spc="-20" dirty="0">
                <a:solidFill>
                  <a:srgbClr val="ED1C24"/>
                </a:solidFill>
                <a:latin typeface="Branding"/>
                <a:cs typeface="Branding"/>
              </a:rPr>
              <a:t>È</a:t>
            </a:r>
            <a:r>
              <a:rPr sz="1600" b="1" dirty="0">
                <a:solidFill>
                  <a:srgbClr val="ED1C24"/>
                </a:solidFill>
                <a:latin typeface="Branding"/>
                <a:cs typeface="Branding"/>
              </a:rPr>
              <a:t>GLES ET</a:t>
            </a:r>
            <a:r>
              <a:rPr sz="1600" b="1" spc="-45" dirty="0">
                <a:solidFill>
                  <a:srgbClr val="ED1C24"/>
                </a:solidFill>
                <a:latin typeface="Branding"/>
                <a:cs typeface="Branding"/>
              </a:rPr>
              <a:t> </a:t>
            </a:r>
            <a:r>
              <a:rPr sz="1600" b="1" spc="-35" dirty="0">
                <a:solidFill>
                  <a:srgbClr val="ED1C24"/>
                </a:solidFill>
                <a:latin typeface="Branding"/>
                <a:cs typeface="Branding"/>
              </a:rPr>
              <a:t>C</a:t>
            </a:r>
            <a:r>
              <a:rPr sz="1600" b="1" dirty="0">
                <a:solidFill>
                  <a:srgbClr val="ED1C24"/>
                </a:solidFill>
                <a:latin typeface="Branding"/>
                <a:cs typeface="Branding"/>
              </a:rPr>
              <a:t>ONSIGNES :</a:t>
            </a:r>
            <a:endParaRPr sz="1600" dirty="0">
              <a:latin typeface="Branding"/>
              <a:cs typeface="Branding"/>
            </a:endParaRPr>
          </a:p>
          <a:p>
            <a:pPr marL="12700" marR="7620" algn="just">
              <a:lnSpc>
                <a:spcPct val="111100"/>
              </a:lnSpc>
              <a:spcBef>
                <a:spcPts val="710"/>
              </a:spcBef>
            </a:pPr>
            <a:r>
              <a:rPr sz="900" dirty="0">
                <a:solidFill>
                  <a:srgbClr val="414042"/>
                </a:solidFill>
                <a:latin typeface="Branding-Semilight"/>
                <a:cs typeface="Branding-Semilight"/>
              </a:rPr>
              <a:t>Il</a:t>
            </a:r>
            <a:r>
              <a:rPr sz="900" spc="10" dirty="0">
                <a:solidFill>
                  <a:srgbClr val="414042"/>
                </a:solidFill>
                <a:latin typeface="Branding-Semilight"/>
                <a:cs typeface="Branding-Semilight"/>
              </a:rPr>
              <a:t> </a:t>
            </a:r>
            <a:r>
              <a:rPr sz="900" spc="-15" dirty="0">
                <a:solidFill>
                  <a:srgbClr val="414042"/>
                </a:solidFill>
                <a:latin typeface="Branding-Semilight"/>
                <a:cs typeface="Branding-Semilight"/>
              </a:rPr>
              <a:t>s</a:t>
            </a:r>
            <a:r>
              <a:rPr sz="900" spc="-35" dirty="0">
                <a:solidFill>
                  <a:srgbClr val="414042"/>
                </a:solidFill>
                <a:latin typeface="Branding-Semilight"/>
                <a:cs typeface="Branding-Semilight"/>
              </a:rPr>
              <a:t>’</a:t>
            </a:r>
            <a:r>
              <a:rPr sz="900" dirty="0">
                <a:solidFill>
                  <a:srgbClr val="414042"/>
                </a:solidFill>
                <a:latin typeface="Branding-Semilight"/>
                <a:cs typeface="Branding-Semilight"/>
              </a:rPr>
              <a:t>agit toujou</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s</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du</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même</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jeu</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où</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les</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e</a:t>
            </a:r>
            <a:r>
              <a:rPr sz="900" spc="-10" dirty="0">
                <a:solidFill>
                  <a:srgbClr val="414042"/>
                </a:solidFill>
                <a:latin typeface="Branding-Semilight"/>
                <a:cs typeface="Branding-Semilight"/>
              </a:rPr>
              <a:t>nf</a:t>
            </a:r>
            <a:r>
              <a:rPr sz="900" dirty="0">
                <a:solidFill>
                  <a:srgbClr val="414042"/>
                </a:solidFill>
                <a:latin typeface="Branding-Semilight"/>
                <a:cs typeface="Branding-Semilight"/>
              </a:rPr>
              <a:t>a</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ts</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choisisse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10" dirty="0">
                <a:solidFill>
                  <a:srgbClr val="414042"/>
                </a:solidFill>
                <a:latin typeface="Branding-Semilight"/>
                <a:cs typeface="Branding-Semilight"/>
              </a:rPr>
              <a:t> </a:t>
            </a:r>
            <a:r>
              <a:rPr sz="900" b="1" dirty="0">
                <a:solidFill>
                  <a:srgbClr val="414042"/>
                </a:solidFill>
                <a:latin typeface="Branding"/>
                <a:cs typeface="Branding"/>
              </a:rPr>
              <a:t>leur</a:t>
            </a:r>
            <a:r>
              <a:rPr sz="900" b="1" spc="-10" dirty="0">
                <a:solidFill>
                  <a:srgbClr val="414042"/>
                </a:solidFill>
                <a:latin typeface="Branding"/>
                <a:cs typeface="Branding"/>
              </a:rPr>
              <a:t> </a:t>
            </a:r>
            <a:r>
              <a:rPr sz="900" b="1" dirty="0">
                <a:solidFill>
                  <a:srgbClr val="414042"/>
                </a:solidFill>
                <a:latin typeface="Branding"/>
                <a:cs typeface="Branding"/>
              </a:rPr>
              <a:t>activité</a:t>
            </a:r>
            <a:r>
              <a:rPr sz="900" b="1" spc="10" dirty="0">
                <a:solidFill>
                  <a:srgbClr val="414042"/>
                </a:solidFill>
                <a:latin typeface="Branding"/>
                <a:cs typeface="Branding"/>
              </a:rPr>
              <a:t> </a:t>
            </a:r>
            <a:r>
              <a:rPr sz="900" b="1" dirty="0">
                <a:solidFill>
                  <a:srgbClr val="414042"/>
                </a:solidFill>
                <a:latin typeface="Branding"/>
                <a:cs typeface="Branding"/>
              </a:rPr>
              <a:t>p</a:t>
            </a:r>
            <a:r>
              <a:rPr sz="900" b="1" spc="-20" dirty="0">
                <a:solidFill>
                  <a:srgbClr val="414042"/>
                </a:solidFill>
                <a:latin typeface="Branding"/>
                <a:cs typeface="Branding"/>
              </a:rPr>
              <a:t>r</a:t>
            </a:r>
            <a:r>
              <a:rPr sz="900" b="1" spc="-5" dirty="0">
                <a:solidFill>
                  <a:srgbClr val="414042"/>
                </a:solidFill>
                <a:latin typeface="Branding"/>
                <a:cs typeface="Branding"/>
              </a:rPr>
              <a:t>é</a:t>
            </a:r>
            <a:r>
              <a:rPr sz="900" b="1" spc="-10" dirty="0">
                <a:solidFill>
                  <a:srgbClr val="414042"/>
                </a:solidFill>
                <a:latin typeface="Branding"/>
                <a:cs typeface="Branding"/>
              </a:rPr>
              <a:t>f</a:t>
            </a:r>
            <a:r>
              <a:rPr sz="900" b="1" dirty="0">
                <a:solidFill>
                  <a:srgbClr val="414042"/>
                </a:solidFill>
                <a:latin typeface="Branding"/>
                <a:cs typeface="Branding"/>
              </a:rPr>
              <a:t>é</a:t>
            </a:r>
            <a:r>
              <a:rPr sz="900" b="1" spc="-20" dirty="0">
                <a:solidFill>
                  <a:srgbClr val="414042"/>
                </a:solidFill>
                <a:latin typeface="Branding"/>
                <a:cs typeface="Branding"/>
              </a:rPr>
              <a:t>r</a:t>
            </a:r>
            <a:r>
              <a:rPr sz="900" b="1" dirty="0">
                <a:solidFill>
                  <a:srgbClr val="414042"/>
                </a:solidFill>
                <a:latin typeface="Branding"/>
                <a:cs typeface="Branding"/>
              </a:rPr>
              <a:t>ée</a:t>
            </a:r>
            <a:r>
              <a:rPr sz="900" b="1" spc="10" dirty="0">
                <a:solidFill>
                  <a:srgbClr val="414042"/>
                </a:solidFill>
                <a:latin typeface="Branding"/>
                <a:cs typeface="Branding"/>
              </a:rPr>
              <a:t> </a:t>
            </a:r>
            <a:r>
              <a:rPr sz="900" spc="-15" dirty="0">
                <a:solidFill>
                  <a:srgbClr val="414042"/>
                </a:solidFill>
                <a:latin typeface="Branding-Semilight"/>
                <a:cs typeface="Branding-Semilight"/>
              </a:rPr>
              <a:t>(</a:t>
            </a:r>
            <a:r>
              <a:rPr sz="900" dirty="0">
                <a:solidFill>
                  <a:srgbClr val="414042"/>
                </a:solidFill>
                <a:latin typeface="Branding-Semilight"/>
                <a:cs typeface="Branding-Semilight"/>
              </a:rPr>
              <a:t>au</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sein</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l</a:t>
            </a:r>
            <a:r>
              <a:rPr sz="900" spc="-50" dirty="0">
                <a:solidFill>
                  <a:srgbClr val="414042"/>
                </a:solidFill>
                <a:latin typeface="Branding-Semilight"/>
                <a:cs typeface="Branding-Semilight"/>
              </a:rPr>
              <a:t>’</a:t>
            </a:r>
            <a:r>
              <a:rPr sz="900" dirty="0">
                <a:solidFill>
                  <a:srgbClr val="414042"/>
                </a:solidFill>
                <a:latin typeface="Branding-Semilight"/>
                <a:cs typeface="Branding-Semilight"/>
              </a:rPr>
              <a:t>équipe,</a:t>
            </a:r>
            <a:r>
              <a:rPr sz="900" spc="-40" dirty="0">
                <a:solidFill>
                  <a:srgbClr val="414042"/>
                </a:solidFill>
                <a:latin typeface="Branding-Semilight"/>
                <a:cs typeface="Branding-Semilight"/>
              </a:rPr>
              <a:t> </a:t>
            </a:r>
            <a:r>
              <a:rPr sz="900" dirty="0">
                <a:solidFill>
                  <a:srgbClr val="414042"/>
                </a:solidFill>
                <a:latin typeface="Branding-Semilight"/>
                <a:cs typeface="Branding-Semilight"/>
              </a:rPr>
              <a:t>ils</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doi</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se</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m</a:t>
            </a:r>
            <a:r>
              <a:rPr sz="900" spc="-10" dirty="0">
                <a:solidFill>
                  <a:srgbClr val="414042"/>
                </a:solidFill>
                <a:latin typeface="Branding-Semilight"/>
                <a:cs typeface="Branding-Semilight"/>
              </a:rPr>
              <a:t>e</a:t>
            </a:r>
            <a:r>
              <a:rPr sz="900" dirty="0">
                <a:solidFill>
                  <a:srgbClr val="414042"/>
                </a:solidFill>
                <a:latin typeface="Branding-Semilight"/>
                <a:cs typeface="Branding-Semilight"/>
              </a:rPr>
              <a:t>tt</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d</a:t>
            </a:r>
            <a:r>
              <a:rPr sz="900" spc="-35" dirty="0">
                <a:solidFill>
                  <a:srgbClr val="414042"/>
                </a:solidFill>
                <a:latin typeface="Branding-Semilight"/>
                <a:cs typeface="Branding-Semilight"/>
              </a:rPr>
              <a:t>’</a:t>
            </a:r>
            <a:r>
              <a:rPr sz="900" dirty="0">
                <a:solidFill>
                  <a:srgbClr val="414042"/>
                </a:solidFill>
                <a:latin typeface="Branding-Semilight"/>
                <a:cs typeface="Branding-Semilight"/>
              </a:rPr>
              <a:t>a</a:t>
            </a:r>
            <a:r>
              <a:rPr sz="900" spc="-15" dirty="0">
                <a:solidFill>
                  <a:srgbClr val="414042"/>
                </a:solidFill>
                <a:latin typeface="Branding-Semilight"/>
                <a:cs typeface="Branding-Semilight"/>
              </a:rPr>
              <a:t>cc</a:t>
            </a:r>
            <a:r>
              <a:rPr sz="900" dirty="0">
                <a:solidFill>
                  <a:srgbClr val="414042"/>
                </a:solidFill>
                <a:latin typeface="Branding-Semilight"/>
                <a:cs typeface="Branding-Semilight"/>
              </a:rPr>
              <a:t>o</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d</a:t>
            </a:r>
            <a:r>
              <a:rPr sz="900" spc="10" dirty="0">
                <a:solidFill>
                  <a:srgbClr val="414042"/>
                </a:solidFill>
                <a:latin typeface="Branding-Semilight"/>
                <a:cs typeface="Branding-Semilight"/>
              </a:rPr>
              <a:t> </a:t>
            </a:r>
            <a:r>
              <a:rPr sz="900" dirty="0">
                <a:solidFill>
                  <a:srgbClr val="414042"/>
                </a:solidFill>
                <a:latin typeface="Branding-Semilight"/>
                <a:cs typeface="Branding-Semilight"/>
              </a:rPr>
              <a:t>pour </a:t>
            </a:r>
            <a:r>
              <a:rPr lang="fr-FR" sz="900" spc="-5" dirty="0" smtClean="0">
                <a:solidFill>
                  <a:srgbClr val="414042"/>
                </a:solidFill>
                <a:latin typeface="Branding-Semilight"/>
                <a:cs typeface="Branding-Semilight"/>
              </a:rPr>
              <a:t>a</a:t>
            </a:r>
            <a:r>
              <a:rPr lang="fr-FR" sz="900" spc="-10" dirty="0" smtClean="0">
                <a:solidFill>
                  <a:srgbClr val="414042"/>
                </a:solidFill>
                <a:latin typeface="Branding-Semilight"/>
                <a:cs typeface="Branding-Semilight"/>
              </a:rPr>
              <a:t>v</a:t>
            </a:r>
            <a:r>
              <a:rPr lang="fr-FR" sz="900" dirty="0" smtClean="0">
                <a:solidFill>
                  <a:srgbClr val="414042"/>
                </a:solidFill>
                <a:latin typeface="Branding-Semilight"/>
                <a:cs typeface="Branding-Semilight"/>
              </a:rPr>
              <a:t>oir</a:t>
            </a:r>
            <a:r>
              <a:rP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autant</a:t>
            </a:r>
            <a:r>
              <a:rPr sz="900" dirty="0" smtClean="0">
                <a:solidFill>
                  <a:srgbClr val="414042"/>
                </a:solidFill>
                <a:latin typeface="Branding-Semilight"/>
                <a:cs typeface="Branding-Semilight"/>
              </a:rPr>
              <a:t> </a:t>
            </a:r>
            <a:r>
              <a:rPr lang="fr-FR" sz="900" dirty="0">
                <a:solidFill>
                  <a:srgbClr val="414042"/>
                </a:solidFill>
                <a:latin typeface="Branding-Semilight"/>
                <a:cs typeface="Branding-Semilight"/>
              </a:rPr>
              <a:t>d’activités</a:t>
            </a:r>
            <a:r>
              <a:rPr sz="900" dirty="0">
                <a:solidFill>
                  <a:srgbClr val="414042"/>
                </a:solidFill>
                <a:latin typeface="Branding-Semilight"/>
                <a:cs typeface="Branding-Semilight"/>
              </a:rPr>
              <a:t> </a:t>
            </a:r>
            <a:r>
              <a:rPr lang="fr-FR" sz="900" dirty="0">
                <a:solidFill>
                  <a:srgbClr val="414042"/>
                </a:solidFill>
                <a:latin typeface="Branding-Semilight"/>
                <a:cs typeface="Branding-Semilight"/>
              </a:rPr>
              <a:t>différentes qu’il y a de joueurs</a:t>
            </a:r>
            <a:r>
              <a:rPr sz="900" dirty="0">
                <a:solidFill>
                  <a:srgbClr val="414042"/>
                </a:solidFill>
                <a:latin typeface="Branding-Semilight"/>
                <a:cs typeface="Branding-Semilight"/>
              </a:rPr>
              <a:t>).</a:t>
            </a:r>
          </a:p>
          <a:p>
            <a:pPr>
              <a:lnSpc>
                <a:spcPct val="100000"/>
              </a:lnSpc>
              <a:spcBef>
                <a:spcPts val="50"/>
              </a:spcBef>
            </a:pPr>
            <a:endParaRPr sz="1000" dirty="0">
              <a:latin typeface="Times New Roman"/>
              <a:cs typeface="Times New Roman"/>
            </a:endParaRPr>
          </a:p>
          <a:p>
            <a:pPr marL="152400" marR="5080" algn="just">
              <a:lnSpc>
                <a:spcPct val="111100"/>
              </a:lnSpc>
            </a:pPr>
            <a:r>
              <a:rPr sz="900" b="1" dirty="0">
                <a:solidFill>
                  <a:srgbClr val="414042"/>
                </a:solidFill>
                <a:latin typeface="Branding"/>
                <a:cs typeface="Branding"/>
              </a:rPr>
              <a:t>Individuelleme</a:t>
            </a:r>
            <a:r>
              <a:rPr sz="900" b="1" spc="-5" dirty="0">
                <a:solidFill>
                  <a:srgbClr val="414042"/>
                </a:solidFill>
                <a:latin typeface="Branding"/>
                <a:cs typeface="Branding"/>
              </a:rPr>
              <a:t>n</a:t>
            </a:r>
            <a:r>
              <a:rPr sz="900" b="1" dirty="0">
                <a:solidFill>
                  <a:srgbClr val="414042"/>
                </a:solidFill>
                <a:latin typeface="Branding"/>
                <a:cs typeface="Branding"/>
              </a:rPr>
              <a:t>t</a:t>
            </a:r>
            <a:r>
              <a:rPr sz="900" b="1" spc="10" dirty="0">
                <a:solidFill>
                  <a:srgbClr val="414042"/>
                </a:solidFill>
                <a:latin typeface="Branding"/>
                <a:cs typeface="Branding"/>
              </a:rPr>
              <a:t> </a:t>
            </a:r>
            <a:r>
              <a:rPr sz="900" b="1" dirty="0">
                <a:solidFill>
                  <a:srgbClr val="414042"/>
                </a:solidFill>
                <a:latin typeface="Branding"/>
                <a:cs typeface="Branding"/>
              </a:rPr>
              <a:t>:</a:t>
            </a:r>
            <a:r>
              <a:rPr sz="900" b="1" spc="60" dirty="0">
                <a:solidFill>
                  <a:srgbClr val="414042"/>
                </a:solidFill>
                <a:latin typeface="Branding"/>
                <a:cs typeface="Branding"/>
              </a:rPr>
              <a:t> </a:t>
            </a:r>
            <a:r>
              <a:rPr lang="fr-FR" sz="900" spc="-5" dirty="0">
                <a:solidFill>
                  <a:srgbClr val="414042"/>
                </a:solidFill>
                <a:latin typeface="Branding-Semilight"/>
                <a:cs typeface="Branding-Semilight"/>
              </a:rPr>
              <a:t>Pour cette manche, les joueurs de chaque équipe partent à tour de rôle (avec le mode de déplacement qu’il ont choisi), chronométrés par l’animateur (vous pouvez donner cette responsabilité à un enfant plus âgé). Assurez-vous</a:t>
            </a:r>
            <a:r>
              <a:rPr sz="900" spc="-5" dirty="0">
                <a:solidFill>
                  <a:srgbClr val="414042"/>
                </a:solidFill>
                <a:latin typeface="Branding-Semilight"/>
                <a:cs typeface="Branding-Semilight"/>
              </a:rPr>
              <a:t> </a:t>
            </a:r>
            <a:r>
              <a:rPr lang="fr-FR" sz="900" spc="-5" dirty="0">
                <a:solidFill>
                  <a:srgbClr val="414042"/>
                </a:solidFill>
                <a:latin typeface="Branding-Semilight"/>
                <a:cs typeface="Branding-Semilight"/>
              </a:rPr>
              <a:t>que</a:t>
            </a:r>
            <a:r>
              <a:rPr sz="900" spc="-5" dirty="0">
                <a:solidFill>
                  <a:srgbClr val="414042"/>
                </a:solidFill>
                <a:latin typeface="Branding-Semilight"/>
                <a:cs typeface="Branding-Semilight"/>
              </a:rPr>
              <a:t> </a:t>
            </a:r>
            <a:r>
              <a:rPr lang="fr-FR" sz="900" spc="-5" dirty="0">
                <a:solidFill>
                  <a:srgbClr val="414042"/>
                </a:solidFill>
                <a:latin typeface="Branding-Semilight"/>
                <a:cs typeface="Branding-Semilight"/>
              </a:rPr>
              <a:t>tous les enfants de l’équipe passe</a:t>
            </a:r>
            <a:r>
              <a:rPr sz="900" spc="-5" dirty="0">
                <a:solidFill>
                  <a:srgbClr val="414042"/>
                </a:solidFill>
                <a:latin typeface="Branding-Semilight"/>
                <a:cs typeface="Branding-Semilight"/>
              </a:rPr>
              <a:t> au </a:t>
            </a:r>
            <a:r>
              <a:rPr lang="fr-FR" sz="900" spc="-5" dirty="0">
                <a:solidFill>
                  <a:srgbClr val="414042"/>
                </a:solidFill>
                <a:latin typeface="Branding-Semilight"/>
                <a:cs typeface="Branding-Semilight"/>
              </a:rPr>
              <a:t>moins</a:t>
            </a:r>
            <a:r>
              <a:rPr sz="900" spc="-5" dirty="0">
                <a:solidFill>
                  <a:srgbClr val="414042"/>
                </a:solidFill>
                <a:latin typeface="Branding-Semilight"/>
                <a:cs typeface="Branding-Semilight"/>
              </a:rPr>
              <a:t> </a:t>
            </a:r>
            <a:r>
              <a:rPr lang="fr-FR" sz="900" spc="-5" dirty="0">
                <a:solidFill>
                  <a:srgbClr val="414042"/>
                </a:solidFill>
                <a:latin typeface="Branding-Semilight"/>
                <a:cs typeface="Branding-Semilight"/>
              </a:rPr>
              <a:t>trois</a:t>
            </a:r>
            <a:r>
              <a:rPr sz="900" spc="-5" dirty="0">
                <a:solidFill>
                  <a:srgbClr val="414042"/>
                </a:solidFill>
                <a:latin typeface="Branding-Semilight"/>
                <a:cs typeface="Branding-Semilight"/>
              </a:rPr>
              <a:t> </a:t>
            </a:r>
            <a:r>
              <a:rPr lang="fr-FR" sz="900" spc="-5" dirty="0">
                <a:solidFill>
                  <a:srgbClr val="414042"/>
                </a:solidFill>
                <a:latin typeface="Branding-Semilight"/>
                <a:cs typeface="Branding-Semilight"/>
              </a:rPr>
              <a:t>fois en étant </a:t>
            </a:r>
            <a:r>
              <a:rPr lang="fr-FR" sz="900" spc="-5" dirty="0" smtClean="0">
                <a:solidFill>
                  <a:srgbClr val="414042"/>
                </a:solidFill>
                <a:latin typeface="Branding-Semilight"/>
                <a:cs typeface="Branding-Semilight"/>
              </a:rPr>
              <a:t>chronométrés</a:t>
            </a:r>
            <a:r>
              <a:rPr sz="900" spc="-5" dirty="0" smtClean="0">
                <a:solidFill>
                  <a:srgbClr val="414042"/>
                </a:solidFill>
                <a:latin typeface="Branding-Semilight"/>
                <a:cs typeface="Branding-Semilight"/>
              </a:rPr>
              <a:t>. </a:t>
            </a:r>
            <a:r>
              <a:rPr sz="900" spc="-5" dirty="0">
                <a:solidFill>
                  <a:srgbClr val="414042"/>
                </a:solidFill>
                <a:latin typeface="Branding-Semilight"/>
                <a:cs typeface="Branding-Semilight"/>
              </a:rPr>
              <a:t>Demandez aux </a:t>
            </a:r>
            <a:r>
              <a:rPr lang="fr-FR" sz="900" spc="-5" dirty="0">
                <a:solidFill>
                  <a:srgbClr val="414042"/>
                </a:solidFill>
                <a:latin typeface="Branding-Semilight"/>
                <a:cs typeface="Branding-Semilight"/>
              </a:rPr>
              <a:t>joueurs</a:t>
            </a:r>
            <a:r>
              <a:rPr sz="900" spc="-5" dirty="0">
                <a:solidFill>
                  <a:srgbClr val="414042"/>
                </a:solidFill>
                <a:latin typeface="Branding-Semilight"/>
                <a:cs typeface="Branding-Semilight"/>
              </a:rPr>
              <a:t> de</a:t>
            </a:r>
            <a:r>
              <a:rPr lang="fr-FR" sz="900" spc="-5" dirty="0">
                <a:solidFill>
                  <a:srgbClr val="414042"/>
                </a:solidFill>
                <a:latin typeface="Branding-Semilight"/>
                <a:cs typeface="Branding-Semilight"/>
              </a:rPr>
              <a:t> se souvenir de leur temps</a:t>
            </a:r>
            <a:r>
              <a:rPr sz="900" spc="-5" dirty="0">
                <a:solidFill>
                  <a:srgbClr val="414042"/>
                </a:solidFill>
                <a:latin typeface="Branding-Semilight"/>
                <a:cs typeface="Branding-Semilight"/>
              </a:rPr>
              <a:t> </a:t>
            </a:r>
            <a:r>
              <a:rPr lang="fr-FR" sz="900" spc="-5" dirty="0">
                <a:solidFill>
                  <a:srgbClr val="414042"/>
                </a:solidFill>
                <a:latin typeface="Branding-Semilight"/>
                <a:cs typeface="Branding-Semilight"/>
              </a:rPr>
              <a:t>(ou de l’inscrire sur une</a:t>
            </a:r>
            <a:r>
              <a:rPr sz="900" spc="-5" dirty="0">
                <a:solidFill>
                  <a:srgbClr val="414042"/>
                </a:solidFill>
                <a:latin typeface="Branding-Semilight"/>
                <a:cs typeface="Branding-Semilight"/>
              </a:rPr>
              <a:t> </a:t>
            </a:r>
            <a:r>
              <a:rPr lang="fr-FR" sz="900" spc="-5" dirty="0" smtClean="0">
                <a:solidFill>
                  <a:srgbClr val="414042"/>
                </a:solidFill>
                <a:latin typeface="Branding-Semilight"/>
                <a:cs typeface="Branding-Semilight"/>
              </a:rPr>
              <a:t>feuille)</a:t>
            </a:r>
            <a:r>
              <a:rPr sz="900" spc="-5" dirty="0">
                <a:solidFill>
                  <a:srgbClr val="414042"/>
                </a:solidFill>
                <a:latin typeface="Branding-Semilight"/>
                <a:cs typeface="Branding-Semilight"/>
              </a:rPr>
              <a:t>. </a:t>
            </a:r>
            <a:r>
              <a:rPr sz="900" spc="-20" dirty="0">
                <a:solidFill>
                  <a:srgbClr val="414042"/>
                </a:solidFill>
                <a:latin typeface="Branding-Semilight"/>
                <a:cs typeface="Branding-Semilight"/>
              </a:rPr>
              <a:t>L</a:t>
            </a:r>
            <a:r>
              <a:rPr sz="900" dirty="0">
                <a:solidFill>
                  <a:srgbClr val="414042"/>
                </a:solidFill>
                <a:latin typeface="Branding-Semilight"/>
                <a:cs typeface="Branding-Semilight"/>
              </a:rPr>
              <a:t>es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joueu</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s</a:t>
            </a:r>
            <a:r>
              <a:rPr sz="900" spc="-45" dirty="0">
                <a:solidFill>
                  <a:srgbClr val="414042"/>
                </a:solidFill>
                <a:latin typeface="Branding-Semilight"/>
                <a:cs typeface="Branding-Semilight"/>
              </a:rPr>
              <a:t> </a:t>
            </a:r>
            <a:r>
              <a:rPr sz="900" dirty="0">
                <a:solidFill>
                  <a:srgbClr val="414042"/>
                </a:solidFill>
                <a:latin typeface="Branding-Semilight"/>
                <a:cs typeface="Branding-Semilight"/>
              </a:rPr>
              <a:t>te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b</a:t>
            </a:r>
            <a:r>
              <a:rPr sz="900" spc="-5" dirty="0">
                <a:solidFill>
                  <a:srgbClr val="414042"/>
                </a:solidFill>
                <a:latin typeface="Branding-Semilight"/>
                <a:cs typeface="Branding-Semilight"/>
              </a:rPr>
              <a:t>a</a:t>
            </a:r>
            <a:r>
              <a:rPr sz="900" dirty="0">
                <a:solidFill>
                  <a:srgbClr val="414042"/>
                </a:solidFill>
                <a:latin typeface="Branding-Semilight"/>
                <a:cs typeface="Branding-Semilight"/>
              </a:rPr>
              <a:t>tt</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leur</a:t>
            </a:r>
            <a:r>
              <a:rPr sz="900" spc="-55" dirty="0">
                <a:solidFill>
                  <a:srgbClr val="414042"/>
                </a:solidFill>
                <a:latin typeface="Branding-Semilight"/>
                <a:cs typeface="Branding-Semilight"/>
              </a:rPr>
              <a:t> </a:t>
            </a:r>
            <a:r>
              <a:rPr sz="900" b="1" spc="-20" dirty="0">
                <a:solidFill>
                  <a:srgbClr val="414042"/>
                </a:solidFill>
                <a:latin typeface="Branding"/>
                <a:cs typeface="Branding"/>
              </a:rPr>
              <a:t>r</a:t>
            </a:r>
            <a:r>
              <a:rPr sz="900" b="1" dirty="0">
                <a:solidFill>
                  <a:srgbClr val="414042"/>
                </a:solidFill>
                <a:latin typeface="Branding"/>
                <a:cs typeface="Branding"/>
              </a:rPr>
              <a:t>e</a:t>
            </a:r>
            <a:r>
              <a:rPr sz="900" b="1" spc="-15" dirty="0">
                <a:solidFill>
                  <a:srgbClr val="414042"/>
                </a:solidFill>
                <a:latin typeface="Branding"/>
                <a:cs typeface="Branding"/>
              </a:rPr>
              <a:t>c</a:t>
            </a:r>
            <a:r>
              <a:rPr sz="900" b="1" dirty="0">
                <a:solidFill>
                  <a:srgbClr val="414042"/>
                </a:solidFill>
                <a:latin typeface="Branding"/>
                <a:cs typeface="Branding"/>
              </a:rPr>
              <a:t>o</a:t>
            </a:r>
            <a:r>
              <a:rPr sz="900" b="1" spc="-20" dirty="0">
                <a:solidFill>
                  <a:srgbClr val="414042"/>
                </a:solidFill>
                <a:latin typeface="Branding"/>
                <a:cs typeface="Branding"/>
              </a:rPr>
              <a:t>r</a:t>
            </a:r>
            <a:r>
              <a:rPr sz="900" b="1" dirty="0">
                <a:solidFill>
                  <a:srgbClr val="414042"/>
                </a:solidFill>
                <a:latin typeface="Branding"/>
                <a:cs typeface="Branding"/>
              </a:rPr>
              <a:t>d pe</a:t>
            </a:r>
            <a:r>
              <a:rPr sz="900" b="1" spc="-10" dirty="0">
                <a:solidFill>
                  <a:srgbClr val="414042"/>
                </a:solidFill>
                <a:latin typeface="Branding"/>
                <a:cs typeface="Branding"/>
              </a:rPr>
              <a:t>r</a:t>
            </a:r>
            <a:r>
              <a:rPr sz="900" b="1" dirty="0">
                <a:solidFill>
                  <a:srgbClr val="414042"/>
                </a:solidFill>
                <a:latin typeface="Branding"/>
                <a:cs typeface="Branding"/>
              </a:rPr>
              <a:t>sonnel </a:t>
            </a:r>
            <a:r>
              <a:rPr sz="900" dirty="0" smtClean="0">
                <a:solidFill>
                  <a:srgbClr val="414042"/>
                </a:solidFill>
                <a:latin typeface="Branding-Semilight"/>
                <a:cs typeface="Branding-Semilight"/>
              </a:rPr>
              <a:t>en</a:t>
            </a:r>
            <a:r>
              <a:rPr sz="900" spc="75" dirty="0" smtClean="0">
                <a:solidFill>
                  <a:srgbClr val="414042"/>
                </a:solidFill>
                <a:latin typeface="Branding-Semilight"/>
                <a:cs typeface="Branding-Semilight"/>
              </a:rPr>
              <a:t> </a:t>
            </a:r>
            <a:r>
              <a:rPr sz="900" spc="-10" dirty="0">
                <a:solidFill>
                  <a:srgbClr val="414042"/>
                </a:solidFill>
                <a:latin typeface="Branding-Semilight"/>
                <a:cs typeface="Branding-Semilight"/>
              </a:rPr>
              <a:t>f</a:t>
            </a:r>
            <a:r>
              <a:rPr sz="900" dirty="0">
                <a:solidFill>
                  <a:srgbClr val="414042"/>
                </a:solidFill>
                <a:latin typeface="Branding-Semilight"/>
                <a:cs typeface="Branding-Semilight"/>
              </a:rPr>
              <a:t>aisa</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un</a:t>
            </a:r>
            <a:r>
              <a:rPr sz="900" spc="75" dirty="0">
                <a:solidFill>
                  <a:srgbClr val="414042"/>
                </a:solidFill>
                <a:latin typeface="Branding-Semilight"/>
                <a:cs typeface="Branding-Semilight"/>
              </a:rPr>
              <a:t> </a:t>
            </a:r>
            <a:r>
              <a:rPr lang="fr-FR" sz="900" b="1" dirty="0" smtClean="0">
                <a:solidFill>
                  <a:srgbClr val="414042"/>
                </a:solidFill>
                <a:latin typeface="Branding"/>
                <a:cs typeface="Branding"/>
              </a:rPr>
              <a:t>meilleur</a:t>
            </a:r>
            <a:r>
              <a:rPr sz="900" b="1" spc="30" dirty="0" smtClean="0">
                <a:solidFill>
                  <a:srgbClr val="414042"/>
                </a:solidFill>
                <a:latin typeface="Branding"/>
                <a:cs typeface="Branding"/>
              </a:rPr>
              <a:t> </a:t>
            </a:r>
            <a:r>
              <a:rPr sz="900" b="1" dirty="0" smtClean="0">
                <a:solidFill>
                  <a:srgbClr val="414042"/>
                </a:solidFill>
                <a:latin typeface="Branding"/>
                <a:cs typeface="Branding"/>
              </a:rPr>
              <a:t>temps</a:t>
            </a:r>
            <a:r>
              <a:rPr sz="900" b="1" spc="-65" dirty="0" smtClean="0">
                <a:solidFill>
                  <a:srgbClr val="414042"/>
                </a:solidFill>
                <a:latin typeface="Branding"/>
                <a:cs typeface="Branding"/>
              </a:rPr>
              <a:t> </a:t>
            </a:r>
            <a:r>
              <a:rPr sz="900" dirty="0">
                <a:solidFill>
                  <a:srgbClr val="414042"/>
                </a:solidFill>
                <a:latin typeface="Branding-Semilight"/>
                <a:cs typeface="Branding-Semilight"/>
              </a:rPr>
              <a:t>à</a:t>
            </a:r>
            <a:r>
              <a:rPr sz="900" spc="75" dirty="0">
                <a:solidFill>
                  <a:srgbClr val="414042"/>
                </a:solidFill>
                <a:latin typeface="Branding-Semilight"/>
                <a:cs typeface="Branding-Semilight"/>
              </a:rPr>
              <a:t> </a:t>
            </a:r>
            <a:r>
              <a:rPr lang="fr-FR" sz="900" dirty="0" smtClean="0">
                <a:solidFill>
                  <a:srgbClr val="414042"/>
                </a:solidFill>
                <a:latin typeface="Branding-Semilight"/>
                <a:cs typeface="Branding-Semilight"/>
              </a:rPr>
              <a:t>chaque</a:t>
            </a:r>
            <a:r>
              <a:rPr sz="900" spc="7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passage : c</a:t>
            </a:r>
            <a:r>
              <a:rPr sz="900" dirty="0" smtClean="0">
                <a:solidFill>
                  <a:srgbClr val="414042"/>
                </a:solidFill>
                <a:latin typeface="Branding-Semilight"/>
                <a:cs typeface="Branding-Semilight"/>
              </a:rPr>
              <a:t>e</a:t>
            </a:r>
            <a:r>
              <a:rPr sz="900" spc="75" dirty="0" smtClean="0">
                <a:solidFill>
                  <a:srgbClr val="414042"/>
                </a:solidFill>
                <a:latin typeface="Branding-Semilight"/>
                <a:cs typeface="Branding-Semilight"/>
              </a:rPr>
              <a:t> </a:t>
            </a:r>
            <a:r>
              <a:rPr sz="900" spc="-30" dirty="0">
                <a:solidFill>
                  <a:srgbClr val="414042"/>
                </a:solidFill>
                <a:latin typeface="Branding-Semilight"/>
                <a:cs typeface="Branding-Semilight"/>
              </a:rPr>
              <a:t>n</a:t>
            </a:r>
            <a:r>
              <a:rPr sz="900" spc="-50" dirty="0">
                <a:solidFill>
                  <a:srgbClr val="414042"/>
                </a:solidFill>
                <a:latin typeface="Branding-Semilight"/>
                <a:cs typeface="Branding-Semilight"/>
              </a:rPr>
              <a:t>’</a:t>
            </a:r>
            <a:r>
              <a:rPr sz="900" dirty="0">
                <a:solidFill>
                  <a:srgbClr val="414042"/>
                </a:solidFill>
                <a:latin typeface="Branding-Semilight"/>
                <a:cs typeface="Branding-Semilight"/>
              </a:rPr>
              <a:t>est</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donc</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pas</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une</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manche</a:t>
            </a:r>
            <a:r>
              <a:rPr sz="900" spc="75" dirty="0">
                <a:solidFill>
                  <a:srgbClr val="414042"/>
                </a:solidFill>
                <a:latin typeface="Branding-Semilight"/>
                <a:cs typeface="Branding-Semilight"/>
              </a:rPr>
              <a:t> </a:t>
            </a:r>
            <a:r>
              <a:rPr sz="900" spc="-5" dirty="0">
                <a:solidFill>
                  <a:srgbClr val="414042"/>
                </a:solidFill>
                <a:latin typeface="Branding-Semilight"/>
                <a:cs typeface="Branding-Semilight"/>
              </a:rPr>
              <a:t>a</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ec</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un</a:t>
            </a:r>
            <a:r>
              <a:rPr sz="900" spc="75" dirty="0">
                <a:solidFill>
                  <a:srgbClr val="414042"/>
                </a:solidFill>
                <a:latin typeface="Branding-Semilight"/>
                <a:cs typeface="Branding-Semilight"/>
              </a:rPr>
              <a:t> </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elais.</a:t>
            </a:r>
            <a:r>
              <a:rPr sz="900" spc="25" dirty="0">
                <a:solidFill>
                  <a:srgbClr val="414042"/>
                </a:solidFill>
                <a:latin typeface="Branding-Semilight"/>
                <a:cs typeface="Branding-Semilight"/>
              </a:rPr>
              <a:t> </a:t>
            </a:r>
            <a:r>
              <a:rPr sz="900" spc="-20" dirty="0">
                <a:solidFill>
                  <a:srgbClr val="414042"/>
                </a:solidFill>
                <a:latin typeface="Branding-Semilight"/>
                <a:cs typeface="Branding-Semilight"/>
              </a:rPr>
              <a:t>L</a:t>
            </a:r>
            <a:r>
              <a:rPr sz="900" dirty="0">
                <a:solidFill>
                  <a:srgbClr val="414042"/>
                </a:solidFill>
                <a:latin typeface="Branding-Semilight"/>
                <a:cs typeface="Branding-Semilight"/>
              </a:rPr>
              <a:t>es</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joueu</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s</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75" dirty="0">
                <a:solidFill>
                  <a:srgbClr val="414042"/>
                </a:solidFill>
                <a:latin typeface="Branding-Semilight"/>
                <a:cs typeface="Branding-Semilight"/>
              </a:rPr>
              <a:t> </a:t>
            </a:r>
            <a:r>
              <a:rPr sz="900" dirty="0">
                <a:solidFill>
                  <a:srgbClr val="414042"/>
                </a:solidFill>
                <a:latin typeface="Branding-Semilight"/>
                <a:cs typeface="Branding-Semilight"/>
              </a:rPr>
              <a:t>chaque équipe doi</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 se donner</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des </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onseils pour</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p</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og</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esse</a:t>
            </a:r>
            <a:r>
              <a:rPr sz="900" spc="-60" dirty="0">
                <a:solidFill>
                  <a:srgbClr val="414042"/>
                </a:solidFill>
                <a:latin typeface="Branding-Semilight"/>
                <a:cs typeface="Branding-Semilight"/>
              </a:rPr>
              <a:t>r</a:t>
            </a:r>
            <a:r>
              <a:rPr sz="900" dirty="0">
                <a:solidFill>
                  <a:srgbClr val="414042"/>
                </a:solidFill>
                <a:latin typeface="Branding-Semilight"/>
                <a:cs typeface="Branding-Semilight"/>
              </a:rPr>
              <a:t>,</a:t>
            </a:r>
            <a:r>
              <a:rPr sz="900" spc="-50" dirty="0">
                <a:solidFill>
                  <a:srgbClr val="414042"/>
                </a:solidFill>
                <a:latin typeface="Branding-Semilight"/>
                <a:cs typeface="Branding-Semilight"/>
              </a:rPr>
              <a:t> </a:t>
            </a:r>
            <a:r>
              <a:rPr sz="900" spc="-15" dirty="0">
                <a:solidFill>
                  <a:srgbClr val="414042"/>
                </a:solidFill>
                <a:latin typeface="Branding-Semilight"/>
                <a:cs typeface="Branding-Semilight"/>
              </a:rPr>
              <a:t>s</a:t>
            </a:r>
            <a:r>
              <a:rPr sz="900" spc="-35" dirty="0">
                <a:solidFill>
                  <a:srgbClr val="414042"/>
                </a:solidFill>
                <a:latin typeface="Branding-Semilight"/>
                <a:cs typeface="Branding-Semilight"/>
              </a:rPr>
              <a:t>’</a:t>
            </a:r>
            <a:r>
              <a:rPr sz="900" dirty="0">
                <a:solidFill>
                  <a:srgbClr val="414042"/>
                </a:solidFill>
                <a:latin typeface="Branding-Semilight"/>
                <a:cs typeface="Branding-Semilight"/>
              </a:rPr>
              <a:t>amélio</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60" dirty="0">
                <a:solidFill>
                  <a:srgbClr val="414042"/>
                </a:solidFill>
                <a:latin typeface="Branding-Semilight"/>
                <a:cs typeface="Branding-Semilight"/>
              </a:rPr>
              <a:t>r</a:t>
            </a:r>
            <a:r>
              <a:rPr sz="900" dirty="0">
                <a:solidFill>
                  <a:srgbClr val="414042"/>
                </a:solidFill>
                <a:latin typeface="Branding-Semilight"/>
                <a:cs typeface="Branding-Semilight"/>
              </a:rPr>
              <a:t>.</a:t>
            </a:r>
            <a:endParaRPr sz="900" dirty="0">
              <a:latin typeface="Branding-Semilight"/>
              <a:cs typeface="Branding-Semilight"/>
            </a:endParaRPr>
          </a:p>
          <a:p>
            <a:pPr>
              <a:lnSpc>
                <a:spcPct val="100000"/>
              </a:lnSpc>
              <a:spcBef>
                <a:spcPts val="51"/>
              </a:spcBef>
            </a:pPr>
            <a:endParaRPr sz="1000" dirty="0">
              <a:latin typeface="Times New Roman"/>
              <a:cs typeface="Times New Roman"/>
            </a:endParaRPr>
          </a:p>
          <a:p>
            <a:pPr marL="152400" marR="7620" algn="just">
              <a:lnSpc>
                <a:spcPct val="111100"/>
              </a:lnSpc>
            </a:pPr>
            <a:r>
              <a:rPr sz="900" b="1" spc="-10" dirty="0">
                <a:solidFill>
                  <a:srgbClr val="414042"/>
                </a:solidFill>
                <a:latin typeface="Branding"/>
                <a:cs typeface="Branding"/>
              </a:rPr>
              <a:t>P</a:t>
            </a:r>
            <a:r>
              <a:rPr sz="900" b="1" dirty="0">
                <a:solidFill>
                  <a:srgbClr val="414042"/>
                </a:solidFill>
                <a:latin typeface="Branding"/>
                <a:cs typeface="Branding"/>
              </a:rPr>
              <a:t>ar</a:t>
            </a:r>
            <a:r>
              <a:rPr sz="900" b="1" spc="-45" dirty="0">
                <a:solidFill>
                  <a:srgbClr val="414042"/>
                </a:solidFill>
                <a:latin typeface="Branding"/>
                <a:cs typeface="Branding"/>
              </a:rPr>
              <a:t> </a:t>
            </a:r>
            <a:r>
              <a:rPr sz="900" b="1" dirty="0">
                <a:solidFill>
                  <a:srgbClr val="414042"/>
                </a:solidFill>
                <a:latin typeface="Branding"/>
                <a:cs typeface="Branding"/>
              </a:rPr>
              <a:t>équipe</a:t>
            </a:r>
            <a:r>
              <a:rPr sz="900" b="1" spc="-25" dirty="0">
                <a:solidFill>
                  <a:srgbClr val="414042"/>
                </a:solidFill>
                <a:latin typeface="Branding"/>
                <a:cs typeface="Branding"/>
              </a:rPr>
              <a:t> </a:t>
            </a:r>
            <a:r>
              <a:rPr sz="900" b="1" dirty="0">
                <a:solidFill>
                  <a:srgbClr val="414042"/>
                </a:solidFill>
                <a:latin typeface="Branding"/>
                <a:cs typeface="Branding"/>
              </a:rPr>
              <a:t>:</a:t>
            </a:r>
            <a:r>
              <a:rPr sz="900" b="1" spc="10" dirty="0">
                <a:solidFill>
                  <a:srgbClr val="414042"/>
                </a:solidFill>
                <a:latin typeface="Branding"/>
                <a:cs typeface="Branding"/>
              </a:rPr>
              <a:t> </a:t>
            </a:r>
            <a:r>
              <a:rPr sz="900" dirty="0">
                <a:solidFill>
                  <a:srgbClr val="414042"/>
                </a:solidFill>
                <a:latin typeface="Branding-Semilight"/>
                <a:cs typeface="Branding-Semilight"/>
              </a:rPr>
              <a:t>Rappelez</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à</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chaque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équipe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leur</a:t>
            </a:r>
            <a:r>
              <a:rPr sz="900" spc="-55"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nier</a:t>
            </a:r>
            <a:r>
              <a:rPr sz="900" spc="-70" dirty="0">
                <a:solidFill>
                  <a:srgbClr val="414042"/>
                </a:solidFill>
                <a:latin typeface="Branding-Semilight"/>
                <a:cs typeface="Branding-Semilight"/>
              </a:rPr>
              <a:t> </a:t>
            </a:r>
            <a:r>
              <a:rPr sz="900" dirty="0">
                <a:solidFill>
                  <a:srgbClr val="414042"/>
                </a:solidFill>
                <a:latin typeface="Branding-Semilight"/>
                <a:cs typeface="Branding-Semilight"/>
              </a:rPr>
              <a:t>temps</a:t>
            </a:r>
            <a:r>
              <a:rPr sz="900" spc="-30" dirty="0">
                <a:solidFill>
                  <a:srgbClr val="414042"/>
                </a:solidFill>
                <a:latin typeface="Branding-Semilight"/>
                <a:cs typeface="Branding-Semilight"/>
              </a:rPr>
              <a:t> </a:t>
            </a:r>
            <a:r>
              <a:rPr sz="900" spc="-5" dirty="0">
                <a:solidFill>
                  <a:srgbClr val="414042"/>
                </a:solidFill>
                <a:latin typeface="Branding-Semilight"/>
                <a:cs typeface="Branding-Semilight"/>
              </a:rPr>
              <a:t>e</a:t>
            </a:r>
            <a:r>
              <a:rPr sz="900" dirty="0">
                <a:solidFill>
                  <a:srgbClr val="414042"/>
                </a:solidFill>
                <a:latin typeface="Branding-Semilight"/>
                <a:cs typeface="Branding-Semilight"/>
              </a:rPr>
              <a:t>f</a:t>
            </a:r>
            <a:r>
              <a:rPr sz="900" spc="-20" dirty="0">
                <a:solidFill>
                  <a:srgbClr val="414042"/>
                </a:solidFill>
                <a:latin typeface="Branding-Semilight"/>
                <a:cs typeface="Branding-Semilight"/>
              </a:rPr>
              <a:t>f</a:t>
            </a:r>
            <a:r>
              <a:rPr sz="900" dirty="0">
                <a:solidFill>
                  <a:srgbClr val="414042"/>
                </a:solidFill>
                <a:latin typeface="Branding-Semilight"/>
                <a:cs typeface="Branding-Semilight"/>
              </a:rPr>
              <a:t>ectué</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lo</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du</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nier</a:t>
            </a:r>
            <a:r>
              <a:rPr sz="900" spc="-55" dirty="0">
                <a:solidFill>
                  <a:srgbClr val="414042"/>
                </a:solidFill>
                <a:latin typeface="Branding-Semilight"/>
                <a:cs typeface="Branding-Semilight"/>
              </a:rPr>
              <a:t> </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elais</a:t>
            </a:r>
            <a:r>
              <a:rPr sz="900" spc="-30" dirty="0">
                <a:solidFill>
                  <a:srgbClr val="414042"/>
                </a:solidFill>
                <a:latin typeface="Branding-Semilight"/>
                <a:cs typeface="Branding-Semilight"/>
              </a:rPr>
              <a:t> </a:t>
            </a:r>
            <a:r>
              <a:rPr sz="900" spc="70" dirty="0">
                <a:solidFill>
                  <a:srgbClr val="414042"/>
                </a:solidFill>
                <a:latin typeface="Branding-Semilight"/>
                <a:cs typeface="Branding-Semilight"/>
              </a:rPr>
              <a:t>(</a:t>
            </a:r>
            <a:r>
              <a:rPr sz="900" dirty="0">
                <a:solidFill>
                  <a:srgbClr val="414042"/>
                </a:solidFill>
                <a:latin typeface="Branding-Semilight"/>
                <a:cs typeface="Branding-Semilight"/>
              </a:rPr>
              <a:t>jeu</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sans</a:t>
            </a:r>
            <a:r>
              <a:rPr sz="900" spc="-45" dirty="0">
                <a:solidFill>
                  <a:srgbClr val="414042"/>
                </a:solidFill>
                <a:latin typeface="Branding-Semilight"/>
                <a:cs typeface="Branding-Semilight"/>
              </a:rPr>
              <a:t> </a:t>
            </a:r>
            <a:r>
              <a:rPr sz="900" dirty="0">
                <a:solidFill>
                  <a:srgbClr val="414042"/>
                </a:solidFill>
                <a:latin typeface="Branding-Semilight"/>
                <a:cs typeface="Branding-Semilight"/>
              </a:rPr>
              <a:t>thèm</a:t>
            </a:r>
            <a:r>
              <a:rPr sz="900" spc="-20" dirty="0">
                <a:solidFill>
                  <a:srgbClr val="414042"/>
                </a:solidFill>
                <a:latin typeface="Branding-Semilight"/>
                <a:cs typeface="Branding-Semilight"/>
              </a:rPr>
              <a:t>e</a:t>
            </a:r>
            <a:r>
              <a:rPr sz="900" dirty="0">
                <a:solidFill>
                  <a:srgbClr val="414042"/>
                </a:solidFill>
                <a:latin typeface="Branding-Semilight"/>
                <a:cs typeface="Branding-Semilight"/>
              </a:rPr>
              <a:t>)</a:t>
            </a:r>
            <a:r>
              <a:rPr sz="900" spc="-30" dirty="0">
                <a:solidFill>
                  <a:srgbClr val="414042"/>
                </a:solidFill>
                <a:latin typeface="Branding-Semilight"/>
                <a:cs typeface="Branding-Semilight"/>
              </a:rPr>
              <a:t> </a:t>
            </a:r>
            <a:r>
              <a:rPr sz="900" spc="-10" dirty="0">
                <a:solidFill>
                  <a:srgbClr val="414042"/>
                </a:solidFill>
                <a:latin typeface="Branding-Semilight"/>
                <a:cs typeface="Branding-Semilight"/>
              </a:rPr>
              <a:t>e</a:t>
            </a:r>
            <a:r>
              <a:rPr sz="900" dirty="0">
                <a:solidFill>
                  <a:srgbClr val="414042"/>
                </a:solidFill>
                <a:latin typeface="Branding-Semilight"/>
                <a:cs typeface="Branding-Semilight"/>
              </a:rPr>
              <a:t>t</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demande</a:t>
            </a:r>
            <a:r>
              <a:rPr sz="900" spc="-35" dirty="0">
                <a:solidFill>
                  <a:srgbClr val="414042"/>
                </a:solidFill>
                <a:latin typeface="Branding-Semilight"/>
                <a:cs typeface="Branding-Semilight"/>
              </a:rPr>
              <a:t>z</a:t>
            </a:r>
            <a:r>
              <a:rPr sz="900" dirty="0">
                <a:solidFill>
                  <a:srgbClr val="414042"/>
                </a:solidFill>
                <a:latin typeface="Branding-Semilight"/>
                <a:cs typeface="Branding-Semilight"/>
              </a:rPr>
              <a:t>-leur</a:t>
            </a:r>
            <a:r>
              <a:rPr sz="900" spc="-55"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a:t>
            </a:r>
            <a:r>
              <a:rPr sz="900" spc="-5" dirty="0">
                <a:solidFill>
                  <a:srgbClr val="414042"/>
                </a:solidFill>
                <a:latin typeface="Branding-Semilight"/>
                <a:cs typeface="Branding-Semilight"/>
              </a:rPr>
              <a:t>éfinir </a:t>
            </a:r>
            <a:r>
              <a:rPr sz="900" dirty="0">
                <a:solidFill>
                  <a:srgbClr val="414042"/>
                </a:solidFill>
                <a:latin typeface="Branding-Semilight"/>
                <a:cs typeface="Branding-Semilight"/>
              </a:rPr>
              <a:t>par</a:t>
            </a:r>
            <a:r>
              <a:rPr sz="900" spc="-45" dirty="0">
                <a:solidFill>
                  <a:srgbClr val="414042"/>
                </a:solidFill>
                <a:latin typeface="Branding-Semilight"/>
                <a:cs typeface="Branding-Semilight"/>
              </a:rPr>
              <a:t> </a:t>
            </a:r>
            <a:r>
              <a:rPr sz="900" dirty="0">
                <a:solidFill>
                  <a:srgbClr val="414042"/>
                </a:solidFill>
                <a:latin typeface="Branding-Semilight"/>
                <a:cs typeface="Branding-Semilight"/>
              </a:rPr>
              <a:t>équipe</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un</a:t>
            </a:r>
            <a:r>
              <a:rPr sz="900" spc="-20" dirty="0">
                <a:solidFill>
                  <a:srgbClr val="414042"/>
                </a:solidFill>
                <a:latin typeface="Branding-Semilight"/>
                <a:cs typeface="Branding-Semilight"/>
              </a:rPr>
              <a:t> </a:t>
            </a:r>
            <a:r>
              <a:rPr sz="900" b="1" dirty="0">
                <a:solidFill>
                  <a:srgbClr val="414042"/>
                </a:solidFill>
                <a:latin typeface="Branding"/>
                <a:cs typeface="Branding"/>
              </a:rPr>
              <a:t>objectif</a:t>
            </a:r>
            <a:r>
              <a:rPr sz="900" b="1" spc="-30" dirty="0">
                <a:solidFill>
                  <a:srgbClr val="414042"/>
                </a:solidFill>
                <a:latin typeface="Branding"/>
                <a:cs typeface="Branding"/>
              </a:rPr>
              <a:t> </a:t>
            </a:r>
            <a:r>
              <a:rPr sz="900" b="1" dirty="0">
                <a:solidFill>
                  <a:srgbClr val="414042"/>
                </a:solidFill>
                <a:latin typeface="Branding"/>
                <a:cs typeface="Branding"/>
              </a:rPr>
              <a:t>plus</a:t>
            </a:r>
            <a:r>
              <a:rPr sz="900" b="1" spc="-15" dirty="0">
                <a:solidFill>
                  <a:srgbClr val="414042"/>
                </a:solidFill>
                <a:latin typeface="Branding"/>
                <a:cs typeface="Branding"/>
              </a:rPr>
              <a:t> </a:t>
            </a:r>
            <a:r>
              <a:rPr sz="900" b="1" dirty="0">
                <a:solidFill>
                  <a:srgbClr val="414042"/>
                </a:solidFill>
                <a:latin typeface="Branding"/>
                <a:cs typeface="Branding"/>
              </a:rPr>
              <a:t>ambitieux</a:t>
            </a:r>
            <a:r>
              <a:rPr sz="900" b="1" spc="-25" dirty="0">
                <a:solidFill>
                  <a:srgbClr val="414042"/>
                </a:solidFill>
                <a:latin typeface="Branding"/>
                <a:cs typeface="Branding"/>
              </a:rPr>
              <a:t> </a:t>
            </a:r>
            <a:r>
              <a:rPr sz="900" b="1" dirty="0">
                <a:solidFill>
                  <a:srgbClr val="414042"/>
                </a:solidFill>
                <a:latin typeface="Branding"/>
                <a:cs typeface="Branding"/>
              </a:rPr>
              <a:t>mais</a:t>
            </a:r>
            <a:r>
              <a:rPr sz="900" b="1" spc="-15" dirty="0">
                <a:solidFill>
                  <a:srgbClr val="414042"/>
                </a:solidFill>
                <a:latin typeface="Branding"/>
                <a:cs typeface="Branding"/>
              </a:rPr>
              <a:t> </a:t>
            </a:r>
            <a:r>
              <a:rPr sz="900" b="1" spc="-10" dirty="0">
                <a:solidFill>
                  <a:srgbClr val="414042"/>
                </a:solidFill>
                <a:latin typeface="Branding"/>
                <a:cs typeface="Branding"/>
              </a:rPr>
              <a:t>a</a:t>
            </a:r>
            <a:r>
              <a:rPr sz="900" b="1" dirty="0">
                <a:solidFill>
                  <a:srgbClr val="414042"/>
                </a:solidFill>
                <a:latin typeface="Branding"/>
                <a:cs typeface="Branding"/>
              </a:rPr>
              <a:t>tteignable</a:t>
            </a:r>
            <a:r>
              <a:rPr sz="900" b="1" spc="25" dirty="0">
                <a:solidFill>
                  <a:srgbClr val="414042"/>
                </a:solidFill>
                <a:latin typeface="Branding"/>
                <a:cs typeface="Branding"/>
              </a:rPr>
              <a:t> </a:t>
            </a:r>
            <a:r>
              <a:rPr sz="900" dirty="0">
                <a:solidFill>
                  <a:srgbClr val="414042"/>
                </a:solidFill>
                <a:latin typeface="Branding-Semilight"/>
                <a:cs typeface="Branding-Semilight"/>
              </a:rPr>
              <a:t>pour</a:t>
            </a:r>
            <a:r>
              <a:rPr sz="900" spc="-45" dirty="0">
                <a:solidFill>
                  <a:srgbClr val="414042"/>
                </a:solidFill>
                <a:latin typeface="Branding-Semilight"/>
                <a:cs typeface="Branding-Semilight"/>
              </a:rPr>
              <a:t> </a:t>
            </a:r>
            <a:r>
              <a:rPr sz="900" dirty="0">
                <a:solidFill>
                  <a:srgbClr val="414042"/>
                </a:solidFill>
                <a:latin typeface="Branding-Semilight"/>
                <a:cs typeface="Branding-Semilight"/>
              </a:rPr>
              <a:t>s</a:t>
            </a:r>
            <a:r>
              <a:rPr sz="900" spc="-5" dirty="0">
                <a:solidFill>
                  <a:srgbClr val="414042"/>
                </a:solidFill>
                <a:latin typeface="Branding-Semilight"/>
                <a:cs typeface="Branding-Semilight"/>
              </a:rPr>
              <a:t>a</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oir</a:t>
            </a:r>
            <a:r>
              <a:rPr sz="900" spc="-45" dirty="0">
                <a:solidFill>
                  <a:srgbClr val="414042"/>
                </a:solidFill>
                <a:latin typeface="Branding-Semilight"/>
                <a:cs typeface="Branding-Semilight"/>
              </a:rPr>
              <a:t> </a:t>
            </a:r>
            <a:r>
              <a:rPr sz="900" dirty="0">
                <a:solidFill>
                  <a:srgbClr val="414042"/>
                </a:solidFill>
                <a:latin typeface="Branding-Semilight"/>
                <a:cs typeface="Branding-Semilight"/>
              </a:rPr>
              <a:t>en</a:t>
            </a:r>
            <a:r>
              <a:rPr sz="900" spc="-20" dirty="0">
                <a:solidFill>
                  <a:srgbClr val="414042"/>
                </a:solidFill>
                <a:latin typeface="Branding-Semilight"/>
                <a:cs typeface="Branding-Semilight"/>
              </a:rPr>
              <a:t> </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ombien</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temps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ils</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pense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pou</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oir</a:t>
            </a:r>
            <a:r>
              <a:rPr sz="900" spc="-45" dirty="0">
                <a:solidFill>
                  <a:srgbClr val="414042"/>
                </a:solidFill>
                <a:latin typeface="Branding-Semilight"/>
                <a:cs typeface="Branding-Semilight"/>
              </a:rPr>
              <a:t> </a:t>
            </a:r>
            <a:r>
              <a:rPr sz="900" spc="-10" dirty="0">
                <a:solidFill>
                  <a:srgbClr val="414042"/>
                </a:solidFill>
                <a:latin typeface="Branding-Semilight"/>
                <a:cs typeface="Branding-Semilight"/>
              </a:rPr>
              <a:t>f</a:t>
            </a:r>
            <a:r>
              <a:rPr sz="900" dirty="0">
                <a:solidFill>
                  <a:srgbClr val="414042"/>
                </a:solidFill>
                <a:latin typeface="Branding-Semilight"/>
                <a:cs typeface="Branding-Semilight"/>
              </a:rPr>
              <a:t>ai</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le</a:t>
            </a:r>
            <a:r>
              <a:rPr sz="900" spc="-20" dirty="0">
                <a:solidFill>
                  <a:srgbClr val="414042"/>
                </a:solidFill>
                <a:latin typeface="Branding-Semilight"/>
                <a:cs typeface="Branding-Semilight"/>
              </a:rPr>
              <a:t> </a:t>
            </a:r>
            <a:r>
              <a:rPr sz="900" dirty="0">
                <a:solidFill>
                  <a:srgbClr val="414042"/>
                </a:solidFill>
                <a:latin typeface="Branding-Semilight"/>
                <a:cs typeface="Branding-Semilight"/>
              </a:rPr>
              <a:t>p</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ochain</a:t>
            </a:r>
            <a:r>
              <a:rPr sz="900" spc="-20" dirty="0">
                <a:solidFill>
                  <a:srgbClr val="414042"/>
                </a:solidFill>
                <a:latin typeface="Branding-Semilight"/>
                <a:cs typeface="Branding-Semilight"/>
              </a:rPr>
              <a:t> </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elais (ils</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peu</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décider</a:t>
            </a:r>
            <a:r>
              <a:rPr sz="900" spc="-50" dirty="0">
                <a:solidFill>
                  <a:srgbClr val="414042"/>
                </a:solidFill>
                <a:latin typeface="Branding-Semilight"/>
                <a:cs typeface="Branding-Semilight"/>
              </a:rPr>
              <a:t> </a:t>
            </a:r>
            <a:r>
              <a:rPr sz="900" dirty="0">
                <a:solidFill>
                  <a:srgbClr val="414042"/>
                </a:solidFill>
                <a:latin typeface="Branding-Semilight"/>
                <a:cs typeface="Branding-Semilight"/>
              </a:rPr>
              <a:t>en</a:t>
            </a:r>
            <a:r>
              <a:rPr sz="900" spc="-25" dirty="0">
                <a:solidFill>
                  <a:srgbClr val="414042"/>
                </a:solidFill>
                <a:latin typeface="Branding-Semilight"/>
                <a:cs typeface="Branding-Semilight"/>
              </a:rPr>
              <a:t> </a:t>
            </a:r>
            <a:r>
              <a:rPr sz="900" spc="-20" dirty="0">
                <a:solidFill>
                  <a:srgbClr val="414042"/>
                </a:solidFill>
                <a:latin typeface="Branding-Semilight"/>
                <a:cs typeface="Branding-Semilight"/>
              </a:rPr>
              <a:t>f</a:t>
            </a:r>
            <a:r>
              <a:rPr sz="900" dirty="0">
                <a:solidFill>
                  <a:srgbClr val="414042"/>
                </a:solidFill>
                <a:latin typeface="Branding-Semilight"/>
                <a:cs typeface="Branding-Semilight"/>
              </a:rPr>
              <a:t>onction</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des</a:t>
            </a:r>
            <a:r>
              <a:rPr sz="900" spc="-25" dirty="0">
                <a:solidFill>
                  <a:srgbClr val="414042"/>
                </a:solidFill>
                <a:latin typeface="Branding-Semilight"/>
                <a:cs typeface="Branding-Semilight"/>
              </a:rPr>
              <a:t> </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o</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ds</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individuel</a:t>
            </a:r>
            <a:r>
              <a:rPr sz="900" spc="-15" dirty="0">
                <a:solidFill>
                  <a:srgbClr val="414042"/>
                </a:solidFill>
                <a:latin typeface="Branding-Semilight"/>
                <a:cs typeface="Branding-Semilight"/>
              </a:rPr>
              <a:t>s</a:t>
            </a:r>
            <a:r>
              <a:rPr sz="900" dirty="0">
                <a:solidFill>
                  <a:srgbClr val="414042"/>
                </a:solidFill>
                <a:latin typeface="Branding-Semilight"/>
                <a:cs typeface="Branding-Semilight"/>
              </a:rPr>
              <a:t>).</a:t>
            </a:r>
            <a:r>
              <a:rPr sz="900" spc="-75" dirty="0">
                <a:solidFill>
                  <a:srgbClr val="414042"/>
                </a:solidFill>
                <a:latin typeface="Branding-Semilight"/>
                <a:cs typeface="Branding-Semilight"/>
              </a:rPr>
              <a:t> </a:t>
            </a:r>
            <a:r>
              <a:rPr sz="900" spc="-5" dirty="0">
                <a:solidFill>
                  <a:srgbClr val="414042"/>
                </a:solidFill>
                <a:latin typeface="Branding-Semilight"/>
                <a:cs typeface="Branding-Semilight"/>
              </a:rPr>
              <a:t>E</a:t>
            </a:r>
            <a:r>
              <a:rPr sz="900" dirty="0">
                <a:solidFill>
                  <a:srgbClr val="414042"/>
                </a:solidFill>
                <a:latin typeface="Branding-Semilight"/>
                <a:cs typeface="Branding-Semilight"/>
              </a:rPr>
              <a:t>f</a:t>
            </a:r>
            <a:r>
              <a:rPr sz="900" spc="-20" dirty="0">
                <a:solidFill>
                  <a:srgbClr val="414042"/>
                </a:solidFill>
                <a:latin typeface="Branding-Semilight"/>
                <a:cs typeface="Branding-Semilight"/>
              </a:rPr>
              <a:t>f</a:t>
            </a:r>
            <a:r>
              <a:rPr sz="900" dirty="0">
                <a:solidFill>
                  <a:srgbClr val="414042"/>
                </a:solidFill>
                <a:latin typeface="Branding-Semilight"/>
                <a:cs typeface="Branding-Semilight"/>
              </a:rPr>
              <a:t>ectuez</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2</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manches</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où</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les</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équipes</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ess</a:t>
            </a:r>
            <a:r>
              <a:rPr sz="900" spc="-5" dirty="0">
                <a:solidFill>
                  <a:srgbClr val="414042"/>
                </a:solidFill>
                <a:latin typeface="Branding-Semilight"/>
                <a:cs typeface="Branding-Semilight"/>
              </a:rPr>
              <a:t>a</a:t>
            </a:r>
            <a:r>
              <a:rPr sz="900" spc="-10" dirty="0">
                <a:solidFill>
                  <a:srgbClr val="414042"/>
                </a:solidFill>
                <a:latin typeface="Branding-Semilight"/>
                <a:cs typeface="Branding-Semilight"/>
              </a:rPr>
              <a:t>y</a:t>
            </a:r>
            <a:r>
              <a:rPr sz="900" dirty="0">
                <a:solidFill>
                  <a:srgbClr val="414042"/>
                </a:solidFill>
                <a:latin typeface="Branding-Semilight"/>
                <a:cs typeface="Branding-Semilight"/>
              </a:rPr>
              <a:t>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d</a:t>
            </a:r>
            <a:r>
              <a:rPr sz="900" spc="-35" dirty="0">
                <a:solidFill>
                  <a:srgbClr val="414042"/>
                </a:solidFill>
                <a:latin typeface="Branding-Semilight"/>
                <a:cs typeface="Branding-Semilight"/>
              </a:rPr>
              <a:t>’</a:t>
            </a:r>
            <a:r>
              <a:rPr sz="900" spc="-5" dirty="0">
                <a:solidFill>
                  <a:srgbClr val="414042"/>
                </a:solidFill>
                <a:latin typeface="Branding-Semilight"/>
                <a:cs typeface="Branding-Semilight"/>
              </a:rPr>
              <a:t>a</a:t>
            </a:r>
            <a:r>
              <a:rPr sz="900" dirty="0">
                <a:solidFill>
                  <a:srgbClr val="414042"/>
                </a:solidFill>
                <a:latin typeface="Branding-Semilight"/>
                <a:cs typeface="Branding-Semilight"/>
              </a:rPr>
              <a:t>tteind</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le</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but</a:t>
            </a:r>
            <a:r>
              <a:rPr sz="900" spc="-25" dirty="0">
                <a:solidFill>
                  <a:srgbClr val="414042"/>
                </a:solidFill>
                <a:latin typeface="Branding-Semilight"/>
                <a:cs typeface="Branding-Semilight"/>
              </a:rPr>
              <a:t> </a:t>
            </a:r>
            <a:r>
              <a:rPr sz="900" spc="-10" dirty="0">
                <a:solidFill>
                  <a:srgbClr val="414042"/>
                </a:solidFill>
                <a:latin typeface="Branding-Semilight"/>
                <a:cs typeface="Branding-Semilight"/>
              </a:rPr>
              <a:t>fi</a:t>
            </a:r>
            <a:r>
              <a:rPr sz="900" spc="-30" dirty="0">
                <a:solidFill>
                  <a:srgbClr val="414042"/>
                </a:solidFill>
                <a:latin typeface="Branding-Semilight"/>
                <a:cs typeface="Branding-Semilight"/>
              </a:rPr>
              <a:t>x</a:t>
            </a:r>
            <a:r>
              <a:rPr sz="900" dirty="0">
                <a:solidFill>
                  <a:srgbClr val="414042"/>
                </a:solidFill>
                <a:latin typeface="Branding-Semilight"/>
                <a:cs typeface="Branding-Semilight"/>
              </a:rPr>
              <a:t>é,</a:t>
            </a:r>
            <a:r>
              <a:rPr sz="900" spc="-85" dirty="0">
                <a:solidFill>
                  <a:srgbClr val="414042"/>
                </a:solidFill>
                <a:latin typeface="Branding-Semilight"/>
                <a:cs typeface="Branding-Semilight"/>
              </a:rPr>
              <a:t> </a:t>
            </a:r>
            <a:r>
              <a:rPr sz="900" spc="-10" dirty="0">
                <a:solidFill>
                  <a:srgbClr val="414042"/>
                </a:solidFill>
                <a:latin typeface="Branding-Semilight"/>
                <a:cs typeface="Branding-Semilight"/>
              </a:rPr>
              <a:t>v</a:t>
            </a:r>
            <a:r>
              <a:rPr sz="900" dirty="0">
                <a:solidFill>
                  <a:srgbClr val="414042"/>
                </a:solidFill>
                <a:latin typeface="Branding-Semilight"/>
                <a:cs typeface="Branding-Semilight"/>
              </a:rPr>
              <a:t>oi</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de le dépasse</a:t>
            </a:r>
            <a:r>
              <a:rPr sz="900" spc="-60" dirty="0">
                <a:solidFill>
                  <a:srgbClr val="414042"/>
                </a:solidFill>
                <a:latin typeface="Branding-Semilight"/>
                <a:cs typeface="Branding-Semilight"/>
              </a:rPr>
              <a:t>r</a:t>
            </a:r>
            <a:r>
              <a:rPr sz="900" dirty="0">
                <a:solidFill>
                  <a:srgbClr val="414042"/>
                </a:solidFill>
                <a:latin typeface="Branding-Semilight"/>
                <a:cs typeface="Branding-Semilight"/>
              </a:rPr>
              <a:t>.</a:t>
            </a:r>
            <a:r>
              <a:rPr sz="900" spc="-50" dirty="0">
                <a:solidFill>
                  <a:srgbClr val="414042"/>
                </a:solidFill>
                <a:latin typeface="Branding-Semilight"/>
                <a:cs typeface="Branding-Semilight"/>
              </a:rPr>
              <a:t> </a:t>
            </a:r>
            <a:r>
              <a:rPr sz="900" dirty="0">
                <a:solidFill>
                  <a:srgbClr val="414042"/>
                </a:solidFill>
                <a:latin typeface="Branding-Semilight"/>
                <a:cs typeface="Branding-Semilight"/>
              </a:rPr>
              <a:t>Incitez les aut</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es e</a:t>
            </a:r>
            <a:r>
              <a:rPr sz="900" spc="-10" dirty="0">
                <a:solidFill>
                  <a:srgbClr val="414042"/>
                </a:solidFill>
                <a:latin typeface="Branding-Semilight"/>
                <a:cs typeface="Branding-Semilight"/>
              </a:rPr>
              <a:t>nf</a:t>
            </a:r>
            <a:r>
              <a:rPr sz="900" dirty="0">
                <a:solidFill>
                  <a:srgbClr val="414042"/>
                </a:solidFill>
                <a:latin typeface="Branding-Semilight"/>
                <a:cs typeface="Branding-Semilight"/>
              </a:rPr>
              <a:t>a</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ts à </a:t>
            </a:r>
            <a:r>
              <a:rPr sz="900" b="1" dirty="0">
                <a:solidFill>
                  <a:srgbClr val="414042"/>
                </a:solidFill>
                <a:latin typeface="Branding"/>
                <a:cs typeface="Branding"/>
              </a:rPr>
              <a:t>en</a:t>
            </a:r>
            <a:r>
              <a:rPr sz="900" b="1" spc="-15" dirty="0">
                <a:solidFill>
                  <a:srgbClr val="414042"/>
                </a:solidFill>
                <a:latin typeface="Branding"/>
                <a:cs typeface="Branding"/>
              </a:rPr>
              <a:t>c</a:t>
            </a:r>
            <a:r>
              <a:rPr sz="900" b="1" dirty="0">
                <a:solidFill>
                  <a:srgbClr val="414042"/>
                </a:solidFill>
                <a:latin typeface="Branding"/>
                <a:cs typeface="Branding"/>
              </a:rPr>
              <a:t>ou</a:t>
            </a:r>
            <a:r>
              <a:rPr sz="900" b="1" spc="-10" dirty="0">
                <a:solidFill>
                  <a:srgbClr val="414042"/>
                </a:solidFill>
                <a:latin typeface="Branding"/>
                <a:cs typeface="Branding"/>
              </a:rPr>
              <a:t>r</a:t>
            </a:r>
            <a:r>
              <a:rPr sz="900" b="1" dirty="0">
                <a:solidFill>
                  <a:srgbClr val="414042"/>
                </a:solidFill>
                <a:latin typeface="Branding"/>
                <a:cs typeface="Branding"/>
              </a:rPr>
              <a:t>ager</a:t>
            </a:r>
            <a:r>
              <a:rPr sz="900" b="1" spc="40" dirty="0">
                <a:solidFill>
                  <a:srgbClr val="414042"/>
                </a:solidFill>
                <a:latin typeface="Branding"/>
                <a:cs typeface="Branding"/>
              </a:rPr>
              <a:t> </a:t>
            </a:r>
            <a:r>
              <a:rPr sz="900" spc="-10" dirty="0">
                <a:solidFill>
                  <a:srgbClr val="414042"/>
                </a:solidFill>
                <a:latin typeface="Branding-Semilight"/>
                <a:cs typeface="Branding-Semilight"/>
              </a:rPr>
              <a:t>e</a:t>
            </a:r>
            <a:r>
              <a:rPr sz="900" dirty="0">
                <a:solidFill>
                  <a:srgbClr val="414042"/>
                </a:solidFill>
                <a:latin typeface="Branding-Semilight"/>
                <a:cs typeface="Branding-Semilight"/>
              </a:rPr>
              <a:t>t à </a:t>
            </a:r>
            <a:r>
              <a:rPr sz="900" b="1" dirty="0">
                <a:solidFill>
                  <a:srgbClr val="414042"/>
                </a:solidFill>
                <a:latin typeface="Branding"/>
                <a:cs typeface="Branding"/>
              </a:rPr>
              <a:t>applaudir</a:t>
            </a:r>
            <a:r>
              <a:rPr sz="900" b="1" spc="40" dirty="0">
                <a:solidFill>
                  <a:srgbClr val="414042"/>
                </a:solidFill>
                <a:latin typeface="Branding"/>
                <a:cs typeface="Branding"/>
              </a:rPr>
              <a:t> </a:t>
            </a:r>
            <a:r>
              <a:rPr sz="900" dirty="0">
                <a:solidFill>
                  <a:srgbClr val="414042"/>
                </a:solidFill>
                <a:latin typeface="Branding-Semilight"/>
                <a:cs typeface="Branding-Semilight"/>
              </a:rPr>
              <a:t>leu</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s partenai</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es.</a:t>
            </a:r>
            <a:endParaRPr sz="900" dirty="0">
              <a:latin typeface="Branding-Semilight"/>
              <a:cs typeface="Branding-Semilight"/>
            </a:endParaRPr>
          </a:p>
          <a:p>
            <a:pPr>
              <a:lnSpc>
                <a:spcPct val="100000"/>
              </a:lnSpc>
              <a:spcBef>
                <a:spcPts val="51"/>
              </a:spcBef>
            </a:pPr>
            <a:endParaRPr sz="1000" dirty="0">
              <a:latin typeface="Times New Roman"/>
              <a:cs typeface="Times New Roman"/>
            </a:endParaRPr>
          </a:p>
          <a:p>
            <a:pPr marL="152400" marR="10795" algn="just">
              <a:lnSpc>
                <a:spcPct val="111100"/>
              </a:lnSpc>
            </a:pPr>
            <a:r>
              <a:rPr sz="900" b="1" dirty="0">
                <a:solidFill>
                  <a:srgbClr val="414042"/>
                </a:solidFill>
                <a:latin typeface="Branding"/>
                <a:cs typeface="Branding"/>
              </a:rPr>
              <a:t>D</a:t>
            </a:r>
            <a:r>
              <a:rPr sz="900" b="1" spc="-5" dirty="0">
                <a:solidFill>
                  <a:srgbClr val="414042"/>
                </a:solidFill>
                <a:latin typeface="Branding"/>
                <a:cs typeface="Branding"/>
              </a:rPr>
              <a:t>é</a:t>
            </a:r>
            <a:r>
              <a:rPr sz="900" b="1" spc="-20" dirty="0">
                <a:solidFill>
                  <a:srgbClr val="414042"/>
                </a:solidFill>
                <a:latin typeface="Branding"/>
                <a:cs typeface="Branding"/>
              </a:rPr>
              <a:t>fi</a:t>
            </a:r>
            <a:r>
              <a:rPr sz="900" b="1" spc="-25" dirty="0">
                <a:solidFill>
                  <a:srgbClr val="414042"/>
                </a:solidFill>
                <a:latin typeface="Branding"/>
                <a:cs typeface="Branding"/>
              </a:rPr>
              <a:t> </a:t>
            </a:r>
            <a:r>
              <a:rPr sz="900" b="1" dirty="0">
                <a:solidFill>
                  <a:srgbClr val="414042"/>
                </a:solidFill>
                <a:latin typeface="Branding"/>
                <a:cs typeface="Branding"/>
              </a:rPr>
              <a:t>:</a:t>
            </a:r>
            <a:r>
              <a:rPr sz="900" b="1" spc="-25" dirty="0">
                <a:solidFill>
                  <a:srgbClr val="414042"/>
                </a:solidFill>
                <a:latin typeface="Branding"/>
                <a:cs typeface="Branding"/>
              </a:rPr>
              <a:t> </a:t>
            </a:r>
            <a:r>
              <a:rPr sz="900" dirty="0">
                <a:solidFill>
                  <a:srgbClr val="414042"/>
                </a:solidFill>
                <a:latin typeface="Branding-Semilight"/>
                <a:cs typeface="Branding-Semilight"/>
              </a:rPr>
              <a:t>Se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se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te</a:t>
            </a:r>
            <a:r>
              <a:rPr sz="900" spc="-5" dirty="0">
                <a:solidFill>
                  <a:srgbClr val="414042"/>
                </a:solidFill>
                <a:latin typeface="Branding-Semilight"/>
                <a:cs typeface="Branding-Semilight"/>
              </a:rPr>
              <a:t>n</a:t>
            </a:r>
            <a:r>
              <a:rPr sz="900" spc="-10" dirty="0">
                <a:solidFill>
                  <a:srgbClr val="414042"/>
                </a:solidFill>
                <a:latin typeface="Branding-Semilight"/>
                <a:cs typeface="Branding-Semilight"/>
              </a:rPr>
              <a:t>t</a:t>
            </a:r>
            <a:r>
              <a:rPr sz="900" dirty="0">
                <a:solidFill>
                  <a:srgbClr val="414042"/>
                </a:solidFill>
                <a:latin typeface="Branding-Semilight"/>
                <a:cs typeface="Branding-Semilight"/>
              </a:rPr>
              <a:t>-ils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capables</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b</a:t>
            </a:r>
            <a:r>
              <a:rPr sz="900" spc="-5" dirty="0">
                <a:solidFill>
                  <a:srgbClr val="414042"/>
                </a:solidFill>
                <a:latin typeface="Branding-Semilight"/>
                <a:cs typeface="Branding-Semilight"/>
              </a:rPr>
              <a:t>a</a:t>
            </a:r>
            <a:r>
              <a:rPr sz="900" dirty="0">
                <a:solidFill>
                  <a:srgbClr val="414042"/>
                </a:solidFill>
                <a:latin typeface="Branding-Semilight"/>
                <a:cs typeface="Branding-Semilight"/>
              </a:rPr>
              <a:t>tt</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leur</a:t>
            </a:r>
            <a:r>
              <a:rPr sz="900" spc="-70" dirty="0">
                <a:solidFill>
                  <a:srgbClr val="414042"/>
                </a:solidFill>
                <a:latin typeface="Branding-Semilight"/>
                <a:cs typeface="Branding-Semilight"/>
              </a:rPr>
              <a:t> </a:t>
            </a:r>
            <a:r>
              <a:rPr sz="900" dirty="0">
                <a:solidFill>
                  <a:srgbClr val="414042"/>
                </a:solidFill>
                <a:latin typeface="Branding-Semilight"/>
                <a:cs typeface="Branding-Semilight"/>
              </a:rPr>
              <a:t>temps</a:t>
            </a:r>
            <a:r>
              <a:rPr sz="900" spc="-30" dirty="0">
                <a:solidFill>
                  <a:srgbClr val="414042"/>
                </a:solidFill>
                <a:latin typeface="Branding-Semilight"/>
                <a:cs typeface="Branding-Semilight"/>
              </a:rPr>
              <a:t> r</a:t>
            </a:r>
            <a:r>
              <a:rPr sz="900" dirty="0">
                <a:solidFill>
                  <a:srgbClr val="414042"/>
                </a:solidFill>
                <a:latin typeface="Branding-Semilight"/>
                <a:cs typeface="Branding-Semilight"/>
              </a:rPr>
              <a:t>e</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o</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d</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si</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chaque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joueur</a:t>
            </a:r>
            <a:r>
              <a:rPr sz="900" spc="-55" dirty="0">
                <a:solidFill>
                  <a:srgbClr val="414042"/>
                </a:solidFill>
                <a:latin typeface="Branding-Semilight"/>
                <a:cs typeface="Branding-Semilight"/>
              </a:rPr>
              <a:t> </a:t>
            </a:r>
            <a:r>
              <a:rPr sz="900" dirty="0">
                <a:solidFill>
                  <a:srgbClr val="414042"/>
                </a:solidFill>
                <a:latin typeface="Branding-Semilight"/>
                <a:cs typeface="Branding-Semilight"/>
              </a:rPr>
              <a:t>choisit</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un</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aut</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mode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de</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dépla</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eme</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a:t>
            </a:r>
            <a:r>
              <a:rPr sz="900" spc="-120" dirty="0">
                <a:solidFill>
                  <a:srgbClr val="414042"/>
                </a:solidFill>
                <a:latin typeface="Branding-Semilight"/>
                <a:cs typeface="Branding-Semilight"/>
              </a:rPr>
              <a:t> </a:t>
            </a:r>
            <a:r>
              <a:rPr sz="900" dirty="0">
                <a:solidFill>
                  <a:srgbClr val="414042"/>
                </a:solidFill>
                <a:latin typeface="Branding-Semilight"/>
                <a:cs typeface="Branding-Semilight"/>
              </a:rPr>
              <a:t>?</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Demandez</a:t>
            </a:r>
            <a:r>
              <a:rPr sz="900" spc="-30" dirty="0">
                <a:solidFill>
                  <a:srgbClr val="414042"/>
                </a:solidFill>
                <a:latin typeface="Branding-Semilight"/>
                <a:cs typeface="Branding-Semilight"/>
              </a:rPr>
              <a:t> </a:t>
            </a:r>
            <a:r>
              <a:rPr sz="900" dirty="0">
                <a:solidFill>
                  <a:srgbClr val="414042"/>
                </a:solidFill>
                <a:latin typeface="Branding-Semilight"/>
                <a:cs typeface="Branding-Semilight"/>
              </a:rPr>
              <a:t>à</a:t>
            </a:r>
            <a:r>
              <a:rPr sz="900" spc="-45" dirty="0">
                <a:solidFill>
                  <a:srgbClr val="414042"/>
                </a:solidFill>
                <a:latin typeface="Branding-Semilight"/>
                <a:cs typeface="Branding-Semilight"/>
              </a:rPr>
              <a:t> </a:t>
            </a:r>
            <a:r>
              <a:rPr sz="900" dirty="0">
                <a:solidFill>
                  <a:srgbClr val="414042"/>
                </a:solidFill>
                <a:latin typeface="Branding-Semilight"/>
                <a:cs typeface="Branding-Semilight"/>
              </a:rPr>
              <a:t>tous les joueu</a:t>
            </a:r>
            <a:r>
              <a:rPr sz="900" spc="-10" dirty="0">
                <a:solidFill>
                  <a:srgbClr val="414042"/>
                </a:solidFill>
                <a:latin typeface="Branding-Semilight"/>
                <a:cs typeface="Branding-Semilight"/>
              </a:rPr>
              <a:t>r</a:t>
            </a:r>
            <a:r>
              <a:rPr sz="900" dirty="0">
                <a:solidFill>
                  <a:srgbClr val="414042"/>
                </a:solidFill>
                <a:latin typeface="Branding-Semilight"/>
                <a:cs typeface="Branding-Semilight"/>
              </a:rPr>
              <a:t>s de choisir</a:t>
            </a:r>
            <a:r>
              <a:rPr sz="900" spc="-25" dirty="0">
                <a:solidFill>
                  <a:srgbClr val="414042"/>
                </a:solidFill>
                <a:latin typeface="Branding-Semilight"/>
                <a:cs typeface="Branding-Semilight"/>
              </a:rPr>
              <a:t> </a:t>
            </a:r>
            <a:r>
              <a:rPr sz="900" dirty="0">
                <a:solidFill>
                  <a:srgbClr val="414042"/>
                </a:solidFill>
                <a:latin typeface="Branding-Semilight"/>
                <a:cs typeface="Branding-Semilight"/>
              </a:rPr>
              <a:t>une activité q</a:t>
            </a:r>
            <a:r>
              <a:rPr sz="900" spc="-5" dirty="0">
                <a:solidFill>
                  <a:srgbClr val="414042"/>
                </a:solidFill>
                <a:latin typeface="Branding-Semilight"/>
                <a:cs typeface="Branding-Semilight"/>
              </a:rPr>
              <a:t>u</a:t>
            </a:r>
            <a:r>
              <a:rPr sz="900" dirty="0">
                <a:solidFill>
                  <a:srgbClr val="414042"/>
                </a:solidFill>
                <a:latin typeface="Branding-Semilight"/>
                <a:cs typeface="Branding-Semilight"/>
              </a:rPr>
              <a:t>’ils </a:t>
            </a:r>
            <a:r>
              <a:rPr sz="900" spc="-30" dirty="0">
                <a:solidFill>
                  <a:srgbClr val="414042"/>
                </a:solidFill>
                <a:latin typeface="Branding-Semilight"/>
                <a:cs typeface="Branding-Semilight"/>
              </a:rPr>
              <a:t>n</a:t>
            </a:r>
            <a:r>
              <a:rPr sz="900" spc="-50" dirty="0">
                <a:solidFill>
                  <a:srgbClr val="414042"/>
                </a:solidFill>
                <a:latin typeface="Branding-Semilight"/>
                <a:cs typeface="Branding-Semilight"/>
              </a:rPr>
              <a:t>’</a:t>
            </a:r>
            <a:r>
              <a:rPr sz="900" dirty="0">
                <a:solidFill>
                  <a:srgbClr val="414042"/>
                </a:solidFill>
                <a:latin typeface="Branding-Semilight"/>
                <a:cs typeface="Branding-Semilight"/>
              </a:rPr>
              <a:t>o</a:t>
            </a:r>
            <a:r>
              <a:rPr sz="900" spc="-5" dirty="0">
                <a:solidFill>
                  <a:srgbClr val="414042"/>
                </a:solidFill>
                <a:latin typeface="Branding-Semilight"/>
                <a:cs typeface="Branding-Semilight"/>
              </a:rPr>
              <a:t>n</a:t>
            </a:r>
            <a:r>
              <a:rPr sz="900" dirty="0">
                <a:solidFill>
                  <a:srgbClr val="414042"/>
                </a:solidFill>
                <a:latin typeface="Branding-Semilight"/>
                <a:cs typeface="Branding-Semilight"/>
              </a:rPr>
              <a:t>t pas en</a:t>
            </a:r>
            <a:r>
              <a:rPr sz="900" spc="-15" dirty="0">
                <a:solidFill>
                  <a:srgbClr val="414042"/>
                </a:solidFill>
                <a:latin typeface="Branding-Semilight"/>
                <a:cs typeface="Branding-Semilight"/>
              </a:rPr>
              <a:t>c</a:t>
            </a:r>
            <a:r>
              <a:rPr sz="900" dirty="0">
                <a:solidFill>
                  <a:srgbClr val="414042"/>
                </a:solidFill>
                <a:latin typeface="Branding-Semilight"/>
                <a:cs typeface="Branding-Semilight"/>
              </a:rPr>
              <a:t>o</a:t>
            </a:r>
            <a:r>
              <a:rPr sz="900" spc="-30" dirty="0">
                <a:solidFill>
                  <a:srgbClr val="414042"/>
                </a:solidFill>
                <a:latin typeface="Branding-Semilight"/>
                <a:cs typeface="Branding-Semilight"/>
              </a:rPr>
              <a:t>r</a:t>
            </a:r>
            <a:r>
              <a:rPr sz="900" dirty="0">
                <a:solidFill>
                  <a:srgbClr val="414042"/>
                </a:solidFill>
                <a:latin typeface="Branding-Semilight"/>
                <a:cs typeface="Branding-Semilight"/>
              </a:rPr>
              <a:t>e </a:t>
            </a:r>
            <a:r>
              <a:rPr lang="fr-FR" sz="900" spc="-10" dirty="0" smtClean="0">
                <a:solidFill>
                  <a:srgbClr val="414042"/>
                </a:solidFill>
                <a:latin typeface="Branding-Semilight"/>
                <a:cs typeface="Branding-Semilight"/>
              </a:rPr>
              <a:t>f</a:t>
            </a:r>
            <a:r>
              <a:rPr lang="fr-FR" sz="900" dirty="0" smtClean="0">
                <a:solidFill>
                  <a:srgbClr val="414042"/>
                </a:solidFill>
                <a:latin typeface="Branding-Semilight"/>
                <a:cs typeface="Branding-Semilight"/>
              </a:rPr>
              <a:t>aite. </a:t>
            </a:r>
            <a:r>
              <a:rPr lang="fr-FR" sz="900" dirty="0">
                <a:solidFill>
                  <a:srgbClr val="414042"/>
                </a:solidFill>
                <a:latin typeface="Branding-Semilight"/>
                <a:cs typeface="Branding-Semilight"/>
              </a:rPr>
              <a:t>Avant de commencer le nouveau relais, demandez au groupe d’enfants de discuter entre eux pour se donner des conseils afin d’améliorer leur performance. Après ce temps d’échange, le groupe peut effectuer</a:t>
            </a:r>
            <a:r>
              <a:rPr sz="900" dirty="0">
                <a:solidFill>
                  <a:srgbClr val="414042"/>
                </a:solidFill>
                <a:latin typeface="Branding-Semilight"/>
                <a:cs typeface="Branding-Semilight"/>
              </a:rPr>
              <a:t> </a:t>
            </a:r>
            <a:r>
              <a:rPr lang="fr-FR" sz="900" dirty="0">
                <a:solidFill>
                  <a:srgbClr val="414042"/>
                </a:solidFill>
                <a:latin typeface="Branding-Semilight"/>
                <a:cs typeface="Branding-Semilight"/>
              </a:rPr>
              <a:t>une</a:t>
            </a:r>
            <a:r>
              <a:rPr sz="900" dirty="0">
                <a:solidFill>
                  <a:srgbClr val="414042"/>
                </a:solidFill>
                <a:latin typeface="Branding-Semilight"/>
                <a:cs typeface="Branding-Semilight"/>
              </a:rPr>
              <a:t> </a:t>
            </a:r>
            <a:r>
              <a:rPr lang="fr-FR" sz="900" dirty="0">
                <a:solidFill>
                  <a:srgbClr val="414042"/>
                </a:solidFill>
                <a:latin typeface="Branding-Semilight"/>
                <a:cs typeface="Branding-Semilight"/>
              </a:rPr>
              <a:t>nouvelle </a:t>
            </a:r>
            <a:r>
              <a:rPr sz="900" dirty="0">
                <a:solidFill>
                  <a:srgbClr val="414042"/>
                </a:solidFill>
                <a:latin typeface="Branding-Semilight"/>
                <a:cs typeface="Branding-Semilight"/>
              </a:rPr>
              <a:t>course chronométrée.</a:t>
            </a:r>
          </a:p>
        </p:txBody>
      </p:sp>
      <p:sp>
        <p:nvSpPr>
          <p:cNvPr id="2" name="object 2"/>
          <p:cNvSpPr txBox="1"/>
          <p:nvPr/>
        </p:nvSpPr>
        <p:spPr>
          <a:xfrm>
            <a:off x="441200" y="5930991"/>
            <a:ext cx="1332230" cy="246221"/>
          </a:xfrm>
          <a:prstGeom prst="rect">
            <a:avLst/>
          </a:prstGeom>
        </p:spPr>
        <p:txBody>
          <a:bodyPr vert="horz" wrap="square" lIns="0" tIns="0" rIns="0" bIns="0" rtlCol="0">
            <a:spAutoFit/>
          </a:bodyPr>
          <a:lstStyle/>
          <a:p>
            <a:pPr marL="12700">
              <a:lnSpc>
                <a:spcPct val="100000"/>
              </a:lnSpc>
            </a:pPr>
            <a:r>
              <a:rPr sz="1600" b="1" dirty="0">
                <a:solidFill>
                  <a:srgbClr val="EC008C"/>
                </a:solidFill>
                <a:latin typeface="Branding"/>
                <a:cs typeface="Branding"/>
              </a:rPr>
              <a:t>QUE</a:t>
            </a:r>
            <a:r>
              <a:rPr sz="1600" b="1" spc="-15" dirty="0">
                <a:solidFill>
                  <a:srgbClr val="EC008C"/>
                </a:solidFill>
                <a:latin typeface="Branding"/>
                <a:cs typeface="Branding"/>
              </a:rPr>
              <a:t>S</a:t>
            </a:r>
            <a:r>
              <a:rPr sz="1600" b="1" dirty="0">
                <a:solidFill>
                  <a:srgbClr val="EC008C"/>
                </a:solidFill>
                <a:latin typeface="Branding"/>
                <a:cs typeface="Branding"/>
              </a:rPr>
              <a:t>TIONS </a:t>
            </a:r>
            <a:r>
              <a:rPr sz="1600" b="1" dirty="0" smtClean="0">
                <a:solidFill>
                  <a:srgbClr val="EC008C"/>
                </a:solidFill>
                <a:latin typeface="Branding"/>
                <a:cs typeface="Branding"/>
              </a:rPr>
              <a:t>:</a:t>
            </a:r>
            <a:endParaRPr sz="1600" dirty="0">
              <a:latin typeface="Branding"/>
              <a:cs typeface="Branding"/>
            </a:endParaRPr>
          </a:p>
        </p:txBody>
      </p:sp>
      <p:sp>
        <p:nvSpPr>
          <p:cNvPr id="3" name="object 3"/>
          <p:cNvSpPr txBox="1"/>
          <p:nvPr/>
        </p:nvSpPr>
        <p:spPr>
          <a:xfrm>
            <a:off x="448084" y="8010525"/>
            <a:ext cx="1964927" cy="415498"/>
          </a:xfrm>
          <a:prstGeom prst="rect">
            <a:avLst/>
          </a:prstGeom>
        </p:spPr>
        <p:txBody>
          <a:bodyPr vert="horz" wrap="square" lIns="0" tIns="0" rIns="0" bIns="0" rtlCol="0">
            <a:spAutoFit/>
          </a:bodyPr>
          <a:lstStyle/>
          <a:p>
            <a:pPr marL="12700"/>
            <a:r>
              <a:rPr lang="fr-FR" sz="900" dirty="0">
                <a:solidFill>
                  <a:srgbClr val="414042"/>
                </a:solidFill>
                <a:latin typeface="Branding"/>
                <a:cs typeface="Branding"/>
              </a:rPr>
              <a:t>Comment et pourquoi faire de son mieux (pour rechercher l’excellence) ?</a:t>
            </a:r>
          </a:p>
          <a:p>
            <a:pPr marL="12700">
              <a:lnSpc>
                <a:spcPct val="100000"/>
              </a:lnSpc>
            </a:pPr>
            <a:endParaRPr sz="900" dirty="0">
              <a:latin typeface="Branding"/>
              <a:cs typeface="Branding"/>
            </a:endParaRPr>
          </a:p>
        </p:txBody>
      </p:sp>
      <p:sp>
        <p:nvSpPr>
          <p:cNvPr id="4" name="object 4"/>
          <p:cNvSpPr txBox="1"/>
          <p:nvPr/>
        </p:nvSpPr>
        <p:spPr>
          <a:xfrm>
            <a:off x="441198" y="6334125"/>
            <a:ext cx="1989735" cy="615040"/>
          </a:xfrm>
          <a:prstGeom prst="rect">
            <a:avLst/>
          </a:prstGeom>
        </p:spPr>
        <p:txBody>
          <a:bodyPr vert="horz" wrap="square" lIns="0" tIns="0" rIns="0" bIns="0" rtlCol="0">
            <a:spAutoFit/>
          </a:bodyPr>
          <a:lstStyle/>
          <a:p>
            <a:pPr marL="12700" marR="5080" algn="just">
              <a:lnSpc>
                <a:spcPct val="111100"/>
              </a:lnSpc>
              <a:tabLst>
                <a:tab pos="683260" algn="l"/>
              </a:tabLst>
            </a:pPr>
            <a:r>
              <a:rPr lang="fr-FR" sz="900" dirty="0">
                <a:solidFill>
                  <a:srgbClr val="414042"/>
                </a:solidFill>
                <a:latin typeface="Branding"/>
                <a:cs typeface="Branding"/>
              </a:rPr>
              <a:t>Qu’est-ce qu’un objectif personnel ? Comment se motive-t-on pour l’atteindre?</a:t>
            </a:r>
          </a:p>
          <a:p>
            <a:pPr marL="12700" marR="5080">
              <a:lnSpc>
                <a:spcPct val="111100"/>
              </a:lnSpc>
              <a:tabLst>
                <a:tab pos="683260" algn="l"/>
              </a:tabLst>
            </a:pPr>
            <a:r>
              <a:rPr lang="fr-FR" sz="900" dirty="0" smtClean="0">
                <a:solidFill>
                  <a:srgbClr val="FF0000"/>
                </a:solidFill>
                <a:latin typeface="Branding"/>
                <a:cs typeface="Branding"/>
              </a:rPr>
              <a:t> </a:t>
            </a:r>
            <a:endParaRPr sz="900" dirty="0">
              <a:solidFill>
                <a:srgbClr val="FF0000"/>
              </a:solidFill>
              <a:latin typeface="Branding"/>
              <a:cs typeface="Branding"/>
            </a:endParaRPr>
          </a:p>
        </p:txBody>
      </p:sp>
      <p:sp>
        <p:nvSpPr>
          <p:cNvPr id="9" name="object 9"/>
          <p:cNvSpPr txBox="1"/>
          <p:nvPr/>
        </p:nvSpPr>
        <p:spPr>
          <a:xfrm>
            <a:off x="453898" y="7096125"/>
            <a:ext cx="1995805" cy="768800"/>
          </a:xfrm>
          <a:prstGeom prst="rect">
            <a:avLst/>
          </a:prstGeom>
        </p:spPr>
        <p:txBody>
          <a:bodyPr vert="horz" wrap="square" lIns="0" tIns="0" rIns="0" bIns="0" rtlCol="0">
            <a:spAutoFit/>
          </a:bodyPr>
          <a:lstStyle/>
          <a:p>
            <a:pPr marL="12700" marR="5080" algn="just">
              <a:lnSpc>
                <a:spcPct val="111100"/>
              </a:lnSpc>
            </a:pPr>
            <a:r>
              <a:rPr sz="900" dirty="0">
                <a:solidFill>
                  <a:srgbClr val="414042"/>
                </a:solidFill>
                <a:latin typeface="Branding"/>
                <a:cs typeface="Branding"/>
              </a:rPr>
              <a:t>La</a:t>
            </a:r>
            <a:r>
              <a:rPr sz="900" spc="40" dirty="0">
                <a:solidFill>
                  <a:srgbClr val="414042"/>
                </a:solidFill>
                <a:latin typeface="Branding"/>
                <a:cs typeface="Branding"/>
              </a:rPr>
              <a:t> </a:t>
            </a:r>
            <a:r>
              <a:rPr sz="900" dirty="0">
                <a:solidFill>
                  <a:srgbClr val="414042"/>
                </a:solidFill>
                <a:latin typeface="Branding"/>
                <a:cs typeface="Branding"/>
              </a:rPr>
              <a:t>d</a:t>
            </a:r>
            <a:r>
              <a:rPr sz="900" spc="-5" dirty="0">
                <a:solidFill>
                  <a:srgbClr val="414042"/>
                </a:solidFill>
                <a:latin typeface="Branding"/>
                <a:cs typeface="Branding"/>
              </a:rPr>
              <a:t>e</a:t>
            </a:r>
            <a:r>
              <a:rPr sz="900" dirty="0">
                <a:solidFill>
                  <a:srgbClr val="414042"/>
                </a:solidFill>
                <a:latin typeface="Branding"/>
                <a:cs typeface="Branding"/>
              </a:rPr>
              <a:t>vise</a:t>
            </a:r>
            <a:r>
              <a:rPr sz="900" spc="40" dirty="0">
                <a:solidFill>
                  <a:srgbClr val="414042"/>
                </a:solidFill>
                <a:latin typeface="Branding"/>
                <a:cs typeface="Branding"/>
              </a:rPr>
              <a:t> </a:t>
            </a:r>
            <a:r>
              <a:rPr sz="900" dirty="0">
                <a:solidFill>
                  <a:srgbClr val="414042"/>
                </a:solidFill>
                <a:latin typeface="Branding"/>
                <a:cs typeface="Branding"/>
              </a:rPr>
              <a:t>olympique</a:t>
            </a:r>
            <a:r>
              <a:rPr sz="900" spc="40" dirty="0">
                <a:solidFill>
                  <a:srgbClr val="414042"/>
                </a:solidFill>
                <a:latin typeface="Branding"/>
                <a:cs typeface="Branding"/>
              </a:rPr>
              <a:t> </a:t>
            </a:r>
            <a:r>
              <a:rPr sz="900" dirty="0">
                <a:solidFill>
                  <a:srgbClr val="414042"/>
                </a:solidFill>
                <a:latin typeface="Branding"/>
                <a:cs typeface="Branding"/>
              </a:rPr>
              <a:t>est</a:t>
            </a:r>
            <a:r>
              <a:rPr sz="900" spc="40" dirty="0">
                <a:solidFill>
                  <a:srgbClr val="414042"/>
                </a:solidFill>
                <a:latin typeface="Branding"/>
                <a:cs typeface="Branding"/>
              </a:rPr>
              <a:t> </a:t>
            </a:r>
            <a:r>
              <a:rPr sz="900" dirty="0">
                <a:solidFill>
                  <a:srgbClr val="414042"/>
                </a:solidFill>
                <a:latin typeface="Branding"/>
                <a:cs typeface="Branding"/>
              </a:rPr>
              <a:t>«</a:t>
            </a:r>
            <a:r>
              <a:rPr sz="900" spc="-125" dirty="0">
                <a:solidFill>
                  <a:srgbClr val="414042"/>
                </a:solidFill>
                <a:latin typeface="Branding"/>
                <a:cs typeface="Branding"/>
              </a:rPr>
              <a:t> </a:t>
            </a:r>
            <a:r>
              <a:rPr sz="900" dirty="0">
                <a:solidFill>
                  <a:srgbClr val="414042"/>
                </a:solidFill>
                <a:latin typeface="Branding"/>
                <a:cs typeface="Branding"/>
              </a:rPr>
              <a:t>aller</a:t>
            </a:r>
            <a:r>
              <a:rPr sz="900" spc="15" dirty="0">
                <a:solidFill>
                  <a:srgbClr val="414042"/>
                </a:solidFill>
                <a:latin typeface="Branding"/>
                <a:cs typeface="Branding"/>
              </a:rPr>
              <a:t> </a:t>
            </a:r>
            <a:r>
              <a:rPr sz="900" dirty="0">
                <a:solidFill>
                  <a:srgbClr val="414042"/>
                </a:solidFill>
                <a:latin typeface="Branding"/>
                <a:cs typeface="Branding"/>
              </a:rPr>
              <a:t>plus</a:t>
            </a:r>
            <a:r>
              <a:rPr sz="900" spc="30" dirty="0">
                <a:solidFill>
                  <a:srgbClr val="414042"/>
                </a:solidFill>
                <a:latin typeface="Branding"/>
                <a:cs typeface="Branding"/>
              </a:rPr>
              <a:t> </a:t>
            </a:r>
            <a:r>
              <a:rPr sz="900" dirty="0">
                <a:solidFill>
                  <a:srgbClr val="414042"/>
                </a:solidFill>
                <a:latin typeface="Branding"/>
                <a:cs typeface="Branding"/>
              </a:rPr>
              <a:t>vite, plus </a:t>
            </a:r>
            <a:r>
              <a:rPr sz="900" spc="-114" dirty="0">
                <a:solidFill>
                  <a:srgbClr val="414042"/>
                </a:solidFill>
                <a:latin typeface="Branding"/>
                <a:cs typeface="Branding"/>
              </a:rPr>
              <a:t> </a:t>
            </a:r>
            <a:r>
              <a:rPr sz="900" dirty="0">
                <a:solidFill>
                  <a:srgbClr val="414042"/>
                </a:solidFill>
                <a:latin typeface="Branding"/>
                <a:cs typeface="Branding"/>
              </a:rPr>
              <a:t>haut,</a:t>
            </a:r>
            <a:r>
              <a:rPr sz="900" spc="70" dirty="0">
                <a:solidFill>
                  <a:srgbClr val="414042"/>
                </a:solidFill>
                <a:latin typeface="Branding"/>
                <a:cs typeface="Branding"/>
              </a:rPr>
              <a:t> </a:t>
            </a:r>
            <a:r>
              <a:rPr sz="900" dirty="0">
                <a:solidFill>
                  <a:srgbClr val="414042"/>
                </a:solidFill>
                <a:latin typeface="Branding"/>
                <a:cs typeface="Branding"/>
              </a:rPr>
              <a:t>plus </a:t>
            </a:r>
            <a:r>
              <a:rPr sz="900" spc="-114" dirty="0">
                <a:solidFill>
                  <a:srgbClr val="414042"/>
                </a:solidFill>
                <a:latin typeface="Branding"/>
                <a:cs typeface="Branding"/>
              </a:rPr>
              <a:t> </a:t>
            </a:r>
            <a:r>
              <a:rPr sz="900" spc="-20" dirty="0">
                <a:solidFill>
                  <a:srgbClr val="414042"/>
                </a:solidFill>
                <a:latin typeface="Branding"/>
                <a:cs typeface="Branding"/>
              </a:rPr>
              <a:t>f</a:t>
            </a:r>
            <a:r>
              <a:rPr sz="900" dirty="0">
                <a:solidFill>
                  <a:srgbClr val="414042"/>
                </a:solidFill>
                <a:latin typeface="Branding"/>
                <a:cs typeface="Branding"/>
              </a:rPr>
              <a:t>ort</a:t>
            </a:r>
            <a:r>
              <a:rPr sz="900" spc="-125" dirty="0">
                <a:solidFill>
                  <a:srgbClr val="414042"/>
                </a:solidFill>
                <a:latin typeface="Branding"/>
                <a:cs typeface="Branding"/>
              </a:rPr>
              <a:t> </a:t>
            </a:r>
            <a:r>
              <a:rPr sz="900" dirty="0">
                <a:solidFill>
                  <a:srgbClr val="414042"/>
                </a:solidFill>
                <a:latin typeface="Branding"/>
                <a:cs typeface="Branding"/>
              </a:rPr>
              <a:t>».</a:t>
            </a:r>
            <a:r>
              <a:rPr sz="900" spc="70" dirty="0">
                <a:solidFill>
                  <a:srgbClr val="414042"/>
                </a:solidFill>
                <a:latin typeface="Branding"/>
                <a:cs typeface="Branding"/>
              </a:rPr>
              <a:t> </a:t>
            </a:r>
            <a:r>
              <a:rPr lang="fr-FR" sz="900" spc="-10" dirty="0" smtClean="0">
                <a:solidFill>
                  <a:srgbClr val="414042"/>
                </a:solidFill>
                <a:latin typeface="Branding"/>
                <a:cs typeface="Branding"/>
              </a:rPr>
              <a:t>P</a:t>
            </a:r>
            <a:r>
              <a:rPr lang="fr-FR" sz="900" dirty="0" smtClean="0">
                <a:solidFill>
                  <a:srgbClr val="414042"/>
                </a:solidFill>
                <a:latin typeface="Branding"/>
                <a:cs typeface="Branding"/>
              </a:rPr>
              <a:t>ou</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quoi</a:t>
            </a:r>
            <a:r>
              <a:rPr sz="900" dirty="0" smtClean="0">
                <a:solidFill>
                  <a:srgbClr val="414042"/>
                </a:solidFill>
                <a:latin typeface="Branding"/>
                <a:cs typeface="Branding"/>
              </a:rPr>
              <a:t> </a:t>
            </a:r>
            <a:r>
              <a:rPr sz="900" spc="-114" dirty="0" smtClean="0">
                <a:solidFill>
                  <a:srgbClr val="414042"/>
                </a:solidFill>
                <a:latin typeface="Branding"/>
                <a:cs typeface="Branding"/>
              </a:rPr>
              <a:t> </a:t>
            </a:r>
            <a:r>
              <a:rPr lang="fr-FR" sz="900" dirty="0" smtClean="0">
                <a:solidFill>
                  <a:srgbClr val="414042"/>
                </a:solidFill>
                <a:latin typeface="Branding"/>
                <a:cs typeface="Branding"/>
              </a:rPr>
              <a:t>pense</a:t>
            </a:r>
            <a:r>
              <a:rPr lang="fr-FR" sz="900" spc="-35" dirty="0" smtClean="0">
                <a:solidFill>
                  <a:srgbClr val="414042"/>
                </a:solidFill>
                <a:latin typeface="Branding"/>
                <a:cs typeface="Branding"/>
              </a:rPr>
              <a:t>z</a:t>
            </a:r>
            <a:r>
              <a:rPr lang="fr-FR" sz="900" dirty="0" smtClean="0">
                <a:solidFill>
                  <a:srgbClr val="414042"/>
                </a:solidFill>
                <a:latin typeface="Branding"/>
                <a:cs typeface="Branding"/>
              </a:rPr>
              <a:t>-</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ous</a:t>
            </a:r>
            <a:r>
              <a:rPr sz="900" spc="10" dirty="0" smtClean="0">
                <a:solidFill>
                  <a:srgbClr val="414042"/>
                </a:solidFill>
                <a:latin typeface="Branding"/>
                <a:cs typeface="Branding"/>
              </a:rPr>
              <a:t> </a:t>
            </a:r>
            <a:r>
              <a:rPr sz="900" dirty="0">
                <a:solidFill>
                  <a:srgbClr val="414042"/>
                </a:solidFill>
                <a:latin typeface="Branding"/>
                <a:cs typeface="Branding"/>
              </a:rPr>
              <a:t>que</a:t>
            </a:r>
            <a:r>
              <a:rPr sz="900" spc="10" dirty="0">
                <a:solidFill>
                  <a:srgbClr val="414042"/>
                </a:solidFill>
                <a:latin typeface="Branding"/>
                <a:cs typeface="Branding"/>
              </a:rPr>
              <a:t> </a:t>
            </a:r>
            <a:r>
              <a:rPr sz="900" spc="-20" dirty="0">
                <a:solidFill>
                  <a:srgbClr val="414042"/>
                </a:solidFill>
                <a:latin typeface="Branding"/>
                <a:cs typeface="Branding"/>
              </a:rPr>
              <a:t>c</a:t>
            </a:r>
            <a:r>
              <a:rPr sz="900" spc="-50" dirty="0">
                <a:solidFill>
                  <a:srgbClr val="414042"/>
                </a:solidFill>
                <a:latin typeface="Branding"/>
                <a:cs typeface="Branding"/>
              </a:rPr>
              <a:t>’</a:t>
            </a:r>
            <a:r>
              <a:rPr sz="900" dirty="0">
                <a:solidFill>
                  <a:srgbClr val="414042"/>
                </a:solidFill>
                <a:latin typeface="Branding"/>
                <a:cs typeface="Branding"/>
              </a:rPr>
              <a:t>est</a:t>
            </a:r>
            <a:r>
              <a:rPr sz="900" spc="10" dirty="0">
                <a:solidFill>
                  <a:srgbClr val="414042"/>
                </a:solidFill>
                <a:latin typeface="Branding"/>
                <a:cs typeface="Branding"/>
              </a:rPr>
              <a:t> </a:t>
            </a:r>
            <a:r>
              <a:rPr sz="900" spc="-15" dirty="0">
                <a:solidFill>
                  <a:srgbClr val="414042"/>
                </a:solidFill>
                <a:latin typeface="Branding"/>
                <a:cs typeface="Branding"/>
              </a:rPr>
              <a:t>c</a:t>
            </a:r>
            <a:r>
              <a:rPr sz="900" spc="-10" dirty="0">
                <a:solidFill>
                  <a:srgbClr val="414042"/>
                </a:solidFill>
                <a:latin typeface="Branding"/>
                <a:cs typeface="Branding"/>
              </a:rPr>
              <a:t>e</a:t>
            </a:r>
            <a:r>
              <a:rPr sz="900" dirty="0">
                <a:solidFill>
                  <a:srgbClr val="414042"/>
                </a:solidFill>
                <a:latin typeface="Branding"/>
                <a:cs typeface="Branding"/>
              </a:rPr>
              <a:t>tte</a:t>
            </a:r>
            <a:r>
              <a:rPr sz="900" spc="10" dirty="0">
                <a:solidFill>
                  <a:srgbClr val="414042"/>
                </a:solidFill>
                <a:latin typeface="Branding"/>
                <a:cs typeface="Branding"/>
              </a:rPr>
              <a:t> </a:t>
            </a:r>
            <a:r>
              <a:rPr sz="900" spc="-10" dirty="0">
                <a:solidFill>
                  <a:srgbClr val="414042"/>
                </a:solidFill>
                <a:latin typeface="Branding"/>
                <a:cs typeface="Branding"/>
              </a:rPr>
              <a:t>devise </a:t>
            </a:r>
            <a:r>
              <a:rPr lang="fr-FR" sz="900" spc="-10" dirty="0">
                <a:solidFill>
                  <a:srgbClr val="414042"/>
                </a:solidFill>
                <a:latin typeface="Branding"/>
                <a:cs typeface="Branding"/>
              </a:rPr>
              <a:t>est préférée à une devise </a:t>
            </a:r>
            <a:r>
              <a:rPr lang="fr-FR" sz="900" spc="-10" dirty="0" smtClean="0">
                <a:solidFill>
                  <a:srgbClr val="414042"/>
                </a:solidFill>
                <a:latin typeface="Branding"/>
                <a:cs typeface="Branding"/>
              </a:rPr>
              <a:t>comme </a:t>
            </a:r>
            <a:r>
              <a:rPr sz="900" dirty="0" smtClean="0">
                <a:solidFill>
                  <a:srgbClr val="414042"/>
                </a:solidFill>
                <a:latin typeface="Branding"/>
                <a:cs typeface="Branding"/>
              </a:rPr>
              <a:t>«</a:t>
            </a:r>
            <a:r>
              <a:rPr lang="fr-FR" sz="900" dirty="0" smtClean="0">
                <a:solidFill>
                  <a:srgbClr val="414042"/>
                </a:solidFill>
                <a:latin typeface="Branding"/>
                <a:cs typeface="Branding"/>
              </a:rPr>
              <a:t>Dépasser</a:t>
            </a:r>
            <a:r>
              <a:rPr sz="900" spc="-25" dirty="0" smtClean="0">
                <a:solidFill>
                  <a:srgbClr val="414042"/>
                </a:solidFill>
                <a:latin typeface="Branding"/>
                <a:cs typeface="Branding"/>
              </a:rPr>
              <a:t> </a:t>
            </a:r>
            <a:r>
              <a:rPr sz="900" dirty="0">
                <a:solidFill>
                  <a:srgbClr val="414042"/>
                </a:solidFill>
                <a:latin typeface="Branding"/>
                <a:cs typeface="Branding"/>
              </a:rPr>
              <a:t>les aut</a:t>
            </a:r>
            <a:r>
              <a:rPr sz="900" spc="-35" dirty="0">
                <a:solidFill>
                  <a:srgbClr val="414042"/>
                </a:solidFill>
                <a:latin typeface="Branding"/>
                <a:cs typeface="Branding"/>
              </a:rPr>
              <a:t>r</a:t>
            </a:r>
            <a:r>
              <a:rPr sz="900" dirty="0">
                <a:solidFill>
                  <a:srgbClr val="414042"/>
                </a:solidFill>
                <a:latin typeface="Branding"/>
                <a:cs typeface="Branding"/>
              </a:rPr>
              <a:t>es</a:t>
            </a:r>
            <a:r>
              <a:rPr sz="900" spc="-125" dirty="0">
                <a:solidFill>
                  <a:srgbClr val="414042"/>
                </a:solidFill>
                <a:latin typeface="Branding"/>
                <a:cs typeface="Branding"/>
              </a:rPr>
              <a:t> </a:t>
            </a:r>
            <a:r>
              <a:rPr sz="900" dirty="0">
                <a:solidFill>
                  <a:srgbClr val="414042"/>
                </a:solidFill>
                <a:latin typeface="Branding"/>
                <a:cs typeface="Branding"/>
              </a:rPr>
              <a:t>»</a:t>
            </a:r>
            <a:r>
              <a:rPr sz="900" spc="-125" dirty="0">
                <a:solidFill>
                  <a:srgbClr val="414042"/>
                </a:solidFill>
                <a:latin typeface="Branding"/>
                <a:cs typeface="Branding"/>
              </a:rPr>
              <a:t> </a:t>
            </a:r>
            <a:r>
              <a:rPr sz="900" dirty="0" smtClean="0">
                <a:solidFill>
                  <a:srgbClr val="414042"/>
                </a:solidFill>
                <a:latin typeface="Branding"/>
                <a:cs typeface="Branding"/>
              </a:rPr>
              <a:t>?</a:t>
            </a:r>
            <a:endParaRPr sz="900" dirty="0">
              <a:latin typeface="Branding"/>
              <a:cs typeface="Branding"/>
            </a:endParaRPr>
          </a:p>
        </p:txBody>
      </p:sp>
      <p:sp>
        <p:nvSpPr>
          <p:cNvPr id="10" name="object 10"/>
          <p:cNvSpPr/>
          <p:nvPr/>
        </p:nvSpPr>
        <p:spPr>
          <a:xfrm>
            <a:off x="453898" y="5663070"/>
            <a:ext cx="579120" cy="0"/>
          </a:xfrm>
          <a:custGeom>
            <a:avLst/>
            <a:gdLst/>
            <a:ahLst/>
            <a:cxnLst/>
            <a:rect l="l" t="t" r="r" b="b"/>
            <a:pathLst>
              <a:path w="579119">
                <a:moveTo>
                  <a:pt x="0" y="0"/>
                </a:moveTo>
                <a:lnTo>
                  <a:pt x="578548" y="0"/>
                </a:lnTo>
              </a:path>
            </a:pathLst>
          </a:custGeom>
          <a:ln w="25400">
            <a:solidFill>
              <a:srgbClr val="EC008C"/>
            </a:solidFill>
          </a:ln>
        </p:spPr>
        <p:txBody>
          <a:bodyPr wrap="square" lIns="0" tIns="0" rIns="0" bIns="0" rtlCol="0"/>
          <a:lstStyle/>
          <a:p>
            <a:endParaRPr/>
          </a:p>
        </p:txBody>
      </p:sp>
      <p:sp>
        <p:nvSpPr>
          <p:cNvPr id="11" name="object 11"/>
          <p:cNvSpPr txBox="1"/>
          <p:nvPr/>
        </p:nvSpPr>
        <p:spPr>
          <a:xfrm>
            <a:off x="2723287" y="9025610"/>
            <a:ext cx="4357370" cy="1076320"/>
          </a:xfrm>
          <a:prstGeom prst="rect">
            <a:avLst/>
          </a:prstGeom>
        </p:spPr>
        <p:txBody>
          <a:bodyPr vert="horz" wrap="square" lIns="0" tIns="0" rIns="0" bIns="0" rtlCol="0">
            <a:spAutoFit/>
          </a:bodyPr>
          <a:lstStyle/>
          <a:p>
            <a:pPr marL="12700" marR="5080" algn="just">
              <a:lnSpc>
                <a:spcPct val="111100"/>
              </a:lnSpc>
            </a:pPr>
            <a:r>
              <a:rPr sz="900" spc="-10" dirty="0">
                <a:solidFill>
                  <a:srgbClr val="414042"/>
                </a:solidFill>
                <a:latin typeface="Branding"/>
                <a:cs typeface="Branding"/>
              </a:rPr>
              <a:t>A</a:t>
            </a:r>
            <a:r>
              <a:rPr sz="900" dirty="0">
                <a:solidFill>
                  <a:srgbClr val="414042"/>
                </a:solidFill>
                <a:latin typeface="Branding"/>
                <a:cs typeface="Branding"/>
              </a:rPr>
              <a:t>tteind</a:t>
            </a:r>
            <a:r>
              <a:rPr sz="900" spc="-35" dirty="0">
                <a:solidFill>
                  <a:srgbClr val="414042"/>
                </a:solidFill>
                <a:latin typeface="Branding"/>
                <a:cs typeface="Branding"/>
              </a:rPr>
              <a:t>r</a:t>
            </a:r>
            <a:r>
              <a:rPr sz="900" dirty="0">
                <a:solidFill>
                  <a:srgbClr val="414042"/>
                </a:solidFill>
                <a:latin typeface="Branding"/>
                <a:cs typeface="Branding"/>
              </a:rPr>
              <a:t>e</a:t>
            </a:r>
            <a:r>
              <a:rPr sz="900" spc="45" dirty="0">
                <a:solidFill>
                  <a:srgbClr val="414042"/>
                </a:solidFill>
                <a:latin typeface="Branding"/>
                <a:cs typeface="Branding"/>
              </a:rPr>
              <a:t> </a:t>
            </a:r>
            <a:r>
              <a:rPr sz="900" dirty="0">
                <a:solidFill>
                  <a:srgbClr val="414042"/>
                </a:solidFill>
                <a:latin typeface="Branding"/>
                <a:cs typeface="Branding"/>
              </a:rPr>
              <a:t>un</a:t>
            </a:r>
            <a:r>
              <a:rPr sz="900" spc="45" dirty="0">
                <a:solidFill>
                  <a:srgbClr val="414042"/>
                </a:solidFill>
                <a:latin typeface="Branding"/>
                <a:cs typeface="Branding"/>
              </a:rPr>
              <a:t> </a:t>
            </a:r>
            <a:r>
              <a:rPr sz="900" dirty="0">
                <a:solidFill>
                  <a:srgbClr val="414042"/>
                </a:solidFill>
                <a:latin typeface="Branding"/>
                <a:cs typeface="Branding"/>
              </a:rPr>
              <a:t>but</a:t>
            </a:r>
            <a:r>
              <a:rPr sz="900" spc="45" dirty="0">
                <a:solidFill>
                  <a:srgbClr val="414042"/>
                </a:solidFill>
                <a:latin typeface="Branding"/>
                <a:cs typeface="Branding"/>
              </a:rPr>
              <a:t> </a:t>
            </a:r>
            <a:r>
              <a:rPr sz="900" dirty="0">
                <a:solidFill>
                  <a:srgbClr val="414042"/>
                </a:solidFill>
                <a:latin typeface="Branding"/>
                <a:cs typeface="Branding"/>
              </a:rPr>
              <a:t>que</a:t>
            </a:r>
            <a:r>
              <a:rPr sz="900" spc="45" dirty="0">
                <a:solidFill>
                  <a:srgbClr val="414042"/>
                </a:solidFill>
                <a:latin typeface="Branding"/>
                <a:cs typeface="Branding"/>
              </a:rPr>
              <a:t> </a:t>
            </a:r>
            <a:r>
              <a:rPr sz="900" dirty="0">
                <a:solidFill>
                  <a:srgbClr val="414042"/>
                </a:solidFill>
                <a:latin typeface="Branding"/>
                <a:cs typeface="Branding"/>
              </a:rPr>
              <a:t>nous</a:t>
            </a:r>
            <a:r>
              <a:rPr sz="900" spc="45" dirty="0">
                <a:solidFill>
                  <a:srgbClr val="414042"/>
                </a:solidFill>
                <a:latin typeface="Branding"/>
                <a:cs typeface="Branding"/>
              </a:rPr>
              <a:t> </a:t>
            </a:r>
            <a:r>
              <a:rPr sz="900" dirty="0">
                <a:solidFill>
                  <a:srgbClr val="414042"/>
                </a:solidFill>
                <a:latin typeface="Branding"/>
                <a:cs typeface="Branding"/>
              </a:rPr>
              <a:t>nous</a:t>
            </a:r>
            <a:r>
              <a:rPr sz="900" spc="45" dirty="0">
                <a:solidFill>
                  <a:srgbClr val="414042"/>
                </a:solidFill>
                <a:latin typeface="Branding"/>
                <a:cs typeface="Branding"/>
              </a:rPr>
              <a:t> </a:t>
            </a:r>
            <a:r>
              <a:rPr sz="900" dirty="0">
                <a:solidFill>
                  <a:srgbClr val="414042"/>
                </a:solidFill>
                <a:latin typeface="Branding"/>
                <a:cs typeface="Branding"/>
              </a:rPr>
              <a:t>sommes</a:t>
            </a:r>
            <a:r>
              <a:rPr sz="900" spc="45" dirty="0">
                <a:solidFill>
                  <a:srgbClr val="414042"/>
                </a:solidFill>
                <a:latin typeface="Branding"/>
                <a:cs typeface="Branding"/>
              </a:rPr>
              <a:t> </a:t>
            </a:r>
            <a:r>
              <a:rPr sz="900" spc="-5" dirty="0">
                <a:solidFill>
                  <a:srgbClr val="414042"/>
                </a:solidFill>
                <a:latin typeface="Branding"/>
                <a:cs typeface="Branding"/>
              </a:rPr>
              <a:t>fi</a:t>
            </a:r>
            <a:r>
              <a:rPr sz="900" spc="-30" dirty="0">
                <a:solidFill>
                  <a:srgbClr val="414042"/>
                </a:solidFill>
                <a:latin typeface="Branding"/>
                <a:cs typeface="Branding"/>
              </a:rPr>
              <a:t>x</a:t>
            </a:r>
            <a:r>
              <a:rPr sz="900" dirty="0">
                <a:solidFill>
                  <a:srgbClr val="414042"/>
                </a:solidFill>
                <a:latin typeface="Branding"/>
                <a:cs typeface="Branding"/>
              </a:rPr>
              <a:t>é</a:t>
            </a:r>
            <a:r>
              <a:rPr sz="900" spc="45" dirty="0">
                <a:solidFill>
                  <a:srgbClr val="414042"/>
                </a:solidFill>
                <a:latin typeface="Branding"/>
                <a:cs typeface="Branding"/>
              </a:rPr>
              <a:t> </a:t>
            </a:r>
            <a:r>
              <a:rPr sz="900" dirty="0">
                <a:solidFill>
                  <a:srgbClr val="414042"/>
                </a:solidFill>
                <a:latin typeface="Branding"/>
                <a:cs typeface="Branding"/>
              </a:rPr>
              <a:t>apporte</a:t>
            </a:r>
            <a:r>
              <a:rPr sz="900" spc="45" dirty="0">
                <a:solidFill>
                  <a:srgbClr val="414042"/>
                </a:solidFill>
                <a:latin typeface="Branding"/>
                <a:cs typeface="Branding"/>
              </a:rPr>
              <a:t> </a:t>
            </a:r>
            <a:r>
              <a:rPr sz="900" dirty="0">
                <a:solidFill>
                  <a:srgbClr val="414042"/>
                </a:solidFill>
                <a:latin typeface="Branding"/>
                <a:cs typeface="Branding"/>
              </a:rPr>
              <a:t>du</a:t>
            </a:r>
            <a:r>
              <a:rPr sz="900" spc="45" dirty="0">
                <a:solidFill>
                  <a:srgbClr val="414042"/>
                </a:solidFill>
                <a:latin typeface="Branding"/>
                <a:cs typeface="Branding"/>
              </a:rPr>
              <a:t> </a:t>
            </a:r>
            <a:r>
              <a:rPr sz="900" dirty="0">
                <a:solidFill>
                  <a:srgbClr val="414042"/>
                </a:solidFill>
                <a:latin typeface="Branding"/>
                <a:cs typeface="Branding"/>
              </a:rPr>
              <a:t>plaisi</a:t>
            </a:r>
            <a:r>
              <a:rPr sz="900" spc="-60" dirty="0">
                <a:solidFill>
                  <a:srgbClr val="414042"/>
                </a:solidFill>
                <a:latin typeface="Branding"/>
                <a:cs typeface="Branding"/>
              </a:rPr>
              <a:t>r</a:t>
            </a:r>
            <a:r>
              <a:rPr sz="900" dirty="0">
                <a:solidFill>
                  <a:srgbClr val="414042"/>
                </a:solidFill>
                <a:latin typeface="Branding"/>
                <a:cs typeface="Branding"/>
              </a:rPr>
              <a:t>,</a:t>
            </a:r>
            <a:r>
              <a:rPr sz="900" spc="-5" dirty="0">
                <a:solidFill>
                  <a:srgbClr val="414042"/>
                </a:solidFill>
                <a:latin typeface="Branding"/>
                <a:cs typeface="Branding"/>
              </a:rPr>
              <a:t> </a:t>
            </a:r>
            <a:r>
              <a:rPr sz="900" dirty="0">
                <a:solidFill>
                  <a:srgbClr val="414042"/>
                </a:solidFill>
                <a:latin typeface="Branding"/>
                <a:cs typeface="Branding"/>
              </a:rPr>
              <a:t>de</a:t>
            </a:r>
            <a:r>
              <a:rPr sz="900" spc="45" dirty="0">
                <a:solidFill>
                  <a:srgbClr val="414042"/>
                </a:solidFill>
                <a:latin typeface="Branding"/>
                <a:cs typeface="Branding"/>
              </a:rPr>
              <a:t> </a:t>
            </a:r>
            <a:r>
              <a:rPr sz="900" dirty="0">
                <a:solidFill>
                  <a:srgbClr val="414042"/>
                </a:solidFill>
                <a:latin typeface="Branding"/>
                <a:cs typeface="Branding"/>
              </a:rPr>
              <a:t>la</a:t>
            </a:r>
            <a:r>
              <a:rPr sz="900" spc="4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10" dirty="0">
                <a:solidFill>
                  <a:srgbClr val="414042"/>
                </a:solidFill>
                <a:latin typeface="Branding"/>
                <a:cs typeface="Branding"/>
              </a:rPr>
              <a:t>n</a:t>
            </a:r>
            <a:r>
              <a:rPr sz="900" spc="-5" dirty="0">
                <a:solidFill>
                  <a:srgbClr val="414042"/>
                </a:solidFill>
                <a:latin typeface="Branding"/>
                <a:cs typeface="Branding"/>
              </a:rPr>
              <a:t>fian</a:t>
            </a:r>
            <a:r>
              <a:rPr sz="900" spc="-20" dirty="0">
                <a:solidFill>
                  <a:srgbClr val="414042"/>
                </a:solidFill>
                <a:latin typeface="Branding"/>
                <a:cs typeface="Branding"/>
              </a:rPr>
              <a:t>c</a:t>
            </a:r>
            <a:r>
              <a:rPr sz="900" dirty="0">
                <a:solidFill>
                  <a:srgbClr val="414042"/>
                </a:solidFill>
                <a:latin typeface="Branding"/>
                <a:cs typeface="Branding"/>
              </a:rPr>
              <a:t>e</a:t>
            </a:r>
            <a:r>
              <a:rPr sz="900" spc="45" dirty="0">
                <a:solidFill>
                  <a:srgbClr val="414042"/>
                </a:solidFill>
                <a:latin typeface="Branding"/>
                <a:cs typeface="Branding"/>
              </a:rPr>
              <a:t> </a:t>
            </a:r>
            <a:r>
              <a:rPr sz="900" spc="-10" dirty="0">
                <a:solidFill>
                  <a:srgbClr val="414042"/>
                </a:solidFill>
                <a:latin typeface="Branding"/>
                <a:cs typeface="Branding"/>
              </a:rPr>
              <a:t>e</a:t>
            </a:r>
            <a:r>
              <a:rPr sz="900" dirty="0">
                <a:solidFill>
                  <a:srgbClr val="414042"/>
                </a:solidFill>
                <a:latin typeface="Branding"/>
                <a:cs typeface="Branding"/>
              </a:rPr>
              <a:t>t</a:t>
            </a:r>
            <a:r>
              <a:rPr sz="900" spc="45" dirty="0">
                <a:solidFill>
                  <a:srgbClr val="414042"/>
                </a:solidFill>
                <a:latin typeface="Branding"/>
                <a:cs typeface="Branding"/>
              </a:rPr>
              <a:t> </a:t>
            </a:r>
            <a:r>
              <a:rPr sz="900" dirty="0">
                <a:solidFill>
                  <a:srgbClr val="414042"/>
                </a:solidFill>
                <a:latin typeface="Branding"/>
                <a:cs typeface="Branding"/>
              </a:rPr>
              <a:t>une </a:t>
            </a:r>
            <a:r>
              <a:rPr sz="900" spc="-15" dirty="0">
                <a:solidFill>
                  <a:srgbClr val="414042"/>
                </a:solidFill>
                <a:latin typeface="Branding"/>
                <a:cs typeface="Branding"/>
              </a:rPr>
              <a:t>c</a:t>
            </a:r>
            <a:r>
              <a:rPr sz="900" dirty="0">
                <a:solidFill>
                  <a:srgbClr val="414042"/>
                </a:solidFill>
                <a:latin typeface="Branding"/>
                <a:cs typeface="Branding"/>
              </a:rPr>
              <a:t>ertaine</a:t>
            </a:r>
            <a:r>
              <a:rPr sz="900" spc="80" dirty="0">
                <a:solidFill>
                  <a:srgbClr val="414042"/>
                </a:solidFill>
                <a:latin typeface="Branding"/>
                <a:cs typeface="Branding"/>
              </a:rPr>
              <a:t> </a:t>
            </a:r>
            <a:r>
              <a:rPr sz="900" spc="-5" dirty="0">
                <a:solidFill>
                  <a:srgbClr val="414042"/>
                </a:solidFill>
                <a:latin typeface="Branding"/>
                <a:cs typeface="Branding"/>
              </a:rPr>
              <a:t>fierté.</a:t>
            </a:r>
            <a:r>
              <a:rPr sz="900" spc="10" dirty="0">
                <a:solidFill>
                  <a:srgbClr val="414042"/>
                </a:solidFill>
                <a:latin typeface="Branding"/>
                <a:cs typeface="Branding"/>
              </a:rPr>
              <a:t> </a:t>
            </a:r>
            <a:r>
              <a:rPr sz="900" spc="-5" dirty="0">
                <a:solidFill>
                  <a:srgbClr val="414042"/>
                </a:solidFill>
                <a:latin typeface="Branding"/>
                <a:cs typeface="Branding"/>
              </a:rPr>
              <a:t>A</a:t>
            </a:r>
            <a:r>
              <a:rPr sz="900" dirty="0">
                <a:solidFill>
                  <a:srgbClr val="414042"/>
                </a:solidFill>
                <a:latin typeface="Branding"/>
                <a:cs typeface="Branding"/>
              </a:rPr>
              <a:t>u</a:t>
            </a:r>
            <a:r>
              <a:rPr sz="900" spc="8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a:t>
            </a:r>
            <a:r>
              <a:rPr sz="900" spc="-5" dirty="0">
                <a:solidFill>
                  <a:srgbClr val="414042"/>
                </a:solidFill>
                <a:latin typeface="Branding"/>
                <a:cs typeface="Branding"/>
              </a:rPr>
              <a:t>n</a:t>
            </a:r>
            <a:r>
              <a:rPr sz="900" dirty="0">
                <a:solidFill>
                  <a:srgbClr val="414042"/>
                </a:solidFill>
                <a:latin typeface="Branding"/>
                <a:cs typeface="Branding"/>
              </a:rPr>
              <a:t>t</a:t>
            </a:r>
            <a:r>
              <a:rPr sz="900" spc="-10" dirty="0">
                <a:solidFill>
                  <a:srgbClr val="414042"/>
                </a:solidFill>
                <a:latin typeface="Branding"/>
                <a:cs typeface="Branding"/>
              </a:rPr>
              <a:t>r</a:t>
            </a:r>
            <a:r>
              <a:rPr sz="900" dirty="0">
                <a:solidFill>
                  <a:srgbClr val="414042"/>
                </a:solidFill>
                <a:latin typeface="Branding"/>
                <a:cs typeface="Branding"/>
              </a:rPr>
              <a:t>ai</a:t>
            </a:r>
            <a:r>
              <a:rPr sz="900" spc="-35" dirty="0">
                <a:solidFill>
                  <a:srgbClr val="414042"/>
                </a:solidFill>
                <a:latin typeface="Branding"/>
                <a:cs typeface="Branding"/>
              </a:rPr>
              <a:t>r</a:t>
            </a:r>
            <a:r>
              <a:rPr sz="900" dirty="0">
                <a:solidFill>
                  <a:srgbClr val="414042"/>
                </a:solidFill>
                <a:latin typeface="Branding"/>
                <a:cs typeface="Branding"/>
              </a:rPr>
              <a:t>e,</a:t>
            </a:r>
            <a:r>
              <a:rPr sz="900" spc="30" dirty="0">
                <a:solidFill>
                  <a:srgbClr val="414042"/>
                </a:solidFill>
                <a:latin typeface="Branding"/>
                <a:cs typeface="Branding"/>
              </a:rPr>
              <a:t> </a:t>
            </a:r>
            <a:r>
              <a:rPr sz="900" dirty="0">
                <a:solidFill>
                  <a:srgbClr val="414042"/>
                </a:solidFill>
                <a:latin typeface="Branding"/>
                <a:cs typeface="Branding"/>
              </a:rPr>
              <a:t>lo</a:t>
            </a:r>
            <a:r>
              <a:rPr sz="900" spc="-10" dirty="0">
                <a:solidFill>
                  <a:srgbClr val="414042"/>
                </a:solidFill>
                <a:latin typeface="Branding"/>
                <a:cs typeface="Branding"/>
              </a:rPr>
              <a:t>r</a:t>
            </a:r>
            <a:r>
              <a:rPr sz="900" dirty="0">
                <a:solidFill>
                  <a:srgbClr val="414042"/>
                </a:solidFill>
                <a:latin typeface="Branding"/>
                <a:cs typeface="Branding"/>
              </a:rPr>
              <a:t>sque</a:t>
            </a:r>
            <a:r>
              <a:rPr sz="900" spc="80" dirty="0">
                <a:solidFill>
                  <a:srgbClr val="414042"/>
                </a:solidFill>
                <a:latin typeface="Branding"/>
                <a:cs typeface="Branding"/>
              </a:rPr>
              <a:t> </a:t>
            </a:r>
            <a:r>
              <a:rPr sz="900" dirty="0">
                <a:solidFill>
                  <a:srgbClr val="414042"/>
                </a:solidFill>
                <a:latin typeface="Branding"/>
                <a:cs typeface="Branding"/>
              </a:rPr>
              <a:t>nous</a:t>
            </a:r>
            <a:r>
              <a:rPr sz="900" spc="80" dirty="0">
                <a:solidFill>
                  <a:srgbClr val="414042"/>
                </a:solidFill>
                <a:latin typeface="Branding"/>
                <a:cs typeface="Branding"/>
              </a:rPr>
              <a:t> </a:t>
            </a:r>
            <a:r>
              <a:rPr sz="900" dirty="0">
                <a:solidFill>
                  <a:srgbClr val="414042"/>
                </a:solidFill>
                <a:latin typeface="Branding"/>
                <a:cs typeface="Branding"/>
              </a:rPr>
              <a:t>échouons,</a:t>
            </a:r>
            <a:r>
              <a:rPr sz="900" spc="30" dirty="0">
                <a:solidFill>
                  <a:srgbClr val="414042"/>
                </a:solidFill>
                <a:latin typeface="Branding"/>
                <a:cs typeface="Branding"/>
              </a:rPr>
              <a:t> </a:t>
            </a:r>
            <a:r>
              <a:rPr sz="900" dirty="0">
                <a:solidFill>
                  <a:srgbClr val="414042"/>
                </a:solidFill>
                <a:latin typeface="Branding"/>
                <a:cs typeface="Branding"/>
              </a:rPr>
              <a:t>nous</a:t>
            </a:r>
            <a:r>
              <a:rPr sz="900" spc="80" dirty="0">
                <a:solidFill>
                  <a:srgbClr val="414042"/>
                </a:solidFill>
                <a:latin typeface="Branding"/>
                <a:cs typeface="Branding"/>
              </a:rPr>
              <a:t> </a:t>
            </a:r>
            <a:r>
              <a:rPr sz="900" dirty="0">
                <a:solidFill>
                  <a:srgbClr val="414042"/>
                </a:solidFill>
                <a:latin typeface="Branding"/>
                <a:cs typeface="Branding"/>
              </a:rPr>
              <a:t>pou</a:t>
            </a:r>
            <a:r>
              <a:rPr sz="900" spc="-10" dirty="0">
                <a:solidFill>
                  <a:srgbClr val="414042"/>
                </a:solidFill>
                <a:latin typeface="Branding"/>
                <a:cs typeface="Branding"/>
              </a:rPr>
              <a:t>v</a:t>
            </a:r>
            <a:r>
              <a:rPr sz="900" dirty="0">
                <a:solidFill>
                  <a:srgbClr val="414042"/>
                </a:solidFill>
                <a:latin typeface="Branding"/>
                <a:cs typeface="Branding"/>
              </a:rPr>
              <a:t>ons</a:t>
            </a:r>
            <a:r>
              <a:rPr sz="900" spc="80"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esse</a:t>
            </a:r>
            <a:r>
              <a:rPr sz="900" spc="-5" dirty="0">
                <a:solidFill>
                  <a:srgbClr val="414042"/>
                </a:solidFill>
                <a:latin typeface="Branding"/>
                <a:cs typeface="Branding"/>
              </a:rPr>
              <a:t>n</a:t>
            </a:r>
            <a:r>
              <a:rPr sz="900" dirty="0">
                <a:solidFill>
                  <a:srgbClr val="414042"/>
                </a:solidFill>
                <a:latin typeface="Branding"/>
                <a:cs typeface="Branding"/>
              </a:rPr>
              <a:t>tir</a:t>
            </a:r>
            <a:r>
              <a:rPr sz="900" spc="55" dirty="0">
                <a:solidFill>
                  <a:srgbClr val="414042"/>
                </a:solidFill>
                <a:latin typeface="Branding"/>
                <a:cs typeface="Branding"/>
              </a:rPr>
              <a:t> </a:t>
            </a:r>
            <a:r>
              <a:rPr sz="900" dirty="0">
                <a:solidFill>
                  <a:srgbClr val="414042"/>
                </a:solidFill>
                <a:latin typeface="Branding"/>
                <a:cs typeface="Branding"/>
              </a:rPr>
              <a:t>un</a:t>
            </a:r>
            <a:r>
              <a:rPr sz="900" spc="80" dirty="0">
                <a:solidFill>
                  <a:srgbClr val="414042"/>
                </a:solidFill>
                <a:latin typeface="Branding"/>
                <a:cs typeface="Branding"/>
              </a:rPr>
              <a:t> </a:t>
            </a:r>
            <a:r>
              <a:rPr sz="900" dirty="0" smtClean="0">
                <a:solidFill>
                  <a:srgbClr val="414042"/>
                </a:solidFill>
                <a:latin typeface="Branding"/>
                <a:cs typeface="Branding"/>
              </a:rPr>
              <a:t>se</a:t>
            </a:r>
            <a:r>
              <a:rPr sz="900" spc="-5" dirty="0" smtClean="0">
                <a:solidFill>
                  <a:srgbClr val="414042"/>
                </a:solidFill>
                <a:latin typeface="Branding"/>
                <a:cs typeface="Branding"/>
              </a:rPr>
              <a:t>n</a:t>
            </a:r>
            <a:r>
              <a:rPr sz="900" dirty="0" smtClean="0">
                <a:solidFill>
                  <a:srgbClr val="414042"/>
                </a:solidFill>
                <a:latin typeface="Branding"/>
                <a:cs typeface="Branding"/>
              </a:rPr>
              <a:t>time</a:t>
            </a:r>
            <a:r>
              <a:rPr sz="900" spc="-5" dirty="0" smtClean="0">
                <a:solidFill>
                  <a:srgbClr val="414042"/>
                </a:solidFill>
                <a:latin typeface="Branding"/>
                <a:cs typeface="Branding"/>
              </a:rPr>
              <a:t>n</a:t>
            </a:r>
            <a:r>
              <a:rPr sz="900" dirty="0" smtClean="0">
                <a:solidFill>
                  <a:srgbClr val="414042"/>
                </a:solidFill>
                <a:latin typeface="Branding"/>
                <a:cs typeface="Branding"/>
              </a:rPr>
              <a:t>t</a:t>
            </a:r>
            <a:r>
              <a:rPr sz="900" spc="80" dirty="0" smtClean="0">
                <a:solidFill>
                  <a:srgbClr val="414042"/>
                </a:solidFill>
                <a:latin typeface="Branding"/>
                <a:cs typeface="Branding"/>
              </a:rPr>
              <a:t> </a:t>
            </a:r>
            <a:r>
              <a:rPr sz="900" dirty="0">
                <a:solidFill>
                  <a:srgbClr val="414042"/>
                </a:solidFill>
                <a:latin typeface="Branding"/>
                <a:cs typeface="Branding"/>
              </a:rPr>
              <a:t>de</a:t>
            </a:r>
            <a:r>
              <a:rPr sz="900" spc="80" dirty="0">
                <a:solidFill>
                  <a:srgbClr val="414042"/>
                </a:solidFill>
                <a:latin typeface="Branding"/>
                <a:cs typeface="Branding"/>
              </a:rPr>
              <a:t> </a:t>
            </a:r>
            <a:r>
              <a:rPr sz="900" dirty="0">
                <a:solidFill>
                  <a:srgbClr val="414042"/>
                </a:solidFill>
                <a:latin typeface="Branding"/>
                <a:cs typeface="Branding"/>
              </a:rPr>
              <a:t>dé</a:t>
            </a:r>
            <a:r>
              <a:rPr sz="900" spc="-15" dirty="0">
                <a:solidFill>
                  <a:srgbClr val="414042"/>
                </a:solidFill>
                <a:latin typeface="Branding"/>
                <a:cs typeface="Branding"/>
              </a:rPr>
              <a:t>c</a:t>
            </a:r>
            <a:r>
              <a:rPr sz="900" dirty="0">
                <a:solidFill>
                  <a:srgbClr val="414042"/>
                </a:solidFill>
                <a:latin typeface="Branding"/>
                <a:cs typeface="Branding"/>
              </a:rPr>
              <a:t>e</a:t>
            </a:r>
            <a:r>
              <a:rPr sz="900" spc="-10" dirty="0">
                <a:solidFill>
                  <a:srgbClr val="414042"/>
                </a:solidFill>
                <a:latin typeface="Branding"/>
                <a:cs typeface="Branding"/>
              </a:rPr>
              <a:t>p</a:t>
            </a:r>
            <a:r>
              <a:rPr sz="900" dirty="0">
                <a:solidFill>
                  <a:srgbClr val="414042"/>
                </a:solidFill>
                <a:latin typeface="Branding"/>
                <a:cs typeface="Branding"/>
              </a:rPr>
              <a:t>tion,</a:t>
            </a:r>
            <a:r>
              <a:rPr sz="900" spc="30" dirty="0">
                <a:solidFill>
                  <a:srgbClr val="414042"/>
                </a:solidFill>
                <a:latin typeface="Branding"/>
                <a:cs typeface="Branding"/>
              </a:rPr>
              <a:t> </a:t>
            </a:r>
            <a:r>
              <a:rPr sz="900" dirty="0">
                <a:solidFill>
                  <a:srgbClr val="414042"/>
                </a:solidFill>
                <a:latin typeface="Branding"/>
                <a:cs typeface="Branding"/>
              </a:rPr>
              <a:t>de</a:t>
            </a:r>
            <a:r>
              <a:rPr sz="900" spc="80" dirty="0">
                <a:solidFill>
                  <a:srgbClr val="414042"/>
                </a:solidFill>
                <a:latin typeface="Branding"/>
                <a:cs typeface="Branding"/>
              </a:rPr>
              <a:t> </a:t>
            </a:r>
            <a:r>
              <a:rPr sz="900" spc="-5" dirty="0">
                <a:solidFill>
                  <a:srgbClr val="414042"/>
                </a:solidFill>
                <a:latin typeface="Branding"/>
                <a:cs typeface="Branding"/>
              </a:rPr>
              <a:t>f</a:t>
            </a:r>
            <a:r>
              <a:rPr sz="900" dirty="0">
                <a:solidFill>
                  <a:srgbClr val="414042"/>
                </a:solidFill>
                <a:latin typeface="Branding"/>
                <a:cs typeface="Branding"/>
              </a:rPr>
              <a:t>rust</a:t>
            </a:r>
            <a:r>
              <a:rPr sz="900" spc="-10" dirty="0">
                <a:solidFill>
                  <a:srgbClr val="414042"/>
                </a:solidFill>
                <a:latin typeface="Branding"/>
                <a:cs typeface="Branding"/>
              </a:rPr>
              <a:t>r</a:t>
            </a:r>
            <a:r>
              <a:rPr sz="900" spc="-5" dirty="0">
                <a:solidFill>
                  <a:srgbClr val="414042"/>
                </a:solidFill>
                <a:latin typeface="Branding"/>
                <a:cs typeface="Branding"/>
              </a:rPr>
              <a:t>a</a:t>
            </a:r>
            <a:r>
              <a:rPr sz="900" dirty="0">
                <a:solidFill>
                  <a:srgbClr val="414042"/>
                </a:solidFill>
                <a:latin typeface="Branding"/>
                <a:cs typeface="Branding"/>
              </a:rPr>
              <a:t>tion,</a:t>
            </a:r>
            <a:r>
              <a:rPr sz="900" spc="30" dirty="0">
                <a:solidFill>
                  <a:srgbClr val="414042"/>
                </a:solidFill>
                <a:latin typeface="Branding"/>
                <a:cs typeface="Branding"/>
              </a:rPr>
              <a:t> </a:t>
            </a:r>
            <a:r>
              <a:rPr sz="900" dirty="0">
                <a:solidFill>
                  <a:srgbClr val="414042"/>
                </a:solidFill>
                <a:latin typeface="Branding"/>
                <a:cs typeface="Branding"/>
              </a:rPr>
              <a:t>de</a:t>
            </a:r>
            <a:r>
              <a:rPr sz="900" spc="80" dirty="0">
                <a:solidFill>
                  <a:srgbClr val="414042"/>
                </a:solidFill>
                <a:latin typeface="Branding"/>
                <a:cs typeface="Branding"/>
              </a:rPr>
              <a:t> </a:t>
            </a:r>
            <a:r>
              <a:rPr sz="900" dirty="0">
                <a:solidFill>
                  <a:srgbClr val="414042"/>
                </a:solidFill>
                <a:latin typeface="Branding"/>
                <a:cs typeface="Branding"/>
              </a:rPr>
              <a:t>dé</a:t>
            </a:r>
            <a:r>
              <a:rPr sz="900" spc="-15" dirty="0">
                <a:solidFill>
                  <a:srgbClr val="414042"/>
                </a:solidFill>
                <a:latin typeface="Branding"/>
                <a:cs typeface="Branding"/>
              </a:rPr>
              <a:t>c</a:t>
            </a:r>
            <a:r>
              <a:rPr sz="900" dirty="0">
                <a:solidFill>
                  <a:srgbClr val="414042"/>
                </a:solidFill>
                <a:latin typeface="Branding"/>
                <a:cs typeface="Branding"/>
              </a:rPr>
              <a:t>ou</a:t>
            </a:r>
            <a:r>
              <a:rPr sz="900" spc="-10" dirty="0">
                <a:solidFill>
                  <a:srgbClr val="414042"/>
                </a:solidFill>
                <a:latin typeface="Branding"/>
                <a:cs typeface="Branding"/>
              </a:rPr>
              <a:t>r</a:t>
            </a:r>
            <a:r>
              <a:rPr sz="900" dirty="0">
                <a:solidFill>
                  <a:srgbClr val="414042"/>
                </a:solidFill>
                <a:latin typeface="Branding"/>
                <a:cs typeface="Branding"/>
              </a:rPr>
              <a:t>ageme</a:t>
            </a:r>
            <a:r>
              <a:rPr sz="900" spc="-5" dirty="0">
                <a:solidFill>
                  <a:srgbClr val="414042"/>
                </a:solidFill>
                <a:latin typeface="Branding"/>
                <a:cs typeface="Branding"/>
              </a:rPr>
              <a:t>n</a:t>
            </a:r>
            <a:r>
              <a:rPr sz="900" dirty="0">
                <a:solidFill>
                  <a:srgbClr val="414042"/>
                </a:solidFill>
                <a:latin typeface="Branding"/>
                <a:cs typeface="Branding"/>
              </a:rPr>
              <a:t>t,</a:t>
            </a:r>
            <a:r>
              <a:rPr sz="900" spc="15"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oi</a:t>
            </a:r>
            <a:r>
              <a:rPr sz="900" spc="-35" dirty="0">
                <a:solidFill>
                  <a:srgbClr val="414042"/>
                </a:solidFill>
                <a:latin typeface="Branding"/>
                <a:cs typeface="Branding"/>
              </a:rPr>
              <a:t>r</a:t>
            </a:r>
            <a:r>
              <a:rPr sz="900" dirty="0">
                <a:solidFill>
                  <a:srgbClr val="414042"/>
                </a:solidFill>
                <a:latin typeface="Branding"/>
                <a:cs typeface="Branding"/>
              </a:rPr>
              <a:t>e</a:t>
            </a:r>
            <a:r>
              <a:rPr sz="900" spc="80" dirty="0">
                <a:solidFill>
                  <a:srgbClr val="414042"/>
                </a:solidFill>
                <a:latin typeface="Branding"/>
                <a:cs typeface="Branding"/>
              </a:rPr>
              <a:t> </a:t>
            </a:r>
            <a:r>
              <a:rPr sz="900" dirty="0">
                <a:solidFill>
                  <a:srgbClr val="414042"/>
                </a:solidFill>
                <a:latin typeface="Branding"/>
                <a:cs typeface="Branding"/>
              </a:rPr>
              <a:t>de</a:t>
            </a:r>
            <a:r>
              <a:rPr sz="900" spc="8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olè</a:t>
            </a:r>
            <a:r>
              <a:rPr sz="900" spc="-35" dirty="0">
                <a:solidFill>
                  <a:srgbClr val="414042"/>
                </a:solidFill>
                <a:latin typeface="Branding"/>
                <a:cs typeface="Branding"/>
              </a:rPr>
              <a:t>r</a:t>
            </a:r>
            <a:r>
              <a:rPr sz="900" dirty="0">
                <a:solidFill>
                  <a:srgbClr val="414042"/>
                </a:solidFill>
                <a:latin typeface="Branding"/>
                <a:cs typeface="Branding"/>
              </a:rPr>
              <a:t>e.</a:t>
            </a:r>
            <a:r>
              <a:rPr sz="900" spc="30" dirty="0">
                <a:solidFill>
                  <a:srgbClr val="414042"/>
                </a:solidFill>
                <a:latin typeface="Branding"/>
                <a:cs typeface="Branding"/>
              </a:rPr>
              <a:t> </a:t>
            </a:r>
            <a:r>
              <a:rPr sz="900" dirty="0">
                <a:solidFill>
                  <a:srgbClr val="414042"/>
                </a:solidFill>
                <a:latin typeface="Branding"/>
                <a:cs typeface="Branding"/>
              </a:rPr>
              <a:t>Mais</a:t>
            </a:r>
            <a:r>
              <a:rPr sz="900" spc="80"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dirty="0">
                <a:solidFill>
                  <a:srgbClr val="414042"/>
                </a:solidFill>
                <a:latin typeface="Branding"/>
                <a:cs typeface="Branding"/>
              </a:rPr>
              <a:t>échec</a:t>
            </a:r>
            <a:r>
              <a:rPr sz="900" spc="80" dirty="0">
                <a:solidFill>
                  <a:srgbClr val="414042"/>
                </a:solidFill>
                <a:latin typeface="Branding"/>
                <a:cs typeface="Branding"/>
              </a:rPr>
              <a:t> </a:t>
            </a:r>
            <a:r>
              <a:rPr sz="900" dirty="0">
                <a:solidFill>
                  <a:srgbClr val="414042"/>
                </a:solidFill>
                <a:latin typeface="Branding"/>
                <a:cs typeface="Branding"/>
              </a:rPr>
              <a:t>ne doit</a:t>
            </a:r>
            <a:r>
              <a:rPr sz="900" spc="70" dirty="0">
                <a:solidFill>
                  <a:srgbClr val="414042"/>
                </a:solidFill>
                <a:latin typeface="Branding"/>
                <a:cs typeface="Branding"/>
              </a:rPr>
              <a:t> </a:t>
            </a:r>
            <a:r>
              <a:rPr sz="900" dirty="0">
                <a:solidFill>
                  <a:srgbClr val="414042"/>
                </a:solidFill>
                <a:latin typeface="Branding"/>
                <a:cs typeface="Branding"/>
              </a:rPr>
              <a:t>pas</a:t>
            </a:r>
            <a:r>
              <a:rPr sz="900" spc="70" dirty="0">
                <a:solidFill>
                  <a:srgbClr val="414042"/>
                </a:solidFill>
                <a:latin typeface="Branding"/>
                <a:cs typeface="Branding"/>
              </a:rPr>
              <a:t> </a:t>
            </a:r>
            <a:r>
              <a:rPr lang="fr-FR" sz="900" spc="-10" dirty="0" smtClean="0">
                <a:solidFill>
                  <a:srgbClr val="414042"/>
                </a:solidFill>
                <a:latin typeface="Branding"/>
                <a:cs typeface="Branding"/>
              </a:rPr>
              <a:t>ê</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a:t>
            </a:r>
            <a:r>
              <a:rPr sz="900" spc="60" dirty="0" smtClean="0">
                <a:solidFill>
                  <a:srgbClr val="414042"/>
                </a:solidFill>
                <a:latin typeface="Branding"/>
                <a:cs typeface="Branding"/>
              </a:rPr>
              <a:t> </a:t>
            </a:r>
            <a:r>
              <a:rPr lang="fr-FR" sz="900" spc="-10" dirty="0" smtClean="0">
                <a:solidFill>
                  <a:srgbClr val="414042"/>
                </a:solidFill>
                <a:latin typeface="Branding"/>
                <a:cs typeface="Branding"/>
              </a:rPr>
              <a:t>v</a:t>
            </a:r>
            <a:r>
              <a:rPr lang="fr-FR" sz="900" dirty="0" smtClean="0">
                <a:solidFill>
                  <a:srgbClr val="414042"/>
                </a:solidFill>
                <a:latin typeface="Branding"/>
                <a:cs typeface="Branding"/>
              </a:rPr>
              <a:t>écu</a:t>
            </a:r>
            <a:r>
              <a:rPr sz="900" spc="70" dirty="0" smtClean="0">
                <a:solidFill>
                  <a:srgbClr val="414042"/>
                </a:solidFill>
                <a:latin typeface="Branding"/>
                <a:cs typeface="Branding"/>
              </a:rPr>
              <a:t>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omme</a:t>
            </a:r>
            <a:r>
              <a:rPr sz="900" spc="70" dirty="0" smtClean="0">
                <a:solidFill>
                  <a:srgbClr val="414042"/>
                </a:solidFill>
                <a:latin typeface="Branding"/>
                <a:cs typeface="Branding"/>
              </a:rPr>
              <a:t> </a:t>
            </a:r>
            <a:r>
              <a:rPr lang="fr-FR" sz="900" spc="70" dirty="0" smtClean="0">
                <a:solidFill>
                  <a:srgbClr val="414042"/>
                </a:solidFill>
                <a:latin typeface="Branding"/>
                <a:cs typeface="Branding"/>
              </a:rPr>
              <a:t>une </a:t>
            </a:r>
            <a:r>
              <a:rPr lang="fr-FR" sz="900" dirty="0">
                <a:solidFill>
                  <a:srgbClr val="414042"/>
                </a:solidFill>
                <a:latin typeface="Branding"/>
                <a:cs typeface="Branding"/>
              </a:rPr>
              <a:t>défaite</a:t>
            </a:r>
            <a:r>
              <a:rPr sz="900" dirty="0">
                <a:solidFill>
                  <a:srgbClr val="414042"/>
                </a:solidFill>
                <a:latin typeface="Branding"/>
                <a:cs typeface="Branding"/>
              </a:rPr>
              <a:t>,</a:t>
            </a:r>
            <a:r>
              <a:rPr sz="900" spc="20" dirty="0" smtClean="0">
                <a:solidFill>
                  <a:srgbClr val="414042"/>
                </a:solidFill>
                <a:latin typeface="Branding"/>
                <a:cs typeface="Branding"/>
              </a:rPr>
              <a:t> </a:t>
            </a:r>
            <a:r>
              <a:rPr sz="900" dirty="0">
                <a:solidFill>
                  <a:srgbClr val="414042"/>
                </a:solidFill>
                <a:latin typeface="Branding"/>
                <a:cs typeface="Branding"/>
              </a:rPr>
              <a:t>mais</a:t>
            </a:r>
            <a:r>
              <a:rPr sz="900" spc="70" dirty="0">
                <a:solidFill>
                  <a:srgbClr val="414042"/>
                </a:solidFill>
                <a:latin typeface="Branding"/>
                <a:cs typeface="Branding"/>
              </a:rPr>
              <a:t> </a:t>
            </a:r>
            <a:r>
              <a:rPr sz="900" dirty="0">
                <a:solidFill>
                  <a:srgbClr val="414042"/>
                </a:solidFill>
                <a:latin typeface="Branding"/>
                <a:cs typeface="Branding"/>
              </a:rPr>
              <a:t>plut</a:t>
            </a:r>
            <a:r>
              <a:rPr sz="900" spc="-10" dirty="0">
                <a:solidFill>
                  <a:srgbClr val="414042"/>
                </a:solidFill>
                <a:latin typeface="Branding"/>
                <a:cs typeface="Branding"/>
              </a:rPr>
              <a:t>ô</a:t>
            </a:r>
            <a:r>
              <a:rPr sz="900" dirty="0">
                <a:solidFill>
                  <a:srgbClr val="414042"/>
                </a:solidFill>
                <a:latin typeface="Branding"/>
                <a:cs typeface="Branding"/>
              </a:rPr>
              <a:t>t</a:t>
            </a:r>
            <a:r>
              <a:rPr sz="900" spc="70"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omme</a:t>
            </a:r>
            <a:r>
              <a:rPr sz="900" spc="70" dirty="0">
                <a:solidFill>
                  <a:srgbClr val="414042"/>
                </a:solidFill>
                <a:latin typeface="Branding"/>
                <a:cs typeface="Branding"/>
              </a:rPr>
              <a:t> </a:t>
            </a:r>
            <a:r>
              <a:rPr sz="900" dirty="0">
                <a:solidFill>
                  <a:srgbClr val="414042"/>
                </a:solidFill>
                <a:latin typeface="Branding"/>
                <a:cs typeface="Branding"/>
              </a:rPr>
              <a:t>une</a:t>
            </a:r>
            <a:r>
              <a:rPr sz="900" spc="70" dirty="0">
                <a:solidFill>
                  <a:srgbClr val="414042"/>
                </a:solidFill>
                <a:latin typeface="Branding"/>
                <a:cs typeface="Branding"/>
              </a:rPr>
              <a:t> </a:t>
            </a:r>
            <a:r>
              <a:rPr sz="900" dirty="0">
                <a:solidFill>
                  <a:srgbClr val="414042"/>
                </a:solidFill>
                <a:latin typeface="Branding"/>
                <a:cs typeface="Branding"/>
              </a:rPr>
              <a:t>sou</a:t>
            </a:r>
            <a:r>
              <a:rPr sz="900" spc="-35" dirty="0">
                <a:solidFill>
                  <a:srgbClr val="414042"/>
                </a:solidFill>
                <a:latin typeface="Branding"/>
                <a:cs typeface="Branding"/>
              </a:rPr>
              <a:t>r</a:t>
            </a:r>
            <a:r>
              <a:rPr sz="900" spc="-15" dirty="0">
                <a:solidFill>
                  <a:srgbClr val="414042"/>
                </a:solidFill>
                <a:latin typeface="Branding"/>
                <a:cs typeface="Branding"/>
              </a:rPr>
              <a:t>c</a:t>
            </a:r>
            <a:r>
              <a:rPr sz="900" dirty="0">
                <a:solidFill>
                  <a:srgbClr val="414042"/>
                </a:solidFill>
                <a:latin typeface="Branding"/>
                <a:cs typeface="Branding"/>
              </a:rPr>
              <a:t>e</a:t>
            </a:r>
            <a:r>
              <a:rPr sz="900" spc="70" dirty="0">
                <a:solidFill>
                  <a:srgbClr val="414042"/>
                </a:solidFill>
                <a:latin typeface="Branding"/>
                <a:cs typeface="Branding"/>
              </a:rPr>
              <a:t> </a:t>
            </a:r>
            <a:r>
              <a:rPr sz="900" dirty="0">
                <a:solidFill>
                  <a:srgbClr val="414042"/>
                </a:solidFill>
                <a:latin typeface="Branding"/>
                <a:cs typeface="Branding"/>
              </a:rPr>
              <a:t>d’inspi</a:t>
            </a:r>
            <a:r>
              <a:rPr sz="900" spc="-10" dirty="0">
                <a:solidFill>
                  <a:srgbClr val="414042"/>
                </a:solidFill>
                <a:latin typeface="Branding"/>
                <a:cs typeface="Branding"/>
              </a:rPr>
              <a:t>r</a:t>
            </a:r>
            <a:r>
              <a:rPr sz="900" spc="-5" dirty="0">
                <a:solidFill>
                  <a:srgbClr val="414042"/>
                </a:solidFill>
                <a:latin typeface="Branding"/>
                <a:cs typeface="Branding"/>
              </a:rPr>
              <a:t>a</a:t>
            </a:r>
            <a:r>
              <a:rPr sz="900" dirty="0">
                <a:solidFill>
                  <a:srgbClr val="414042"/>
                </a:solidFill>
                <a:latin typeface="Branding"/>
                <a:cs typeface="Branding"/>
              </a:rPr>
              <a:t>tion pour</a:t>
            </a:r>
            <a:r>
              <a:rPr sz="900" spc="-25"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éess</a:t>
            </a:r>
            <a:r>
              <a:rPr sz="900" spc="-5" dirty="0">
                <a:solidFill>
                  <a:srgbClr val="414042"/>
                </a:solidFill>
                <a:latin typeface="Branding"/>
                <a:cs typeface="Branding"/>
              </a:rPr>
              <a:t>a</a:t>
            </a:r>
            <a:r>
              <a:rPr sz="900" spc="-10" dirty="0">
                <a:solidFill>
                  <a:srgbClr val="414042"/>
                </a:solidFill>
                <a:latin typeface="Branding"/>
                <a:cs typeface="Branding"/>
              </a:rPr>
              <a:t>y</a:t>
            </a:r>
            <a:r>
              <a:rPr sz="900" dirty="0">
                <a:solidFill>
                  <a:srgbClr val="414042"/>
                </a:solidFill>
                <a:latin typeface="Branding"/>
                <a:cs typeface="Branding"/>
              </a:rPr>
              <a:t>e</a:t>
            </a:r>
            <a:r>
              <a:rPr sz="900" spc="-60" dirty="0">
                <a:solidFill>
                  <a:srgbClr val="414042"/>
                </a:solidFill>
                <a:latin typeface="Branding"/>
                <a:cs typeface="Branding"/>
              </a:rPr>
              <a:t>r</a:t>
            </a:r>
            <a:r>
              <a:rPr sz="900" dirty="0">
                <a:solidFill>
                  <a:srgbClr val="414042"/>
                </a:solidFill>
                <a:latin typeface="Branding"/>
                <a:cs typeface="Branding"/>
              </a:rPr>
              <a:t>,</a:t>
            </a:r>
            <a:r>
              <a:rPr sz="900" spc="-50"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edoubler</a:t>
            </a:r>
            <a:r>
              <a:rPr sz="900" spc="-25" dirty="0">
                <a:solidFill>
                  <a:srgbClr val="414042"/>
                </a:solidFill>
                <a:latin typeface="Branding"/>
                <a:cs typeface="Branding"/>
              </a:rPr>
              <a:t> </a:t>
            </a:r>
            <a:r>
              <a:rPr sz="900" dirty="0">
                <a:solidFill>
                  <a:srgbClr val="414042"/>
                </a:solidFill>
                <a:latin typeface="Branding"/>
                <a:cs typeface="Branding"/>
              </a:rPr>
              <a:t>d</a:t>
            </a:r>
            <a:r>
              <a:rPr sz="900" spc="-50" dirty="0">
                <a:solidFill>
                  <a:srgbClr val="414042"/>
                </a:solidFill>
                <a:latin typeface="Branding"/>
                <a:cs typeface="Branding"/>
              </a:rPr>
              <a:t>’</a:t>
            </a:r>
            <a:r>
              <a:rPr sz="900" spc="-5" dirty="0">
                <a:solidFill>
                  <a:srgbClr val="414042"/>
                </a:solidFill>
                <a:latin typeface="Branding"/>
                <a:cs typeface="Branding"/>
              </a:rPr>
              <a:t>e</a:t>
            </a:r>
            <a:r>
              <a:rPr sz="900" dirty="0">
                <a:solidFill>
                  <a:srgbClr val="414042"/>
                </a:solidFill>
                <a:latin typeface="Branding"/>
                <a:cs typeface="Branding"/>
              </a:rPr>
              <a:t>f</a:t>
            </a:r>
            <a:r>
              <a:rPr sz="900" spc="-20" dirty="0">
                <a:solidFill>
                  <a:srgbClr val="414042"/>
                </a:solidFill>
                <a:latin typeface="Branding"/>
                <a:cs typeface="Branding"/>
              </a:rPr>
              <a:t>f</a:t>
            </a:r>
            <a:r>
              <a:rPr sz="900" dirty="0">
                <a:solidFill>
                  <a:srgbClr val="414042"/>
                </a:solidFill>
                <a:latin typeface="Branding"/>
                <a:cs typeface="Branding"/>
              </a:rPr>
              <a:t>ort pour</a:t>
            </a:r>
            <a:r>
              <a:rPr sz="900" spc="-25" dirty="0">
                <a:solidFill>
                  <a:srgbClr val="414042"/>
                </a:solidFill>
                <a:latin typeface="Branding"/>
                <a:cs typeface="Branding"/>
              </a:rPr>
              <a:t> </a:t>
            </a:r>
            <a:r>
              <a:rPr sz="900" dirty="0">
                <a:solidFill>
                  <a:srgbClr val="414042"/>
                </a:solidFill>
                <a:latin typeface="Branding"/>
                <a:cs typeface="Branding"/>
              </a:rPr>
              <a:t>par</a:t>
            </a:r>
            <a:r>
              <a:rPr sz="900" spc="-10" dirty="0">
                <a:solidFill>
                  <a:srgbClr val="414042"/>
                </a:solidFill>
                <a:latin typeface="Branding"/>
                <a:cs typeface="Branding"/>
              </a:rPr>
              <a:t>v</a:t>
            </a:r>
            <a:r>
              <a:rPr sz="900" dirty="0">
                <a:solidFill>
                  <a:srgbClr val="414042"/>
                </a:solidFill>
                <a:latin typeface="Branding"/>
                <a:cs typeface="Branding"/>
              </a:rPr>
              <a:t>enir</a:t>
            </a:r>
            <a:r>
              <a:rPr sz="900" spc="-25" dirty="0">
                <a:solidFill>
                  <a:srgbClr val="414042"/>
                </a:solidFill>
                <a:latin typeface="Branding"/>
                <a:cs typeface="Branding"/>
              </a:rPr>
              <a:t> </a:t>
            </a:r>
            <a:r>
              <a:rPr sz="900" dirty="0">
                <a:solidFill>
                  <a:srgbClr val="414042"/>
                </a:solidFill>
                <a:latin typeface="Branding"/>
                <a:cs typeface="Branding"/>
              </a:rPr>
              <a:t>la p</a:t>
            </a:r>
            <a:r>
              <a:rPr sz="900" spc="-35" dirty="0">
                <a:solidFill>
                  <a:srgbClr val="414042"/>
                </a:solidFill>
                <a:latin typeface="Branding"/>
                <a:cs typeface="Branding"/>
              </a:rPr>
              <a:t>r</a:t>
            </a:r>
            <a:r>
              <a:rPr sz="900" dirty="0">
                <a:solidFill>
                  <a:srgbClr val="414042"/>
                </a:solidFill>
                <a:latin typeface="Branding"/>
                <a:cs typeface="Branding"/>
              </a:rPr>
              <a:t>ochaine </a:t>
            </a:r>
            <a:r>
              <a:rPr sz="900" spc="-20" dirty="0">
                <a:solidFill>
                  <a:srgbClr val="414042"/>
                </a:solidFill>
                <a:latin typeface="Branding"/>
                <a:cs typeface="Branding"/>
              </a:rPr>
              <a:t>f</a:t>
            </a:r>
            <a:r>
              <a:rPr sz="900" dirty="0">
                <a:solidFill>
                  <a:srgbClr val="414042"/>
                </a:solidFill>
                <a:latin typeface="Branding"/>
                <a:cs typeface="Branding"/>
              </a:rPr>
              <a:t>ois à </a:t>
            </a:r>
            <a:r>
              <a:rPr sz="900" spc="-5" dirty="0">
                <a:solidFill>
                  <a:srgbClr val="414042"/>
                </a:solidFill>
                <a:latin typeface="Branding"/>
                <a:cs typeface="Branding"/>
              </a:rPr>
              <a:t>a</a:t>
            </a:r>
            <a:r>
              <a:rPr sz="900" dirty="0">
                <a:solidFill>
                  <a:srgbClr val="414042"/>
                </a:solidFill>
                <a:latin typeface="Branding"/>
                <a:cs typeface="Branding"/>
              </a:rPr>
              <a:t>tteind</a:t>
            </a:r>
            <a:r>
              <a:rPr sz="900" spc="-35" dirty="0">
                <a:solidFill>
                  <a:srgbClr val="414042"/>
                </a:solidFill>
                <a:latin typeface="Branding"/>
                <a:cs typeface="Branding"/>
              </a:rPr>
              <a:t>r</a:t>
            </a:r>
            <a:r>
              <a:rPr sz="900" dirty="0">
                <a:solidFill>
                  <a:srgbClr val="414042"/>
                </a:solidFill>
                <a:latin typeface="Branding"/>
                <a:cs typeface="Branding"/>
              </a:rPr>
              <a:t>e </a:t>
            </a:r>
            <a:r>
              <a:rPr sz="900" spc="-15" dirty="0">
                <a:solidFill>
                  <a:srgbClr val="414042"/>
                </a:solidFill>
                <a:latin typeface="Branding"/>
                <a:cs typeface="Branding"/>
              </a:rPr>
              <a:t>c</a:t>
            </a:r>
            <a:r>
              <a:rPr sz="900" spc="-10" dirty="0">
                <a:solidFill>
                  <a:srgbClr val="414042"/>
                </a:solidFill>
                <a:latin typeface="Branding"/>
                <a:cs typeface="Branding"/>
              </a:rPr>
              <a:t>e</a:t>
            </a:r>
            <a:r>
              <a:rPr sz="900" dirty="0">
                <a:solidFill>
                  <a:srgbClr val="414042"/>
                </a:solidFill>
                <a:latin typeface="Branding"/>
                <a:cs typeface="Branding"/>
              </a:rPr>
              <a:t>t objecti</a:t>
            </a:r>
            <a:r>
              <a:rPr sz="900" spc="-35" dirty="0">
                <a:solidFill>
                  <a:srgbClr val="414042"/>
                </a:solidFill>
                <a:latin typeface="Branding"/>
                <a:cs typeface="Branding"/>
              </a:rPr>
              <a:t>f</a:t>
            </a:r>
            <a:r>
              <a:rPr sz="900" dirty="0">
                <a:solidFill>
                  <a:srgbClr val="414042"/>
                </a:solidFill>
                <a:latin typeface="Branding"/>
                <a:cs typeface="Branding"/>
              </a:rPr>
              <a:t>. </a:t>
            </a:r>
            <a:r>
              <a:rPr sz="900" spc="-5" dirty="0">
                <a:solidFill>
                  <a:srgbClr val="414042"/>
                </a:solidFill>
                <a:latin typeface="Branding"/>
                <a:cs typeface="Branding"/>
              </a:rPr>
              <a:t>C</a:t>
            </a:r>
            <a:r>
              <a:rPr sz="900" dirty="0">
                <a:solidFill>
                  <a:srgbClr val="414042"/>
                </a:solidFill>
                <a:latin typeface="Branding"/>
                <a:cs typeface="Branding"/>
              </a:rPr>
              <a:t>ela est</a:t>
            </a:r>
            <a:r>
              <a:rPr sz="900" spc="-15" dirty="0">
                <a:solidFill>
                  <a:srgbClr val="414042"/>
                </a:solidFill>
                <a:latin typeface="Branding"/>
                <a:cs typeface="Branding"/>
              </a:rPr>
              <a:t> </a:t>
            </a:r>
            <a:r>
              <a:rPr sz="900" dirty="0">
                <a:solidFill>
                  <a:srgbClr val="414042"/>
                </a:solidFill>
                <a:latin typeface="Branding"/>
                <a:cs typeface="Branding"/>
              </a:rPr>
              <a:t>v</a:t>
            </a:r>
            <a:r>
              <a:rPr sz="900" spc="-10" dirty="0">
                <a:solidFill>
                  <a:srgbClr val="414042"/>
                </a:solidFill>
                <a:latin typeface="Branding"/>
                <a:cs typeface="Branding"/>
              </a:rPr>
              <a:t>r</a:t>
            </a:r>
            <a:r>
              <a:rPr sz="900" dirty="0">
                <a:solidFill>
                  <a:srgbClr val="414042"/>
                </a:solidFill>
                <a:latin typeface="Branding"/>
                <a:cs typeface="Branding"/>
              </a:rPr>
              <a:t>ai dans le sport,</a:t>
            </a:r>
            <a:r>
              <a:rPr sz="900" spc="-50" dirty="0">
                <a:solidFill>
                  <a:srgbClr val="414042"/>
                </a:solidFill>
                <a:latin typeface="Branding"/>
                <a:cs typeface="Branding"/>
              </a:rPr>
              <a:t> </a:t>
            </a:r>
            <a:r>
              <a:rPr sz="900" dirty="0">
                <a:solidFill>
                  <a:srgbClr val="414042"/>
                </a:solidFill>
                <a:latin typeface="Branding"/>
                <a:cs typeface="Branding"/>
              </a:rPr>
              <a:t>à l</a:t>
            </a:r>
            <a:r>
              <a:rPr sz="900" spc="-50" dirty="0">
                <a:solidFill>
                  <a:srgbClr val="414042"/>
                </a:solidFill>
                <a:latin typeface="Branding"/>
                <a:cs typeface="Branding"/>
              </a:rPr>
              <a:t>’</a:t>
            </a:r>
            <a:r>
              <a:rPr sz="900" dirty="0">
                <a:solidFill>
                  <a:srgbClr val="414042"/>
                </a:solidFill>
                <a:latin typeface="Branding"/>
                <a:cs typeface="Branding"/>
              </a:rPr>
              <a:t>é</a:t>
            </a:r>
            <a:r>
              <a:rPr sz="900" spc="-15" dirty="0">
                <a:solidFill>
                  <a:srgbClr val="414042"/>
                </a:solidFill>
                <a:latin typeface="Branding"/>
                <a:cs typeface="Branding"/>
              </a:rPr>
              <a:t>c</a:t>
            </a:r>
            <a:r>
              <a:rPr sz="900" dirty="0">
                <a:solidFill>
                  <a:srgbClr val="414042"/>
                </a:solidFill>
                <a:latin typeface="Branding"/>
                <a:cs typeface="Branding"/>
              </a:rPr>
              <a:t>ole ou dans bien des aspects de n</a:t>
            </a:r>
            <a:r>
              <a:rPr sz="900" spc="-10" dirty="0">
                <a:solidFill>
                  <a:srgbClr val="414042"/>
                </a:solidFill>
                <a:latin typeface="Branding"/>
                <a:cs typeface="Branding"/>
              </a:rPr>
              <a:t>o</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a:t>
            </a:r>
            <a:r>
              <a:rPr sz="900" spc="-15" dirty="0">
                <a:solidFill>
                  <a:srgbClr val="414042"/>
                </a:solidFill>
                <a:latin typeface="Branding"/>
                <a:cs typeface="Branding"/>
              </a:rPr>
              <a:t> </a:t>
            </a:r>
            <a:r>
              <a:rPr sz="900" dirty="0">
                <a:solidFill>
                  <a:srgbClr val="414042"/>
                </a:solidFill>
                <a:latin typeface="Branding"/>
                <a:cs typeface="Branding"/>
              </a:rPr>
              <a:t>vie.</a:t>
            </a:r>
            <a:endParaRPr sz="900" dirty="0">
              <a:latin typeface="Branding"/>
              <a:cs typeface="Branding"/>
            </a:endParaRPr>
          </a:p>
        </p:txBody>
      </p:sp>
      <p:sp>
        <p:nvSpPr>
          <p:cNvPr id="12" name="object 12"/>
          <p:cNvSpPr/>
          <p:nvPr/>
        </p:nvSpPr>
        <p:spPr>
          <a:xfrm>
            <a:off x="454099" y="2189324"/>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
        <p:nvSpPr>
          <p:cNvPr id="13" name="object 13"/>
          <p:cNvSpPr/>
          <p:nvPr/>
        </p:nvSpPr>
        <p:spPr>
          <a:xfrm>
            <a:off x="474810" y="3242689"/>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
        <p:nvSpPr>
          <p:cNvPr id="14" name="object 14"/>
          <p:cNvSpPr/>
          <p:nvPr/>
        </p:nvSpPr>
        <p:spPr>
          <a:xfrm>
            <a:off x="474810" y="4047099"/>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
        <p:nvSpPr>
          <p:cNvPr id="15" name="object 15"/>
          <p:cNvSpPr/>
          <p:nvPr/>
        </p:nvSpPr>
        <p:spPr>
          <a:xfrm>
            <a:off x="1471889" y="5308006"/>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C008C"/>
            </a:solidFill>
          </a:ln>
        </p:spPr>
        <p:txBody>
          <a:bodyPr wrap="square" lIns="0" tIns="0" rIns="0" bIns="0" rtlCol="0"/>
          <a:lstStyle/>
          <a:p>
            <a:endParaRPr/>
          </a:p>
        </p:txBody>
      </p:sp>
      <p:sp>
        <p:nvSpPr>
          <p:cNvPr id="16" name="object 16"/>
          <p:cNvSpPr/>
          <p:nvPr/>
        </p:nvSpPr>
        <p:spPr>
          <a:xfrm>
            <a:off x="1578509" y="5294283"/>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EC008C"/>
          </a:solidFill>
        </p:spPr>
        <p:txBody>
          <a:bodyPr wrap="square" lIns="0" tIns="0" rIns="0" bIns="0" rtlCol="0"/>
          <a:lstStyle/>
          <a:p>
            <a:endParaRPr/>
          </a:p>
        </p:txBody>
      </p:sp>
      <p:sp>
        <p:nvSpPr>
          <p:cNvPr id="17" name="object 17"/>
          <p:cNvSpPr/>
          <p:nvPr/>
        </p:nvSpPr>
        <p:spPr>
          <a:xfrm>
            <a:off x="1474329" y="5294283"/>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EC008C"/>
          </a:solidFill>
        </p:spPr>
        <p:txBody>
          <a:bodyPr wrap="square" lIns="0" tIns="0" rIns="0" bIns="0" rtlCol="0"/>
          <a:lstStyle/>
          <a:p>
            <a:endParaRPr/>
          </a:p>
        </p:txBody>
      </p:sp>
      <p:sp>
        <p:nvSpPr>
          <p:cNvPr id="18" name="object 18"/>
          <p:cNvSpPr/>
          <p:nvPr/>
        </p:nvSpPr>
        <p:spPr>
          <a:xfrm>
            <a:off x="1526823" y="5276059"/>
            <a:ext cx="19685" cy="16510"/>
          </a:xfrm>
          <a:custGeom>
            <a:avLst/>
            <a:gdLst/>
            <a:ahLst/>
            <a:cxnLst/>
            <a:rect l="l" t="t" r="r" b="b"/>
            <a:pathLst>
              <a:path w="19684"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EC008C"/>
          </a:solidFill>
        </p:spPr>
        <p:txBody>
          <a:bodyPr wrap="square" lIns="0" tIns="0" rIns="0" bIns="0" rtlCol="0"/>
          <a:lstStyle/>
          <a:p>
            <a:endParaRPr/>
          </a:p>
        </p:txBody>
      </p:sp>
      <p:sp>
        <p:nvSpPr>
          <p:cNvPr id="19" name="object 19"/>
          <p:cNvSpPr/>
          <p:nvPr/>
        </p:nvSpPr>
        <p:spPr>
          <a:xfrm>
            <a:off x="1528527" y="5333798"/>
            <a:ext cx="16510" cy="38735"/>
          </a:xfrm>
          <a:custGeom>
            <a:avLst/>
            <a:gdLst/>
            <a:ahLst/>
            <a:cxnLst/>
            <a:rect l="l" t="t" r="r" b="b"/>
            <a:pathLst>
              <a:path w="16509"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C008C"/>
          </a:solidFill>
        </p:spPr>
        <p:txBody>
          <a:bodyPr wrap="square" lIns="0" tIns="0" rIns="0" bIns="0" rtlCol="0"/>
          <a:lstStyle/>
          <a:p>
            <a:endParaRPr/>
          </a:p>
        </p:txBody>
      </p:sp>
      <p:sp>
        <p:nvSpPr>
          <p:cNvPr id="20" name="object 20"/>
          <p:cNvSpPr txBox="1"/>
          <p:nvPr/>
        </p:nvSpPr>
        <p:spPr>
          <a:xfrm>
            <a:off x="441200" y="5215470"/>
            <a:ext cx="1813050" cy="307777"/>
          </a:xfrm>
          <a:prstGeom prst="rect">
            <a:avLst/>
          </a:prstGeom>
        </p:spPr>
        <p:txBody>
          <a:bodyPr vert="horz" wrap="square" lIns="0" tIns="0" rIns="0" bIns="0" rtlCol="0">
            <a:spAutoFit/>
          </a:bodyPr>
          <a:lstStyle/>
          <a:p>
            <a:pPr marL="12700">
              <a:lnSpc>
                <a:spcPct val="100000"/>
              </a:lnSpc>
              <a:tabLst>
                <a:tab pos="1202690" algn="l"/>
              </a:tabLst>
            </a:pPr>
            <a:r>
              <a:rPr sz="3000" spc="150" baseline="1388" dirty="0">
                <a:solidFill>
                  <a:srgbClr val="EC008C"/>
                </a:solidFill>
                <a:latin typeface="Branding-Medium"/>
                <a:cs typeface="Branding-Medium"/>
              </a:rPr>
              <a:t>DÉ</a:t>
            </a:r>
            <a:r>
              <a:rPr sz="3000" spc="120" baseline="1388" dirty="0">
                <a:solidFill>
                  <a:srgbClr val="EC008C"/>
                </a:solidFill>
                <a:latin typeface="Branding-Medium"/>
                <a:cs typeface="Branding-Medium"/>
              </a:rPr>
              <a:t>B</a:t>
            </a:r>
            <a:r>
              <a:rPr sz="3000" spc="-37" baseline="1388" dirty="0">
                <a:solidFill>
                  <a:srgbClr val="EC008C"/>
                </a:solidFill>
                <a:latin typeface="Branding-Medium"/>
                <a:cs typeface="Branding-Medium"/>
              </a:rPr>
              <a:t>A</a:t>
            </a:r>
            <a:r>
              <a:rPr sz="3000" baseline="1388" dirty="0">
                <a:solidFill>
                  <a:srgbClr val="EC008C"/>
                </a:solidFill>
                <a:latin typeface="Branding-Medium"/>
                <a:cs typeface="Branding-Medium"/>
              </a:rPr>
              <a:t>T	</a:t>
            </a:r>
            <a:r>
              <a:rPr sz="1650" spc="80" dirty="0">
                <a:solidFill>
                  <a:srgbClr val="EC008C"/>
                </a:solidFill>
                <a:latin typeface="Branding-Medium"/>
                <a:cs typeface="Branding-Medium"/>
              </a:rPr>
              <a:t>15</a:t>
            </a:r>
            <a:endParaRPr sz="1650" dirty="0">
              <a:latin typeface="Branding-Medium"/>
              <a:cs typeface="Branding-Medium"/>
            </a:endParaRPr>
          </a:p>
        </p:txBody>
      </p:sp>
      <p:sp>
        <p:nvSpPr>
          <p:cNvPr id="21" name="object 21"/>
          <p:cNvSpPr txBox="1"/>
          <p:nvPr/>
        </p:nvSpPr>
        <p:spPr>
          <a:xfrm>
            <a:off x="2760700" y="5930991"/>
            <a:ext cx="4351655" cy="246221"/>
          </a:xfrm>
          <a:prstGeom prst="rect">
            <a:avLst/>
          </a:prstGeom>
        </p:spPr>
        <p:txBody>
          <a:bodyPr vert="horz" wrap="square" lIns="0" tIns="0" rIns="0" bIns="0" rtlCol="0">
            <a:spAutoFit/>
          </a:bodyPr>
          <a:lstStyle/>
          <a:p>
            <a:pPr marL="12700" algn="just">
              <a:lnSpc>
                <a:spcPct val="100000"/>
              </a:lnSpc>
            </a:pPr>
            <a:r>
              <a:rPr sz="1600" b="1" dirty="0">
                <a:solidFill>
                  <a:srgbClr val="EC008C"/>
                </a:solidFill>
                <a:latin typeface="Branding"/>
                <a:cs typeface="Branding"/>
              </a:rPr>
              <a:t>POIN</a:t>
            </a:r>
            <a:r>
              <a:rPr sz="1600" b="1" spc="-20" dirty="0">
                <a:solidFill>
                  <a:srgbClr val="EC008C"/>
                </a:solidFill>
                <a:latin typeface="Branding"/>
                <a:cs typeface="Branding"/>
              </a:rPr>
              <a:t>T</a:t>
            </a:r>
            <a:r>
              <a:rPr sz="1600" b="1" dirty="0">
                <a:solidFill>
                  <a:srgbClr val="EC008C"/>
                </a:solidFill>
                <a:latin typeface="Branding"/>
                <a:cs typeface="Branding"/>
              </a:rPr>
              <a:t>S CLÉS </a:t>
            </a:r>
            <a:r>
              <a:rPr sz="1600" b="1" dirty="0" smtClean="0">
                <a:solidFill>
                  <a:srgbClr val="EC008C"/>
                </a:solidFill>
                <a:latin typeface="Branding"/>
                <a:cs typeface="Branding"/>
              </a:rPr>
              <a:t>:</a:t>
            </a:r>
            <a:endParaRPr sz="1600" dirty="0">
              <a:latin typeface="Branding"/>
              <a:cs typeface="Branding"/>
            </a:endParaRPr>
          </a:p>
        </p:txBody>
      </p:sp>
      <p:sp>
        <p:nvSpPr>
          <p:cNvPr id="22" name="object 22"/>
          <p:cNvSpPr txBox="1"/>
          <p:nvPr/>
        </p:nvSpPr>
        <p:spPr>
          <a:xfrm>
            <a:off x="2725216" y="6317769"/>
            <a:ext cx="4352290" cy="615040"/>
          </a:xfrm>
          <a:prstGeom prst="rect">
            <a:avLst/>
          </a:prstGeom>
        </p:spPr>
        <p:txBody>
          <a:bodyPr vert="horz" wrap="square" lIns="0" tIns="0" rIns="0" bIns="0" rtlCol="0">
            <a:spAutoFit/>
          </a:bodyPr>
          <a:lstStyle/>
          <a:p>
            <a:pPr marL="12700" marR="5080" algn="just">
              <a:lnSpc>
                <a:spcPct val="111100"/>
              </a:lnSpc>
            </a:pPr>
            <a:r>
              <a:rPr sz="900" dirty="0">
                <a:solidFill>
                  <a:srgbClr val="414042"/>
                </a:solidFill>
                <a:latin typeface="Branding"/>
                <a:cs typeface="Branding"/>
              </a:rPr>
              <a:t>Un</a:t>
            </a:r>
            <a:r>
              <a:rPr sz="900" spc="65" dirty="0">
                <a:solidFill>
                  <a:srgbClr val="414042"/>
                </a:solidFill>
                <a:latin typeface="Branding"/>
                <a:cs typeface="Branding"/>
              </a:rPr>
              <a:t> </a:t>
            </a:r>
            <a:r>
              <a:rPr sz="900" dirty="0">
                <a:solidFill>
                  <a:srgbClr val="414042"/>
                </a:solidFill>
                <a:latin typeface="Branding"/>
                <a:cs typeface="Branding"/>
              </a:rPr>
              <a:t>objectif</a:t>
            </a:r>
            <a:r>
              <a:rPr sz="900" spc="40" dirty="0">
                <a:solidFill>
                  <a:srgbClr val="414042"/>
                </a:solidFill>
                <a:latin typeface="Branding"/>
                <a:cs typeface="Branding"/>
              </a:rPr>
              <a:t> </a:t>
            </a:r>
            <a:r>
              <a:rPr sz="900" dirty="0">
                <a:solidFill>
                  <a:srgbClr val="414042"/>
                </a:solidFill>
                <a:latin typeface="Branding"/>
                <a:cs typeface="Branding"/>
              </a:rPr>
              <a:t>pe</a:t>
            </a:r>
            <a:r>
              <a:rPr sz="900" spc="-10" dirty="0">
                <a:solidFill>
                  <a:srgbClr val="414042"/>
                </a:solidFill>
                <a:latin typeface="Branding"/>
                <a:cs typeface="Branding"/>
              </a:rPr>
              <a:t>r</a:t>
            </a:r>
            <a:r>
              <a:rPr sz="900" dirty="0">
                <a:solidFill>
                  <a:srgbClr val="414042"/>
                </a:solidFill>
                <a:latin typeface="Branding"/>
                <a:cs typeface="Branding"/>
              </a:rPr>
              <a:t>sonnel</a:t>
            </a:r>
            <a:r>
              <a:rPr sz="900" spc="65" dirty="0">
                <a:solidFill>
                  <a:srgbClr val="414042"/>
                </a:solidFill>
                <a:latin typeface="Branding"/>
                <a:cs typeface="Branding"/>
              </a:rPr>
              <a:t> </a:t>
            </a:r>
            <a:r>
              <a:rPr sz="900" dirty="0">
                <a:solidFill>
                  <a:srgbClr val="414042"/>
                </a:solidFill>
                <a:latin typeface="Branding"/>
                <a:cs typeface="Branding"/>
              </a:rPr>
              <a:t>est</a:t>
            </a:r>
            <a:r>
              <a:rPr sz="900" spc="65" dirty="0">
                <a:solidFill>
                  <a:srgbClr val="414042"/>
                </a:solidFill>
                <a:latin typeface="Branding"/>
                <a:cs typeface="Branding"/>
              </a:rPr>
              <a:t> </a:t>
            </a:r>
            <a:r>
              <a:rPr sz="900" dirty="0">
                <a:solidFill>
                  <a:srgbClr val="414042"/>
                </a:solidFill>
                <a:latin typeface="Branding"/>
                <a:cs typeface="Branding"/>
              </a:rPr>
              <a:t>un</a:t>
            </a:r>
            <a:r>
              <a:rPr sz="900" spc="65" dirty="0">
                <a:solidFill>
                  <a:srgbClr val="414042"/>
                </a:solidFill>
                <a:latin typeface="Branding"/>
                <a:cs typeface="Branding"/>
              </a:rPr>
              <a:t> </a:t>
            </a:r>
            <a:r>
              <a:rPr sz="900" dirty="0">
                <a:solidFill>
                  <a:srgbClr val="414042"/>
                </a:solidFill>
                <a:latin typeface="Branding"/>
                <a:cs typeface="Branding"/>
              </a:rPr>
              <a:t>but</a:t>
            </a:r>
            <a:r>
              <a:rPr sz="900" spc="65" dirty="0">
                <a:solidFill>
                  <a:srgbClr val="414042"/>
                </a:solidFill>
                <a:latin typeface="Branding"/>
                <a:cs typeface="Branding"/>
              </a:rPr>
              <a:t> </a:t>
            </a:r>
            <a:r>
              <a:rPr sz="900" dirty="0">
                <a:solidFill>
                  <a:srgbClr val="414042"/>
                </a:solidFill>
                <a:latin typeface="Branding"/>
                <a:cs typeface="Branding"/>
              </a:rPr>
              <a:t>que</a:t>
            </a:r>
            <a:r>
              <a:rPr sz="900" spc="65"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dirty="0">
                <a:solidFill>
                  <a:srgbClr val="414042"/>
                </a:solidFill>
                <a:latin typeface="Branding"/>
                <a:cs typeface="Branding"/>
              </a:rPr>
              <a:t>on</a:t>
            </a:r>
            <a:r>
              <a:rPr sz="900" spc="65" dirty="0">
                <a:solidFill>
                  <a:srgbClr val="414042"/>
                </a:solidFill>
                <a:latin typeface="Branding"/>
                <a:cs typeface="Branding"/>
              </a:rPr>
              <a:t> </a:t>
            </a:r>
            <a:r>
              <a:rPr sz="900" dirty="0">
                <a:solidFill>
                  <a:srgbClr val="414042"/>
                </a:solidFill>
                <a:latin typeface="Branding"/>
                <a:cs typeface="Branding"/>
              </a:rPr>
              <a:t>se</a:t>
            </a:r>
            <a:r>
              <a:rPr sz="900" spc="65" dirty="0">
                <a:solidFill>
                  <a:srgbClr val="414042"/>
                </a:solidFill>
                <a:latin typeface="Branding"/>
                <a:cs typeface="Branding"/>
              </a:rPr>
              <a:t> </a:t>
            </a:r>
            <a:r>
              <a:rPr sz="900" spc="-5" dirty="0">
                <a:solidFill>
                  <a:srgbClr val="414042"/>
                </a:solidFill>
                <a:latin typeface="Branding"/>
                <a:cs typeface="Branding"/>
              </a:rPr>
              <a:t>fi</a:t>
            </a:r>
            <a:r>
              <a:rPr sz="900" spc="-30" dirty="0">
                <a:solidFill>
                  <a:srgbClr val="414042"/>
                </a:solidFill>
                <a:latin typeface="Branding"/>
                <a:cs typeface="Branding"/>
              </a:rPr>
              <a:t>x</a:t>
            </a:r>
            <a:r>
              <a:rPr sz="900" dirty="0">
                <a:solidFill>
                  <a:srgbClr val="414042"/>
                </a:solidFill>
                <a:latin typeface="Branding"/>
                <a:cs typeface="Branding"/>
              </a:rPr>
              <a:t>e</a:t>
            </a:r>
            <a:r>
              <a:rPr sz="900" spc="65" dirty="0">
                <a:solidFill>
                  <a:srgbClr val="414042"/>
                </a:solidFill>
                <a:latin typeface="Branding"/>
                <a:cs typeface="Branding"/>
              </a:rPr>
              <a:t> </a:t>
            </a:r>
            <a:r>
              <a:rPr sz="900" spc="-10" dirty="0">
                <a:solidFill>
                  <a:srgbClr val="414042"/>
                </a:solidFill>
                <a:latin typeface="Branding"/>
                <a:cs typeface="Branding"/>
              </a:rPr>
              <a:t>e</a:t>
            </a:r>
            <a:r>
              <a:rPr sz="900" dirty="0">
                <a:solidFill>
                  <a:srgbClr val="414042"/>
                </a:solidFill>
                <a:latin typeface="Branding"/>
                <a:cs typeface="Branding"/>
              </a:rPr>
              <a:t>t</a:t>
            </a:r>
            <a:r>
              <a:rPr sz="900" spc="65" dirty="0">
                <a:solidFill>
                  <a:srgbClr val="414042"/>
                </a:solidFill>
                <a:latin typeface="Branding"/>
                <a:cs typeface="Branding"/>
              </a:rPr>
              <a:t> </a:t>
            </a:r>
            <a:r>
              <a:rPr sz="900" dirty="0">
                <a:solidFill>
                  <a:srgbClr val="414042"/>
                </a:solidFill>
                <a:latin typeface="Branding"/>
                <a:cs typeface="Branding"/>
              </a:rPr>
              <a:t>que</a:t>
            </a:r>
            <a:r>
              <a:rPr sz="900" spc="65"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dirty="0">
                <a:solidFill>
                  <a:srgbClr val="414042"/>
                </a:solidFill>
                <a:latin typeface="Branding"/>
                <a:cs typeface="Branding"/>
              </a:rPr>
              <a:t>on</a:t>
            </a:r>
            <a:r>
              <a:rPr sz="900" spc="50"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eut</a:t>
            </a:r>
            <a:r>
              <a:rPr sz="900" spc="65" dirty="0">
                <a:solidFill>
                  <a:srgbClr val="414042"/>
                </a:solidFill>
                <a:latin typeface="Branding"/>
                <a:cs typeface="Branding"/>
              </a:rPr>
              <a:t> </a:t>
            </a:r>
            <a:r>
              <a:rPr sz="900" spc="-5" dirty="0">
                <a:solidFill>
                  <a:srgbClr val="414042"/>
                </a:solidFill>
                <a:latin typeface="Branding"/>
                <a:cs typeface="Branding"/>
              </a:rPr>
              <a:t>a</a:t>
            </a:r>
            <a:r>
              <a:rPr sz="900" dirty="0">
                <a:solidFill>
                  <a:srgbClr val="414042"/>
                </a:solidFill>
                <a:latin typeface="Branding"/>
                <a:cs typeface="Branding"/>
              </a:rPr>
              <a:t>tteind</a:t>
            </a:r>
            <a:r>
              <a:rPr sz="900" spc="-35" dirty="0">
                <a:solidFill>
                  <a:srgbClr val="414042"/>
                </a:solidFill>
                <a:latin typeface="Branding"/>
                <a:cs typeface="Branding"/>
              </a:rPr>
              <a:t>r</a:t>
            </a:r>
            <a:r>
              <a:rPr sz="900" dirty="0">
                <a:solidFill>
                  <a:srgbClr val="414042"/>
                </a:solidFill>
                <a:latin typeface="Branding"/>
                <a:cs typeface="Branding"/>
              </a:rPr>
              <a:t>e</a:t>
            </a:r>
            <a:r>
              <a:rPr sz="900" spc="65" dirty="0">
                <a:solidFill>
                  <a:srgbClr val="414042"/>
                </a:solidFill>
                <a:latin typeface="Branding"/>
                <a:cs typeface="Branding"/>
              </a:rPr>
              <a:t> </a:t>
            </a:r>
            <a:r>
              <a:rPr sz="900" dirty="0">
                <a:solidFill>
                  <a:srgbClr val="414042"/>
                </a:solidFill>
                <a:latin typeface="Branding"/>
                <a:cs typeface="Branding"/>
              </a:rPr>
              <a:t>ou</a:t>
            </a:r>
            <a:r>
              <a:rPr sz="900" spc="65" dirty="0">
                <a:solidFill>
                  <a:srgbClr val="414042"/>
                </a:solidFill>
                <a:latin typeface="Branding"/>
                <a:cs typeface="Branding"/>
              </a:rPr>
              <a:t> </a:t>
            </a:r>
            <a:r>
              <a:rPr sz="900" dirty="0">
                <a:solidFill>
                  <a:srgbClr val="414042"/>
                </a:solidFill>
                <a:latin typeface="Branding"/>
                <a:cs typeface="Branding"/>
              </a:rPr>
              <a:t>que</a:t>
            </a:r>
            <a:r>
              <a:rPr sz="900" spc="65"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dirty="0">
                <a:solidFill>
                  <a:srgbClr val="414042"/>
                </a:solidFill>
                <a:latin typeface="Branding"/>
                <a:cs typeface="Branding"/>
              </a:rPr>
              <a:t>on se</a:t>
            </a:r>
            <a:r>
              <a:rPr sz="900" spc="75" dirty="0">
                <a:solidFill>
                  <a:srgbClr val="414042"/>
                </a:solidFill>
                <a:latin typeface="Branding"/>
                <a:cs typeface="Branding"/>
              </a:rPr>
              <a:t> </a:t>
            </a:r>
            <a:r>
              <a:rPr sz="900" dirty="0">
                <a:solidFill>
                  <a:srgbClr val="414042"/>
                </a:solidFill>
                <a:latin typeface="Branding"/>
                <a:cs typeface="Branding"/>
              </a:rPr>
              <a:t>se</a:t>
            </a:r>
            <a:r>
              <a:rPr sz="900" spc="-5" dirty="0">
                <a:solidFill>
                  <a:srgbClr val="414042"/>
                </a:solidFill>
                <a:latin typeface="Branding"/>
                <a:cs typeface="Branding"/>
              </a:rPr>
              <a:t>n</a:t>
            </a:r>
            <a:r>
              <a:rPr sz="900" dirty="0">
                <a:solidFill>
                  <a:srgbClr val="414042"/>
                </a:solidFill>
                <a:latin typeface="Branding"/>
                <a:cs typeface="Branding"/>
              </a:rPr>
              <a:t>t</a:t>
            </a:r>
            <a:r>
              <a:rPr sz="900" spc="75" dirty="0">
                <a:solidFill>
                  <a:srgbClr val="414042"/>
                </a:solidFill>
                <a:latin typeface="Branding"/>
                <a:cs typeface="Branding"/>
              </a:rPr>
              <a:t> </a:t>
            </a:r>
            <a:r>
              <a:rPr sz="900" dirty="0">
                <a:solidFill>
                  <a:srgbClr val="414042"/>
                </a:solidFill>
                <a:latin typeface="Branding"/>
                <a:cs typeface="Branding"/>
              </a:rPr>
              <a:t>capable</a:t>
            </a:r>
            <a:r>
              <a:rPr sz="900" spc="75" dirty="0">
                <a:solidFill>
                  <a:srgbClr val="414042"/>
                </a:solidFill>
                <a:latin typeface="Branding"/>
                <a:cs typeface="Branding"/>
              </a:rPr>
              <a:t> </a:t>
            </a:r>
            <a:r>
              <a:rPr sz="900" dirty="0">
                <a:solidFill>
                  <a:srgbClr val="414042"/>
                </a:solidFill>
                <a:latin typeface="Branding"/>
                <a:cs typeface="Branding"/>
              </a:rPr>
              <a:t>d</a:t>
            </a:r>
            <a:r>
              <a:rPr sz="900" spc="-35" dirty="0">
                <a:solidFill>
                  <a:srgbClr val="414042"/>
                </a:solidFill>
                <a:latin typeface="Branding"/>
                <a:cs typeface="Branding"/>
              </a:rPr>
              <a:t>’</a:t>
            </a:r>
            <a:r>
              <a:rPr sz="900" dirty="0">
                <a:solidFill>
                  <a:srgbClr val="414042"/>
                </a:solidFill>
                <a:latin typeface="Branding"/>
                <a:cs typeface="Branding"/>
              </a:rPr>
              <a:t>a</a:t>
            </a:r>
            <a:r>
              <a:rPr sz="900" spc="-15" dirty="0">
                <a:solidFill>
                  <a:srgbClr val="414042"/>
                </a:solidFill>
                <a:latin typeface="Branding"/>
                <a:cs typeface="Branding"/>
              </a:rPr>
              <a:t>cc</a:t>
            </a:r>
            <a:r>
              <a:rPr sz="900" dirty="0">
                <a:solidFill>
                  <a:srgbClr val="414042"/>
                </a:solidFill>
                <a:latin typeface="Branding"/>
                <a:cs typeface="Branding"/>
              </a:rPr>
              <a:t>ompli</a:t>
            </a:r>
            <a:r>
              <a:rPr sz="900" spc="-60" dirty="0">
                <a:solidFill>
                  <a:srgbClr val="414042"/>
                </a:solidFill>
                <a:latin typeface="Branding"/>
                <a:cs typeface="Branding"/>
              </a:rPr>
              <a:t>r</a:t>
            </a:r>
            <a:r>
              <a:rPr sz="900" dirty="0">
                <a:solidFill>
                  <a:srgbClr val="414042"/>
                </a:solidFill>
                <a:latin typeface="Branding"/>
                <a:cs typeface="Branding"/>
              </a:rPr>
              <a:t>.</a:t>
            </a:r>
            <a:r>
              <a:rPr sz="900" spc="25" dirty="0">
                <a:solidFill>
                  <a:srgbClr val="414042"/>
                </a:solidFill>
                <a:latin typeface="Branding"/>
                <a:cs typeface="Branding"/>
              </a:rPr>
              <a:t> </a:t>
            </a:r>
            <a:r>
              <a:rPr sz="900" spc="-10" dirty="0">
                <a:solidFill>
                  <a:srgbClr val="414042"/>
                </a:solidFill>
                <a:latin typeface="Branding"/>
                <a:cs typeface="Branding"/>
              </a:rPr>
              <a:t>P</a:t>
            </a:r>
            <a:r>
              <a:rPr sz="900" dirty="0">
                <a:solidFill>
                  <a:srgbClr val="414042"/>
                </a:solidFill>
                <a:latin typeface="Branding"/>
                <a:cs typeface="Branding"/>
              </a:rPr>
              <a:t>our</a:t>
            </a:r>
            <a:r>
              <a:rPr sz="900" spc="50" dirty="0">
                <a:solidFill>
                  <a:srgbClr val="414042"/>
                </a:solidFill>
                <a:latin typeface="Branding"/>
                <a:cs typeface="Branding"/>
              </a:rPr>
              <a:t> </a:t>
            </a:r>
            <a:r>
              <a:rPr sz="900" dirty="0">
                <a:solidFill>
                  <a:srgbClr val="414042"/>
                </a:solidFill>
                <a:latin typeface="Branding"/>
                <a:cs typeface="Branding"/>
              </a:rPr>
              <a:t>se</a:t>
            </a:r>
            <a:r>
              <a:rPr sz="900" spc="75" dirty="0">
                <a:solidFill>
                  <a:srgbClr val="414042"/>
                </a:solidFill>
                <a:latin typeface="Branding"/>
                <a:cs typeface="Branding"/>
              </a:rPr>
              <a:t> </a:t>
            </a:r>
            <a:r>
              <a:rPr sz="900" dirty="0">
                <a:solidFill>
                  <a:srgbClr val="414042"/>
                </a:solidFill>
                <a:latin typeface="Branding"/>
                <a:cs typeface="Branding"/>
              </a:rPr>
              <a:t>m</a:t>
            </a:r>
            <a:r>
              <a:rPr sz="900" spc="-10" dirty="0">
                <a:solidFill>
                  <a:srgbClr val="414042"/>
                </a:solidFill>
                <a:latin typeface="Branding"/>
                <a:cs typeface="Branding"/>
              </a:rPr>
              <a:t>o</a:t>
            </a:r>
            <a:r>
              <a:rPr sz="900" dirty="0">
                <a:solidFill>
                  <a:srgbClr val="414042"/>
                </a:solidFill>
                <a:latin typeface="Branding"/>
                <a:cs typeface="Branding"/>
              </a:rPr>
              <a:t>ti</a:t>
            </a:r>
            <a:r>
              <a:rPr sz="900" spc="-10" dirty="0">
                <a:solidFill>
                  <a:srgbClr val="414042"/>
                </a:solidFill>
                <a:latin typeface="Branding"/>
                <a:cs typeface="Branding"/>
              </a:rPr>
              <a:t>v</a:t>
            </a:r>
            <a:r>
              <a:rPr sz="900" dirty="0">
                <a:solidFill>
                  <a:srgbClr val="414042"/>
                </a:solidFill>
                <a:latin typeface="Branding"/>
                <a:cs typeface="Branding"/>
              </a:rPr>
              <a:t>er</a:t>
            </a:r>
            <a:r>
              <a:rPr sz="900" spc="50" dirty="0">
                <a:solidFill>
                  <a:srgbClr val="414042"/>
                </a:solidFill>
                <a:latin typeface="Branding"/>
                <a:cs typeface="Branding"/>
              </a:rPr>
              <a:t> </a:t>
            </a:r>
            <a:r>
              <a:rPr sz="900" dirty="0">
                <a:solidFill>
                  <a:srgbClr val="414042"/>
                </a:solidFill>
                <a:latin typeface="Branding"/>
                <a:cs typeface="Branding"/>
              </a:rPr>
              <a:t>à</a:t>
            </a:r>
            <a:r>
              <a:rPr sz="900" spc="75" dirty="0">
                <a:solidFill>
                  <a:srgbClr val="414042"/>
                </a:solidFill>
                <a:latin typeface="Branding"/>
                <a:cs typeface="Branding"/>
              </a:rPr>
              <a:t> </a:t>
            </a:r>
            <a:r>
              <a:rPr sz="900" spc="-5" dirty="0">
                <a:solidFill>
                  <a:srgbClr val="414042"/>
                </a:solidFill>
                <a:latin typeface="Branding"/>
                <a:cs typeface="Branding"/>
              </a:rPr>
              <a:t>a</a:t>
            </a:r>
            <a:r>
              <a:rPr sz="900" dirty="0">
                <a:solidFill>
                  <a:srgbClr val="414042"/>
                </a:solidFill>
                <a:latin typeface="Branding"/>
                <a:cs typeface="Branding"/>
              </a:rPr>
              <a:t>tteind</a:t>
            </a:r>
            <a:r>
              <a:rPr sz="900" spc="-35" dirty="0">
                <a:solidFill>
                  <a:srgbClr val="414042"/>
                </a:solidFill>
                <a:latin typeface="Branding"/>
                <a:cs typeface="Branding"/>
              </a:rPr>
              <a:t>r</a:t>
            </a:r>
            <a:r>
              <a:rPr sz="900" dirty="0">
                <a:solidFill>
                  <a:srgbClr val="414042"/>
                </a:solidFill>
                <a:latin typeface="Branding"/>
                <a:cs typeface="Branding"/>
              </a:rPr>
              <a:t>e</a:t>
            </a:r>
            <a:r>
              <a:rPr sz="900" spc="75" dirty="0">
                <a:solidFill>
                  <a:srgbClr val="414042"/>
                </a:solidFill>
                <a:latin typeface="Branding"/>
                <a:cs typeface="Branding"/>
              </a:rPr>
              <a:t> </a:t>
            </a:r>
            <a:r>
              <a:rPr sz="900" spc="-15" dirty="0">
                <a:solidFill>
                  <a:srgbClr val="414042"/>
                </a:solidFill>
                <a:latin typeface="Branding"/>
                <a:cs typeface="Branding"/>
              </a:rPr>
              <a:t>c</a:t>
            </a:r>
            <a:r>
              <a:rPr sz="900" spc="-10" dirty="0">
                <a:solidFill>
                  <a:srgbClr val="414042"/>
                </a:solidFill>
                <a:latin typeface="Branding"/>
                <a:cs typeface="Branding"/>
              </a:rPr>
              <a:t>e</a:t>
            </a:r>
            <a:r>
              <a:rPr sz="900" dirty="0">
                <a:solidFill>
                  <a:srgbClr val="414042"/>
                </a:solidFill>
                <a:latin typeface="Branding"/>
                <a:cs typeface="Branding"/>
              </a:rPr>
              <a:t>t</a:t>
            </a:r>
            <a:r>
              <a:rPr sz="900" spc="75" dirty="0">
                <a:solidFill>
                  <a:srgbClr val="414042"/>
                </a:solidFill>
                <a:latin typeface="Branding"/>
                <a:cs typeface="Branding"/>
              </a:rPr>
              <a:t> </a:t>
            </a:r>
            <a:r>
              <a:rPr sz="900" dirty="0">
                <a:solidFill>
                  <a:srgbClr val="414042"/>
                </a:solidFill>
                <a:latin typeface="Branding"/>
                <a:cs typeface="Branding"/>
              </a:rPr>
              <a:t>objecti</a:t>
            </a:r>
            <a:r>
              <a:rPr sz="900" spc="-35" dirty="0">
                <a:solidFill>
                  <a:srgbClr val="414042"/>
                </a:solidFill>
                <a:latin typeface="Branding"/>
                <a:cs typeface="Branding"/>
              </a:rPr>
              <a:t>f</a:t>
            </a:r>
            <a:r>
              <a:rPr sz="900" dirty="0">
                <a:solidFill>
                  <a:srgbClr val="414042"/>
                </a:solidFill>
                <a:latin typeface="Branding"/>
                <a:cs typeface="Branding"/>
              </a:rPr>
              <a:t>,</a:t>
            </a:r>
            <a:r>
              <a:rPr sz="900" spc="25" dirty="0">
                <a:solidFill>
                  <a:srgbClr val="414042"/>
                </a:solidFill>
                <a:latin typeface="Branding"/>
                <a:cs typeface="Branding"/>
              </a:rPr>
              <a:t> </a:t>
            </a:r>
            <a:r>
              <a:rPr lang="fr-FR" sz="900" spc="25" dirty="0" smtClean="0">
                <a:solidFill>
                  <a:srgbClr val="414042"/>
                </a:solidFill>
                <a:latin typeface="Branding"/>
                <a:cs typeface="Branding"/>
              </a:rPr>
              <a:t>chacun a sa propre </a:t>
            </a:r>
            <a:r>
              <a:rPr sz="900" spc="-10" dirty="0" smtClean="0">
                <a:solidFill>
                  <a:srgbClr val="414042"/>
                </a:solidFill>
                <a:latin typeface="Branding"/>
                <a:cs typeface="Branding"/>
              </a:rPr>
              <a:t>r</a:t>
            </a:r>
            <a:r>
              <a:rPr sz="900" dirty="0" smtClean="0">
                <a:solidFill>
                  <a:srgbClr val="414042"/>
                </a:solidFill>
                <a:latin typeface="Branding"/>
                <a:cs typeface="Branding"/>
              </a:rPr>
              <a:t>aison : </a:t>
            </a:r>
            <a:r>
              <a:rPr sz="900" spc="-15" dirty="0">
                <a:solidFill>
                  <a:srgbClr val="414042"/>
                </a:solidFill>
                <a:latin typeface="Branding"/>
                <a:cs typeface="Branding"/>
              </a:rPr>
              <a:t>s</a:t>
            </a:r>
            <a:r>
              <a:rPr sz="900" spc="-35" dirty="0">
                <a:solidFill>
                  <a:srgbClr val="414042"/>
                </a:solidFill>
                <a:latin typeface="Branding"/>
                <a:cs typeface="Branding"/>
              </a:rPr>
              <a:t>’</a:t>
            </a:r>
            <a:r>
              <a:rPr sz="900" dirty="0">
                <a:solidFill>
                  <a:srgbClr val="414042"/>
                </a:solidFill>
                <a:latin typeface="Branding"/>
                <a:cs typeface="Branding"/>
              </a:rPr>
              <a:t>amuse</a:t>
            </a:r>
            <a:r>
              <a:rPr sz="900" spc="-60" dirty="0">
                <a:solidFill>
                  <a:srgbClr val="414042"/>
                </a:solidFill>
                <a:latin typeface="Branding"/>
                <a:cs typeface="Branding"/>
              </a:rPr>
              <a:t>r</a:t>
            </a:r>
            <a:r>
              <a:rPr sz="900" dirty="0">
                <a:solidFill>
                  <a:srgbClr val="414042"/>
                </a:solidFill>
                <a:latin typeface="Branding"/>
                <a:cs typeface="Branding"/>
              </a:rPr>
              <a:t>,</a:t>
            </a:r>
            <a:r>
              <a:rPr sz="900" spc="-50" dirty="0">
                <a:solidFill>
                  <a:srgbClr val="414042"/>
                </a:solidFill>
                <a:latin typeface="Branding"/>
                <a:cs typeface="Branding"/>
              </a:rPr>
              <a:t> </a:t>
            </a:r>
            <a:r>
              <a:rPr sz="900" spc="-10" dirty="0">
                <a:solidFill>
                  <a:srgbClr val="414042"/>
                </a:solidFill>
                <a:latin typeface="Branding"/>
                <a:cs typeface="Branding"/>
              </a:rPr>
              <a:t>ê</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 plus </a:t>
            </a:r>
            <a:r>
              <a:rPr sz="900" spc="-10" dirty="0">
                <a:solidFill>
                  <a:srgbClr val="414042"/>
                </a:solidFill>
                <a:latin typeface="Branding"/>
                <a:cs typeface="Branding"/>
              </a:rPr>
              <a:t>r</a:t>
            </a:r>
            <a:r>
              <a:rPr sz="900" dirty="0">
                <a:solidFill>
                  <a:srgbClr val="414042"/>
                </a:solidFill>
                <a:latin typeface="Branding"/>
                <a:cs typeface="Branding"/>
              </a:rPr>
              <a:t>apide,</a:t>
            </a:r>
            <a:r>
              <a:rPr sz="900" spc="-50" dirty="0">
                <a:solidFill>
                  <a:srgbClr val="414042"/>
                </a:solidFill>
                <a:latin typeface="Branding"/>
                <a:cs typeface="Branding"/>
              </a:rPr>
              <a:t> </a:t>
            </a:r>
            <a:r>
              <a:rPr sz="900" dirty="0">
                <a:solidFill>
                  <a:srgbClr val="414042"/>
                </a:solidFill>
                <a:latin typeface="Branding"/>
                <a:cs typeface="Branding"/>
              </a:rPr>
              <a:t>b</a:t>
            </a:r>
            <a:r>
              <a:rPr sz="900" spc="-5" dirty="0">
                <a:solidFill>
                  <a:srgbClr val="414042"/>
                </a:solidFill>
                <a:latin typeface="Branding"/>
                <a:cs typeface="Branding"/>
              </a:rPr>
              <a:t>a</a:t>
            </a:r>
            <a:r>
              <a:rPr sz="900" dirty="0">
                <a:solidFill>
                  <a:srgbClr val="414042"/>
                </a:solidFill>
                <a:latin typeface="Branding"/>
                <a:cs typeface="Branding"/>
              </a:rPr>
              <a:t>tt</a:t>
            </a:r>
            <a:r>
              <a:rPr sz="900" spc="-35" dirty="0">
                <a:solidFill>
                  <a:srgbClr val="414042"/>
                </a:solidFill>
                <a:latin typeface="Branding"/>
                <a:cs typeface="Branding"/>
              </a:rPr>
              <a:t>r</a:t>
            </a:r>
            <a:r>
              <a:rPr sz="900" dirty="0">
                <a:solidFill>
                  <a:srgbClr val="414042"/>
                </a:solidFill>
                <a:latin typeface="Branding"/>
                <a:cs typeface="Branding"/>
              </a:rPr>
              <a:t>e un nou</a:t>
            </a:r>
            <a:r>
              <a:rPr sz="900" spc="-10" dirty="0">
                <a:solidFill>
                  <a:srgbClr val="414042"/>
                </a:solidFill>
                <a:latin typeface="Branding"/>
                <a:cs typeface="Branding"/>
              </a:rPr>
              <a:t>v</a:t>
            </a:r>
            <a:r>
              <a:rPr sz="900" dirty="0">
                <a:solidFill>
                  <a:srgbClr val="414042"/>
                </a:solidFill>
                <a:latin typeface="Branding"/>
                <a:cs typeface="Branding"/>
              </a:rPr>
              <a:t>eau </a:t>
            </a:r>
            <a:r>
              <a:rPr sz="900" spc="-35" dirty="0">
                <a:solidFill>
                  <a:srgbClr val="414042"/>
                </a:solidFill>
                <a:latin typeface="Branding"/>
                <a:cs typeface="Branding"/>
              </a:rPr>
              <a:t>r</a:t>
            </a:r>
            <a:r>
              <a:rPr sz="900" dirty="0">
                <a:solidFill>
                  <a:srgbClr val="414042"/>
                </a:solidFill>
                <a:latin typeface="Branding"/>
                <a:cs typeface="Branding"/>
              </a:rPr>
              <a:t>e</a:t>
            </a:r>
            <a:r>
              <a:rPr sz="900" spc="-15" dirty="0">
                <a:solidFill>
                  <a:srgbClr val="414042"/>
                </a:solidFill>
                <a:latin typeface="Branding"/>
                <a:cs typeface="Branding"/>
              </a:rPr>
              <a:t>c</a:t>
            </a:r>
            <a:r>
              <a:rPr sz="900" dirty="0">
                <a:solidFill>
                  <a:srgbClr val="414042"/>
                </a:solidFill>
                <a:latin typeface="Branding"/>
                <a:cs typeface="Branding"/>
              </a:rPr>
              <a:t>o</a:t>
            </a:r>
            <a:r>
              <a:rPr sz="900" spc="-35" dirty="0">
                <a:solidFill>
                  <a:srgbClr val="414042"/>
                </a:solidFill>
                <a:latin typeface="Branding"/>
                <a:cs typeface="Branding"/>
              </a:rPr>
              <a:t>r</a:t>
            </a:r>
            <a:r>
              <a:rPr sz="900" dirty="0">
                <a:solidFill>
                  <a:srgbClr val="414042"/>
                </a:solidFill>
                <a:latin typeface="Branding"/>
                <a:cs typeface="Branding"/>
              </a:rPr>
              <a:t>d</a:t>
            </a:r>
            <a:r>
              <a:rPr sz="900" spc="-50" dirty="0">
                <a:solidFill>
                  <a:srgbClr val="414042"/>
                </a:solidFill>
                <a:latin typeface="Branding"/>
                <a:cs typeface="Branding"/>
              </a:rPr>
              <a:t> </a:t>
            </a:r>
            <a:r>
              <a:rPr sz="900" dirty="0" smtClean="0">
                <a:solidFill>
                  <a:srgbClr val="414042"/>
                </a:solidFill>
                <a:latin typeface="Branding"/>
                <a:cs typeface="Branding"/>
              </a:rPr>
              <a:t>…</a:t>
            </a:r>
            <a:r>
              <a:rPr lang="fr-FR" sz="900" dirty="0" smtClean="0">
                <a:solidFill>
                  <a:srgbClr val="414042"/>
                </a:solidFill>
                <a:latin typeface="Branding"/>
                <a:cs typeface="Branding"/>
              </a:rPr>
              <a:t>peu </a:t>
            </a:r>
            <a:r>
              <a:rPr lang="fr-FR" sz="900" dirty="0">
                <a:solidFill>
                  <a:srgbClr val="414042"/>
                </a:solidFill>
                <a:latin typeface="Branding"/>
                <a:cs typeface="Branding"/>
              </a:rPr>
              <a:t>import</a:t>
            </a:r>
            <a:r>
              <a:rPr lang="fr-FR" sz="900" spc="110" dirty="0">
                <a:solidFill>
                  <a:srgbClr val="414042"/>
                </a:solidFill>
                <a:latin typeface="Branding"/>
                <a:cs typeface="Branding"/>
              </a:rPr>
              <a:t>e</a:t>
            </a:r>
            <a:r>
              <a:rPr lang="fr-FR" sz="900" dirty="0" smtClean="0">
                <a:solidFill>
                  <a:srgbClr val="414042"/>
                </a:solidFill>
                <a:latin typeface="Branding"/>
                <a:cs typeface="Branding"/>
              </a:rPr>
              <a:t>!</a:t>
            </a:r>
            <a:endParaRPr lang="fr-FR" sz="900" dirty="0">
              <a:latin typeface="Branding"/>
              <a:cs typeface="Branding"/>
            </a:endParaRPr>
          </a:p>
        </p:txBody>
      </p:sp>
      <p:sp>
        <p:nvSpPr>
          <p:cNvPr id="23" name="object 23"/>
          <p:cNvSpPr txBox="1"/>
          <p:nvPr/>
        </p:nvSpPr>
        <p:spPr>
          <a:xfrm>
            <a:off x="2723287" y="7096125"/>
            <a:ext cx="4351655" cy="461280"/>
          </a:xfrm>
          <a:prstGeom prst="rect">
            <a:avLst/>
          </a:prstGeom>
        </p:spPr>
        <p:txBody>
          <a:bodyPr vert="horz" wrap="square" lIns="0" tIns="0" rIns="0" bIns="0" rtlCol="0">
            <a:spAutoFit/>
          </a:bodyPr>
          <a:lstStyle/>
          <a:p>
            <a:pPr marL="12700" marR="5080" algn="just">
              <a:lnSpc>
                <a:spcPct val="111100"/>
              </a:lnSpc>
            </a:pPr>
            <a:r>
              <a:rPr sz="900" dirty="0">
                <a:solidFill>
                  <a:srgbClr val="414042"/>
                </a:solidFill>
                <a:latin typeface="Branding"/>
                <a:cs typeface="Branding"/>
              </a:rPr>
              <a:t>La</a:t>
            </a:r>
            <a:r>
              <a:rPr sz="900" spc="-45" dirty="0">
                <a:solidFill>
                  <a:srgbClr val="414042"/>
                </a:solidFill>
                <a:latin typeface="Branding"/>
                <a:cs typeface="Branding"/>
              </a:rPr>
              <a:t> </a:t>
            </a:r>
            <a:r>
              <a:rPr sz="900" dirty="0">
                <a:solidFill>
                  <a:srgbClr val="414042"/>
                </a:solidFill>
                <a:latin typeface="Branding"/>
                <a:cs typeface="Branding"/>
              </a:rPr>
              <a:t>d</a:t>
            </a:r>
            <a:r>
              <a:rPr sz="900" spc="-5" dirty="0">
                <a:solidFill>
                  <a:srgbClr val="414042"/>
                </a:solidFill>
                <a:latin typeface="Branding"/>
                <a:cs typeface="Branding"/>
              </a:rPr>
              <a:t>e</a:t>
            </a:r>
            <a:r>
              <a:rPr sz="900" dirty="0">
                <a:solidFill>
                  <a:srgbClr val="414042"/>
                </a:solidFill>
                <a:latin typeface="Branding"/>
                <a:cs typeface="Branding"/>
              </a:rPr>
              <a:t>vise</a:t>
            </a:r>
            <a:r>
              <a:rPr sz="900" spc="-45" dirty="0">
                <a:solidFill>
                  <a:srgbClr val="414042"/>
                </a:solidFill>
                <a:latin typeface="Branding"/>
                <a:cs typeface="Branding"/>
              </a:rPr>
              <a:t> </a:t>
            </a:r>
            <a:r>
              <a:rPr sz="900" dirty="0">
                <a:solidFill>
                  <a:srgbClr val="414042"/>
                </a:solidFill>
                <a:latin typeface="Branding"/>
                <a:cs typeface="Branding"/>
              </a:rPr>
              <a:t>olympique</a:t>
            </a:r>
            <a:r>
              <a:rPr sz="900" spc="-45"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ep</a:t>
            </a:r>
            <a:r>
              <a:rPr sz="900" spc="-35" dirty="0">
                <a:solidFill>
                  <a:srgbClr val="414042"/>
                </a:solidFill>
                <a:latin typeface="Branding"/>
                <a:cs typeface="Branding"/>
              </a:rPr>
              <a:t>r</a:t>
            </a:r>
            <a:r>
              <a:rPr sz="900" dirty="0">
                <a:solidFill>
                  <a:srgbClr val="414042"/>
                </a:solidFill>
                <a:latin typeface="Branding"/>
                <a:cs typeface="Branding"/>
              </a:rPr>
              <a:t>ése</a:t>
            </a:r>
            <a:r>
              <a:rPr sz="900" spc="-5" dirty="0">
                <a:solidFill>
                  <a:srgbClr val="414042"/>
                </a:solidFill>
                <a:latin typeface="Branding"/>
                <a:cs typeface="Branding"/>
              </a:rPr>
              <a:t>n</a:t>
            </a:r>
            <a:r>
              <a:rPr sz="900" dirty="0">
                <a:solidFill>
                  <a:srgbClr val="414042"/>
                </a:solidFill>
                <a:latin typeface="Branding"/>
                <a:cs typeface="Branding"/>
              </a:rPr>
              <a:t>te</a:t>
            </a:r>
            <a:r>
              <a:rPr sz="900" spc="-45" dirty="0">
                <a:solidFill>
                  <a:srgbClr val="414042"/>
                </a:solidFill>
                <a:latin typeface="Branding"/>
                <a:cs typeface="Branding"/>
              </a:rPr>
              <a:t> </a:t>
            </a:r>
            <a:r>
              <a:rPr sz="900" dirty="0">
                <a:solidFill>
                  <a:srgbClr val="414042"/>
                </a:solidFill>
                <a:latin typeface="Branding"/>
                <a:cs typeface="Branding"/>
              </a:rPr>
              <a:t>la</a:t>
            </a:r>
            <a:r>
              <a:rPr sz="900" spc="-60"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aleur</a:t>
            </a:r>
            <a:r>
              <a:rPr sz="900" spc="-70" dirty="0">
                <a:solidFill>
                  <a:srgbClr val="414042"/>
                </a:solidFill>
                <a:latin typeface="Branding"/>
                <a:cs typeface="Branding"/>
              </a:rPr>
              <a:t> </a:t>
            </a:r>
            <a:r>
              <a:rPr sz="900" dirty="0">
                <a:solidFill>
                  <a:srgbClr val="414042"/>
                </a:solidFill>
                <a:latin typeface="Branding"/>
                <a:cs typeface="Branding"/>
              </a:rPr>
              <a:t>de</a:t>
            </a:r>
            <a:r>
              <a:rPr sz="900" spc="-45" dirty="0">
                <a:solidFill>
                  <a:srgbClr val="414042"/>
                </a:solidFill>
                <a:latin typeface="Branding"/>
                <a:cs typeface="Branding"/>
              </a:rPr>
              <a:t> </a:t>
            </a:r>
            <a:r>
              <a:rPr sz="900" dirty="0">
                <a:solidFill>
                  <a:srgbClr val="414042"/>
                </a:solidFill>
                <a:latin typeface="Branding"/>
                <a:cs typeface="Branding"/>
              </a:rPr>
              <a:t>l</a:t>
            </a:r>
            <a:r>
              <a:rPr sz="900" spc="-50" dirty="0">
                <a:solidFill>
                  <a:srgbClr val="414042"/>
                </a:solidFill>
                <a:latin typeface="Branding"/>
                <a:cs typeface="Branding"/>
              </a:rPr>
              <a:t>’</a:t>
            </a:r>
            <a:r>
              <a:rPr sz="900" spc="-10" dirty="0">
                <a:solidFill>
                  <a:srgbClr val="414042"/>
                </a:solidFill>
                <a:latin typeface="Branding"/>
                <a:cs typeface="Branding"/>
              </a:rPr>
              <a:t>e</a:t>
            </a:r>
            <a:r>
              <a:rPr sz="900" spc="-20" dirty="0">
                <a:solidFill>
                  <a:srgbClr val="414042"/>
                </a:solidFill>
                <a:latin typeface="Branding"/>
                <a:cs typeface="Branding"/>
              </a:rPr>
              <a:t>x</a:t>
            </a:r>
            <a:r>
              <a:rPr sz="900" spc="-15" dirty="0">
                <a:solidFill>
                  <a:srgbClr val="414042"/>
                </a:solidFill>
                <a:latin typeface="Branding"/>
                <a:cs typeface="Branding"/>
              </a:rPr>
              <a:t>c</a:t>
            </a:r>
            <a:r>
              <a:rPr sz="900" dirty="0">
                <a:solidFill>
                  <a:srgbClr val="414042"/>
                </a:solidFill>
                <a:latin typeface="Branding"/>
                <a:cs typeface="Branding"/>
              </a:rPr>
              <a:t>ellen</a:t>
            </a:r>
            <a:r>
              <a:rPr sz="900" spc="-15" dirty="0">
                <a:solidFill>
                  <a:srgbClr val="414042"/>
                </a:solidFill>
                <a:latin typeface="Branding"/>
                <a:cs typeface="Branding"/>
              </a:rPr>
              <a:t>c</a:t>
            </a:r>
            <a:r>
              <a:rPr sz="900" dirty="0">
                <a:solidFill>
                  <a:srgbClr val="414042"/>
                </a:solidFill>
                <a:latin typeface="Branding"/>
                <a:cs typeface="Branding"/>
              </a:rPr>
              <a:t>e,</a:t>
            </a:r>
            <a:r>
              <a:rPr sz="900" spc="-95" dirty="0">
                <a:solidFill>
                  <a:srgbClr val="414042"/>
                </a:solidFill>
                <a:latin typeface="Branding"/>
                <a:cs typeface="Branding"/>
              </a:rPr>
              <a:t> </a:t>
            </a:r>
            <a:r>
              <a:rPr sz="900" spc="-20" dirty="0">
                <a:solidFill>
                  <a:srgbClr val="414042"/>
                </a:solidFill>
                <a:latin typeface="Branding"/>
                <a:cs typeface="Branding"/>
              </a:rPr>
              <a:t>c</a:t>
            </a:r>
            <a:r>
              <a:rPr sz="900" spc="-50" dirty="0">
                <a:solidFill>
                  <a:srgbClr val="414042"/>
                </a:solidFill>
                <a:latin typeface="Branding"/>
                <a:cs typeface="Branding"/>
              </a:rPr>
              <a:t>’</a:t>
            </a:r>
            <a:r>
              <a:rPr sz="900" dirty="0">
                <a:solidFill>
                  <a:srgbClr val="414042"/>
                </a:solidFill>
                <a:latin typeface="Branding"/>
                <a:cs typeface="Branding"/>
              </a:rPr>
              <a:t>es</a:t>
            </a:r>
            <a:r>
              <a:rPr sz="900" spc="-15" dirty="0">
                <a:solidFill>
                  <a:srgbClr val="414042"/>
                </a:solidFill>
                <a:latin typeface="Branding"/>
                <a:cs typeface="Branding"/>
              </a:rPr>
              <a:t>t</a:t>
            </a:r>
            <a:r>
              <a:rPr sz="900" spc="-10" dirty="0">
                <a:solidFill>
                  <a:srgbClr val="414042"/>
                </a:solidFill>
                <a:latin typeface="Branding"/>
                <a:cs typeface="Branding"/>
              </a:rPr>
              <a:t>-</a:t>
            </a:r>
            <a:r>
              <a:rPr sz="900" dirty="0">
                <a:solidFill>
                  <a:srgbClr val="414042"/>
                </a:solidFill>
                <a:latin typeface="Branding"/>
                <a:cs typeface="Branding"/>
              </a:rPr>
              <a:t>à-di</a:t>
            </a:r>
            <a:r>
              <a:rPr sz="900" spc="-35" dirty="0">
                <a:solidFill>
                  <a:srgbClr val="414042"/>
                </a:solidFill>
                <a:latin typeface="Branding"/>
                <a:cs typeface="Branding"/>
              </a:rPr>
              <a:t>r</a:t>
            </a:r>
            <a:r>
              <a:rPr sz="900" dirty="0">
                <a:solidFill>
                  <a:srgbClr val="414042"/>
                </a:solidFill>
                <a:latin typeface="Branding"/>
                <a:cs typeface="Branding"/>
              </a:rPr>
              <a:t>e</a:t>
            </a:r>
            <a:r>
              <a:rPr sz="900" spc="-45" dirty="0">
                <a:solidFill>
                  <a:srgbClr val="414042"/>
                </a:solidFill>
                <a:latin typeface="Branding"/>
                <a:cs typeface="Branding"/>
              </a:rPr>
              <a:t> </a:t>
            </a:r>
            <a:r>
              <a:rPr sz="900" dirty="0">
                <a:solidFill>
                  <a:srgbClr val="414042"/>
                </a:solidFill>
                <a:latin typeface="Branding"/>
                <a:cs typeface="Branding"/>
              </a:rPr>
              <a:t>le</a:t>
            </a:r>
            <a:r>
              <a:rPr sz="900" spc="-45" dirty="0">
                <a:solidFill>
                  <a:srgbClr val="414042"/>
                </a:solidFill>
                <a:latin typeface="Branding"/>
                <a:cs typeface="Branding"/>
              </a:rPr>
              <a:t> </a:t>
            </a:r>
            <a:r>
              <a:rPr sz="900" dirty="0">
                <a:solidFill>
                  <a:srgbClr val="414042"/>
                </a:solidFill>
                <a:latin typeface="Branding"/>
                <a:cs typeface="Branding"/>
              </a:rPr>
              <a:t>d</a:t>
            </a:r>
            <a:r>
              <a:rPr sz="900" spc="-5" dirty="0">
                <a:solidFill>
                  <a:srgbClr val="414042"/>
                </a:solidFill>
                <a:latin typeface="Branding"/>
                <a:cs typeface="Branding"/>
              </a:rPr>
              <a:t>é</a:t>
            </a:r>
            <a:r>
              <a:rPr sz="900" spc="-10" dirty="0">
                <a:solidFill>
                  <a:srgbClr val="414042"/>
                </a:solidFill>
                <a:latin typeface="Branding"/>
                <a:cs typeface="Branding"/>
              </a:rPr>
              <a:t>fi</a:t>
            </a:r>
            <a:r>
              <a:rPr sz="900" spc="-45" dirty="0">
                <a:solidFill>
                  <a:srgbClr val="414042"/>
                </a:solidFill>
                <a:latin typeface="Branding"/>
                <a:cs typeface="Branding"/>
              </a:rPr>
              <a:t> </a:t>
            </a:r>
            <a:r>
              <a:rPr sz="900" dirty="0">
                <a:solidFill>
                  <a:srgbClr val="414042"/>
                </a:solidFill>
                <a:latin typeface="Branding"/>
                <a:cs typeface="Branding"/>
              </a:rPr>
              <a:t>de</a:t>
            </a:r>
            <a:r>
              <a:rPr sz="900" spc="-45" dirty="0">
                <a:solidFill>
                  <a:srgbClr val="414042"/>
                </a:solidFill>
                <a:latin typeface="Branding"/>
                <a:cs typeface="Branding"/>
              </a:rPr>
              <a:t> </a:t>
            </a:r>
            <a:r>
              <a:rPr sz="900" spc="-10" dirty="0">
                <a:solidFill>
                  <a:srgbClr val="414042"/>
                </a:solidFill>
                <a:latin typeface="Branding"/>
                <a:cs typeface="Branding"/>
              </a:rPr>
              <a:t>f</a:t>
            </a:r>
            <a:r>
              <a:rPr sz="900" dirty="0">
                <a:solidFill>
                  <a:srgbClr val="414042"/>
                </a:solidFill>
                <a:latin typeface="Branding"/>
                <a:cs typeface="Branding"/>
              </a:rPr>
              <a:t>ai</a:t>
            </a:r>
            <a:r>
              <a:rPr sz="900" spc="-35" dirty="0">
                <a:solidFill>
                  <a:srgbClr val="414042"/>
                </a:solidFill>
                <a:latin typeface="Branding"/>
                <a:cs typeface="Branding"/>
              </a:rPr>
              <a:t>r</a:t>
            </a:r>
            <a:r>
              <a:rPr sz="900" dirty="0">
                <a:solidFill>
                  <a:srgbClr val="414042"/>
                </a:solidFill>
                <a:latin typeface="Branding"/>
                <a:cs typeface="Branding"/>
              </a:rPr>
              <a:t>e</a:t>
            </a:r>
            <a:r>
              <a:rPr sz="900" spc="-45" dirty="0">
                <a:solidFill>
                  <a:srgbClr val="414042"/>
                </a:solidFill>
                <a:latin typeface="Branding"/>
                <a:cs typeface="Branding"/>
              </a:rPr>
              <a:t> </a:t>
            </a:r>
            <a:r>
              <a:rPr sz="900" dirty="0">
                <a:solidFill>
                  <a:srgbClr val="414042"/>
                </a:solidFill>
                <a:latin typeface="Branding"/>
                <a:cs typeface="Branding"/>
              </a:rPr>
              <a:t>de</a:t>
            </a:r>
            <a:r>
              <a:rPr sz="900" spc="-45" dirty="0">
                <a:solidFill>
                  <a:srgbClr val="414042"/>
                </a:solidFill>
                <a:latin typeface="Branding"/>
                <a:cs typeface="Branding"/>
              </a:rPr>
              <a:t> </a:t>
            </a:r>
            <a:r>
              <a:rPr sz="900" dirty="0">
                <a:solidFill>
                  <a:srgbClr val="414042"/>
                </a:solidFill>
                <a:latin typeface="Branding"/>
                <a:cs typeface="Branding"/>
              </a:rPr>
              <a:t>son mieux</a:t>
            </a:r>
            <a:r>
              <a:rPr sz="900" spc="10" dirty="0">
                <a:solidFill>
                  <a:srgbClr val="414042"/>
                </a:solidFill>
                <a:latin typeface="Branding"/>
                <a:cs typeface="Branding"/>
              </a:rPr>
              <a:t> </a:t>
            </a:r>
            <a:r>
              <a:rPr sz="900" spc="-10" dirty="0">
                <a:solidFill>
                  <a:srgbClr val="414042"/>
                </a:solidFill>
                <a:latin typeface="Branding"/>
                <a:cs typeface="Branding"/>
              </a:rPr>
              <a:t>e</a:t>
            </a:r>
            <a:r>
              <a:rPr sz="900" dirty="0">
                <a:solidFill>
                  <a:srgbClr val="414042"/>
                </a:solidFill>
                <a:latin typeface="Branding"/>
                <a:cs typeface="Branding"/>
              </a:rPr>
              <a:t>t</a:t>
            </a:r>
            <a:r>
              <a:rPr sz="900" spc="10" dirty="0">
                <a:solidFill>
                  <a:srgbClr val="414042"/>
                </a:solidFill>
                <a:latin typeface="Branding"/>
                <a:cs typeface="Branding"/>
              </a:rPr>
              <a:t> </a:t>
            </a:r>
            <a:r>
              <a:rPr sz="900" dirty="0">
                <a:solidFill>
                  <a:srgbClr val="414042"/>
                </a:solidFill>
                <a:latin typeface="Branding"/>
                <a:cs typeface="Branding"/>
              </a:rPr>
              <a:t>d</a:t>
            </a:r>
            <a:r>
              <a:rPr sz="900" spc="-35" dirty="0">
                <a:solidFill>
                  <a:srgbClr val="414042"/>
                </a:solidFill>
                <a:latin typeface="Branding"/>
                <a:cs typeface="Branding"/>
              </a:rPr>
              <a:t>’</a:t>
            </a:r>
            <a:r>
              <a:rPr sz="900" dirty="0">
                <a:solidFill>
                  <a:srgbClr val="414042"/>
                </a:solidFill>
                <a:latin typeface="Branding"/>
                <a:cs typeface="Branding"/>
              </a:rPr>
              <a:t>a</a:t>
            </a:r>
            <a:r>
              <a:rPr sz="900" spc="-15" dirty="0">
                <a:solidFill>
                  <a:srgbClr val="414042"/>
                </a:solidFill>
                <a:latin typeface="Branding"/>
                <a:cs typeface="Branding"/>
              </a:rPr>
              <a:t>cc</a:t>
            </a:r>
            <a:r>
              <a:rPr sz="900" dirty="0">
                <a:solidFill>
                  <a:srgbClr val="414042"/>
                </a:solidFill>
                <a:latin typeface="Branding"/>
                <a:cs typeface="Branding"/>
              </a:rPr>
              <a:t>omplir</a:t>
            </a:r>
            <a:r>
              <a:rPr sz="900" spc="-15" dirty="0">
                <a:solidFill>
                  <a:srgbClr val="414042"/>
                </a:solidFill>
                <a:latin typeface="Branding"/>
                <a:cs typeface="Branding"/>
              </a:rPr>
              <a:t> </a:t>
            </a:r>
            <a:r>
              <a:rPr sz="900" dirty="0">
                <a:solidFill>
                  <a:srgbClr val="414042"/>
                </a:solidFill>
                <a:latin typeface="Branding"/>
                <a:cs typeface="Branding"/>
              </a:rPr>
              <a:t>ses</a:t>
            </a:r>
            <a:r>
              <a:rPr sz="900" spc="10" dirty="0">
                <a:solidFill>
                  <a:srgbClr val="414042"/>
                </a:solidFill>
                <a:latin typeface="Branding"/>
                <a:cs typeface="Branding"/>
              </a:rPr>
              <a:t> </a:t>
            </a:r>
            <a:r>
              <a:rPr sz="900" dirty="0">
                <a:solidFill>
                  <a:srgbClr val="414042"/>
                </a:solidFill>
                <a:latin typeface="Branding"/>
                <a:cs typeface="Branding"/>
              </a:rPr>
              <a:t>p</a:t>
            </a:r>
            <a:r>
              <a:rPr sz="900" spc="-35" dirty="0">
                <a:solidFill>
                  <a:srgbClr val="414042"/>
                </a:solidFill>
                <a:latin typeface="Branding"/>
                <a:cs typeface="Branding"/>
              </a:rPr>
              <a:t>r</a:t>
            </a:r>
            <a:r>
              <a:rPr sz="900" dirty="0">
                <a:solidFill>
                  <a:srgbClr val="414042"/>
                </a:solidFill>
                <a:latin typeface="Branding"/>
                <a:cs typeface="Branding"/>
              </a:rPr>
              <a:t>op</a:t>
            </a:r>
            <a:r>
              <a:rPr sz="900" spc="-35" dirty="0">
                <a:solidFill>
                  <a:srgbClr val="414042"/>
                </a:solidFill>
                <a:latin typeface="Branding"/>
                <a:cs typeface="Branding"/>
              </a:rPr>
              <a:t>r</a:t>
            </a:r>
            <a:r>
              <a:rPr sz="900" dirty="0">
                <a:solidFill>
                  <a:srgbClr val="414042"/>
                </a:solidFill>
                <a:latin typeface="Branding"/>
                <a:cs typeface="Branding"/>
              </a:rPr>
              <a:t>es</a:t>
            </a:r>
            <a:r>
              <a:rPr sz="900" spc="10" dirty="0">
                <a:solidFill>
                  <a:srgbClr val="414042"/>
                </a:solidFill>
                <a:latin typeface="Branding"/>
                <a:cs typeface="Branding"/>
              </a:rPr>
              <a:t> </a:t>
            </a:r>
            <a:r>
              <a:rPr sz="900" dirty="0">
                <a:solidFill>
                  <a:srgbClr val="414042"/>
                </a:solidFill>
                <a:latin typeface="Branding"/>
                <a:cs typeface="Branding"/>
              </a:rPr>
              <a:t>objecti</a:t>
            </a:r>
            <a:r>
              <a:rPr sz="900" spc="-5" dirty="0">
                <a:solidFill>
                  <a:srgbClr val="414042"/>
                </a:solidFill>
                <a:latin typeface="Branding"/>
                <a:cs typeface="Branding"/>
              </a:rPr>
              <a:t>f</a:t>
            </a:r>
            <a:r>
              <a:rPr sz="900" dirty="0">
                <a:solidFill>
                  <a:srgbClr val="414042"/>
                </a:solidFill>
                <a:latin typeface="Branding"/>
                <a:cs typeface="Branding"/>
              </a:rPr>
              <a:t>s.</a:t>
            </a:r>
            <a:r>
              <a:rPr sz="900" spc="-40" dirty="0">
                <a:solidFill>
                  <a:srgbClr val="414042"/>
                </a:solidFill>
                <a:latin typeface="Branding"/>
                <a:cs typeface="Branding"/>
              </a:rPr>
              <a:t> </a:t>
            </a:r>
            <a:r>
              <a:rPr sz="900" dirty="0">
                <a:solidFill>
                  <a:srgbClr val="414042"/>
                </a:solidFill>
                <a:latin typeface="Branding"/>
                <a:cs typeface="Branding"/>
              </a:rPr>
              <a:t>Gagne</a:t>
            </a:r>
            <a:r>
              <a:rPr sz="900" spc="-60" dirty="0">
                <a:solidFill>
                  <a:srgbClr val="414042"/>
                </a:solidFill>
                <a:latin typeface="Branding"/>
                <a:cs typeface="Branding"/>
              </a:rPr>
              <a:t>r</a:t>
            </a:r>
            <a:r>
              <a:rPr sz="900" dirty="0">
                <a:solidFill>
                  <a:srgbClr val="414042"/>
                </a:solidFill>
                <a:latin typeface="Branding"/>
                <a:cs typeface="Branding"/>
              </a:rPr>
              <a:t>,</a:t>
            </a:r>
            <a:r>
              <a:rPr sz="900" spc="-55" dirty="0">
                <a:solidFill>
                  <a:srgbClr val="414042"/>
                </a:solidFill>
                <a:latin typeface="Branding"/>
                <a:cs typeface="Branding"/>
              </a:rPr>
              <a:t> </a:t>
            </a:r>
            <a:r>
              <a:rPr sz="900" spc="-10" dirty="0">
                <a:solidFill>
                  <a:srgbClr val="414042"/>
                </a:solidFill>
                <a:latin typeface="Branding"/>
                <a:cs typeface="Branding"/>
              </a:rPr>
              <a:t>v</a:t>
            </a:r>
            <a:r>
              <a:rPr sz="900" dirty="0">
                <a:solidFill>
                  <a:srgbClr val="414042"/>
                </a:solidFill>
                <a:latin typeface="Branding"/>
                <a:cs typeface="Branding"/>
              </a:rPr>
              <a:t>ainc</a:t>
            </a:r>
            <a:r>
              <a:rPr sz="900" spc="-35" dirty="0">
                <a:solidFill>
                  <a:srgbClr val="414042"/>
                </a:solidFill>
                <a:latin typeface="Branding"/>
                <a:cs typeface="Branding"/>
              </a:rPr>
              <a:t>r</a:t>
            </a:r>
            <a:r>
              <a:rPr sz="900" dirty="0">
                <a:solidFill>
                  <a:srgbClr val="414042"/>
                </a:solidFill>
                <a:latin typeface="Branding"/>
                <a:cs typeface="Branding"/>
              </a:rPr>
              <a:t>e</a:t>
            </a:r>
            <a:r>
              <a:rPr sz="900" spc="10" dirty="0">
                <a:solidFill>
                  <a:srgbClr val="414042"/>
                </a:solidFill>
                <a:latin typeface="Branding"/>
                <a:cs typeface="Branding"/>
              </a:rPr>
              <a:t> </a:t>
            </a:r>
            <a:r>
              <a:rPr sz="900" dirty="0">
                <a:solidFill>
                  <a:srgbClr val="414042"/>
                </a:solidFill>
                <a:latin typeface="Branding"/>
                <a:cs typeface="Branding"/>
              </a:rPr>
              <a:t>l</a:t>
            </a:r>
            <a:r>
              <a:rPr sz="900" spc="-35" dirty="0">
                <a:solidFill>
                  <a:srgbClr val="414042"/>
                </a:solidFill>
                <a:latin typeface="Branding"/>
                <a:cs typeface="Branding"/>
              </a:rPr>
              <a:t>’</a:t>
            </a:r>
            <a:r>
              <a:rPr sz="900" dirty="0">
                <a:solidFill>
                  <a:srgbClr val="414042"/>
                </a:solidFill>
                <a:latin typeface="Branding"/>
                <a:cs typeface="Branding"/>
              </a:rPr>
              <a:t>ad</a:t>
            </a:r>
            <a:r>
              <a:rPr sz="900" spc="-10" dirty="0">
                <a:solidFill>
                  <a:srgbClr val="414042"/>
                </a:solidFill>
                <a:latin typeface="Branding"/>
                <a:cs typeface="Branding"/>
              </a:rPr>
              <a:t>v</a:t>
            </a:r>
            <a:r>
              <a:rPr sz="900" dirty="0">
                <a:solidFill>
                  <a:srgbClr val="414042"/>
                </a:solidFill>
                <a:latin typeface="Branding"/>
                <a:cs typeface="Branding"/>
              </a:rPr>
              <a:t>e</a:t>
            </a:r>
            <a:r>
              <a:rPr sz="900" spc="-10" dirty="0">
                <a:solidFill>
                  <a:srgbClr val="414042"/>
                </a:solidFill>
                <a:latin typeface="Branding"/>
                <a:cs typeface="Branding"/>
              </a:rPr>
              <a:t>r</a:t>
            </a:r>
            <a:r>
              <a:rPr sz="900" dirty="0">
                <a:solidFill>
                  <a:srgbClr val="414042"/>
                </a:solidFill>
                <a:latin typeface="Branding"/>
                <a:cs typeface="Branding"/>
              </a:rPr>
              <a:t>sai</a:t>
            </a:r>
            <a:r>
              <a:rPr sz="900" spc="-35" dirty="0">
                <a:solidFill>
                  <a:srgbClr val="414042"/>
                </a:solidFill>
                <a:latin typeface="Branding"/>
                <a:cs typeface="Branding"/>
              </a:rPr>
              <a:t>r</a:t>
            </a:r>
            <a:r>
              <a:rPr sz="900" dirty="0">
                <a:solidFill>
                  <a:srgbClr val="414042"/>
                </a:solidFill>
                <a:latin typeface="Branding"/>
                <a:cs typeface="Branding"/>
              </a:rPr>
              <a:t>e,</a:t>
            </a:r>
            <a:r>
              <a:rPr sz="900" spc="-40" dirty="0">
                <a:solidFill>
                  <a:srgbClr val="414042"/>
                </a:solidFill>
                <a:latin typeface="Branding"/>
                <a:cs typeface="Branding"/>
              </a:rPr>
              <a:t> </a:t>
            </a:r>
            <a:r>
              <a:rPr sz="900" spc="-30" dirty="0">
                <a:solidFill>
                  <a:srgbClr val="414042"/>
                </a:solidFill>
                <a:latin typeface="Branding"/>
                <a:cs typeface="Branding"/>
              </a:rPr>
              <a:t>n</a:t>
            </a:r>
            <a:r>
              <a:rPr sz="900" spc="-50" dirty="0">
                <a:solidFill>
                  <a:srgbClr val="414042"/>
                </a:solidFill>
                <a:latin typeface="Branding"/>
                <a:cs typeface="Branding"/>
              </a:rPr>
              <a:t>’</a:t>
            </a:r>
            <a:r>
              <a:rPr sz="900" dirty="0">
                <a:solidFill>
                  <a:srgbClr val="414042"/>
                </a:solidFill>
                <a:latin typeface="Branding"/>
                <a:cs typeface="Branding"/>
              </a:rPr>
              <a:t>est</a:t>
            </a:r>
            <a:r>
              <a:rPr sz="900" spc="10" dirty="0">
                <a:solidFill>
                  <a:srgbClr val="414042"/>
                </a:solidFill>
                <a:latin typeface="Branding"/>
                <a:cs typeface="Branding"/>
              </a:rPr>
              <a:t> </a:t>
            </a:r>
            <a:r>
              <a:rPr sz="900" dirty="0">
                <a:solidFill>
                  <a:srgbClr val="414042"/>
                </a:solidFill>
                <a:latin typeface="Branding"/>
                <a:cs typeface="Branding"/>
              </a:rPr>
              <a:t>pas</a:t>
            </a:r>
            <a:r>
              <a:rPr sz="900" spc="10" dirty="0">
                <a:solidFill>
                  <a:srgbClr val="414042"/>
                </a:solidFill>
                <a:latin typeface="Branding"/>
                <a:cs typeface="Branding"/>
              </a:rPr>
              <a:t> </a:t>
            </a:r>
            <a:r>
              <a:rPr sz="900" dirty="0">
                <a:solidFill>
                  <a:srgbClr val="414042"/>
                </a:solidFill>
                <a:latin typeface="Branding"/>
                <a:cs typeface="Branding"/>
              </a:rPr>
              <a:t>la</a:t>
            </a:r>
            <a:r>
              <a:rPr sz="900" spc="10" dirty="0">
                <a:solidFill>
                  <a:srgbClr val="414042"/>
                </a:solidFill>
                <a:latin typeface="Branding"/>
                <a:cs typeface="Branding"/>
              </a:rPr>
              <a:t> </a:t>
            </a:r>
            <a:r>
              <a:rPr sz="900" dirty="0">
                <a:solidFill>
                  <a:srgbClr val="414042"/>
                </a:solidFill>
                <a:latin typeface="Branding"/>
                <a:cs typeface="Branding"/>
              </a:rPr>
              <a:t>seule </a:t>
            </a:r>
            <a:r>
              <a:rPr sz="900" spc="-10" dirty="0">
                <a:solidFill>
                  <a:srgbClr val="414042"/>
                </a:solidFill>
                <a:latin typeface="Branding"/>
                <a:cs typeface="Branding"/>
              </a:rPr>
              <a:t>r</a:t>
            </a:r>
            <a:r>
              <a:rPr sz="900" dirty="0">
                <a:solidFill>
                  <a:srgbClr val="414042"/>
                </a:solidFill>
                <a:latin typeface="Branding"/>
                <a:cs typeface="Branding"/>
              </a:rPr>
              <a:t>aison</a:t>
            </a:r>
            <a:r>
              <a:rPr sz="900" spc="110" dirty="0">
                <a:solidFill>
                  <a:srgbClr val="414042"/>
                </a:solidFill>
                <a:latin typeface="Branding"/>
                <a:cs typeface="Branding"/>
              </a:rPr>
              <a:t> </a:t>
            </a:r>
            <a:r>
              <a:rPr sz="900" dirty="0">
                <a:solidFill>
                  <a:srgbClr val="414042"/>
                </a:solidFill>
                <a:latin typeface="Branding"/>
                <a:cs typeface="Branding"/>
              </a:rPr>
              <a:t>pour</a:t>
            </a:r>
            <a:r>
              <a:rPr sz="900" spc="85" dirty="0">
                <a:solidFill>
                  <a:srgbClr val="414042"/>
                </a:solidFill>
                <a:latin typeface="Branding"/>
                <a:cs typeface="Branding"/>
              </a:rPr>
              <a:t> </a:t>
            </a:r>
            <a:r>
              <a:rPr sz="900" dirty="0">
                <a:solidFill>
                  <a:srgbClr val="414042"/>
                </a:solidFill>
                <a:latin typeface="Branding"/>
                <a:cs typeface="Branding"/>
              </a:rPr>
              <a:t>laquelle</a:t>
            </a:r>
            <a:r>
              <a:rPr sz="900" spc="110" dirty="0">
                <a:solidFill>
                  <a:srgbClr val="414042"/>
                </a:solidFill>
                <a:latin typeface="Branding"/>
                <a:cs typeface="Branding"/>
              </a:rPr>
              <a:t> </a:t>
            </a:r>
            <a:r>
              <a:rPr sz="900" dirty="0">
                <a:solidFill>
                  <a:srgbClr val="414042"/>
                </a:solidFill>
                <a:latin typeface="Branding"/>
                <a:cs typeface="Branding"/>
              </a:rPr>
              <a:t>nous</a:t>
            </a:r>
            <a:r>
              <a:rPr sz="900" spc="110" dirty="0">
                <a:solidFill>
                  <a:srgbClr val="414042"/>
                </a:solidFill>
                <a:latin typeface="Branding"/>
                <a:cs typeface="Branding"/>
              </a:rPr>
              <a:t> </a:t>
            </a:r>
            <a:r>
              <a:rPr sz="900" dirty="0">
                <a:solidFill>
                  <a:srgbClr val="414042"/>
                </a:solidFill>
                <a:latin typeface="Branding"/>
                <a:cs typeface="Branding"/>
              </a:rPr>
              <a:t>p</a:t>
            </a:r>
            <a:r>
              <a:rPr sz="900" spc="-10" dirty="0">
                <a:solidFill>
                  <a:srgbClr val="414042"/>
                </a:solidFill>
                <a:latin typeface="Branding"/>
                <a:cs typeface="Branding"/>
              </a:rPr>
              <a:t>r</a:t>
            </a:r>
            <a:r>
              <a:rPr sz="900" spc="-5" dirty="0">
                <a:solidFill>
                  <a:srgbClr val="414042"/>
                </a:solidFill>
                <a:latin typeface="Branding"/>
                <a:cs typeface="Branding"/>
              </a:rPr>
              <a:t>a</a:t>
            </a:r>
            <a:r>
              <a:rPr sz="900" dirty="0">
                <a:solidFill>
                  <a:srgbClr val="414042"/>
                </a:solidFill>
                <a:latin typeface="Branding"/>
                <a:cs typeface="Branding"/>
              </a:rPr>
              <a:t>tiquons</a:t>
            </a:r>
            <a:r>
              <a:rPr sz="900" spc="110" dirty="0">
                <a:solidFill>
                  <a:srgbClr val="414042"/>
                </a:solidFill>
                <a:latin typeface="Branding"/>
                <a:cs typeface="Branding"/>
              </a:rPr>
              <a:t> </a:t>
            </a:r>
            <a:r>
              <a:rPr sz="900" dirty="0">
                <a:solidFill>
                  <a:srgbClr val="414042"/>
                </a:solidFill>
                <a:latin typeface="Branding"/>
                <a:cs typeface="Branding"/>
              </a:rPr>
              <a:t>un</a:t>
            </a:r>
            <a:r>
              <a:rPr sz="900" spc="110" dirty="0">
                <a:solidFill>
                  <a:srgbClr val="414042"/>
                </a:solidFill>
                <a:latin typeface="Branding"/>
                <a:cs typeface="Branding"/>
              </a:rPr>
              <a:t> </a:t>
            </a:r>
            <a:r>
              <a:rPr sz="900" dirty="0">
                <a:solidFill>
                  <a:srgbClr val="414042"/>
                </a:solidFill>
                <a:latin typeface="Branding"/>
                <a:cs typeface="Branding"/>
              </a:rPr>
              <a:t>sport.</a:t>
            </a:r>
            <a:r>
              <a:rPr sz="900" spc="60" dirty="0">
                <a:solidFill>
                  <a:srgbClr val="414042"/>
                </a:solidFill>
                <a:latin typeface="Branding"/>
                <a:cs typeface="Branding"/>
              </a:rPr>
              <a:t> </a:t>
            </a:r>
            <a:endParaRPr sz="900" strike="sngStrike" dirty="0">
              <a:solidFill>
                <a:srgbClr val="FF0000"/>
              </a:solidFill>
              <a:latin typeface="Branding"/>
              <a:cs typeface="Branding"/>
            </a:endParaRPr>
          </a:p>
        </p:txBody>
      </p:sp>
      <p:sp>
        <p:nvSpPr>
          <p:cNvPr id="25" name="object 25"/>
          <p:cNvSpPr/>
          <p:nvPr/>
        </p:nvSpPr>
        <p:spPr>
          <a:xfrm>
            <a:off x="2960880" y="791073"/>
            <a:ext cx="130175" cy="129539"/>
          </a:xfrm>
          <a:custGeom>
            <a:avLst/>
            <a:gdLst/>
            <a:ahLst/>
            <a:cxnLst/>
            <a:rect l="l" t="t" r="r" b="b"/>
            <a:pathLst>
              <a:path w="130175" h="129540">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D1C24"/>
            </a:solidFill>
          </a:ln>
        </p:spPr>
        <p:txBody>
          <a:bodyPr wrap="square" lIns="0" tIns="0" rIns="0" bIns="0" rtlCol="0"/>
          <a:lstStyle/>
          <a:p>
            <a:endParaRPr/>
          </a:p>
        </p:txBody>
      </p:sp>
      <p:sp>
        <p:nvSpPr>
          <p:cNvPr id="26" name="object 26"/>
          <p:cNvSpPr/>
          <p:nvPr/>
        </p:nvSpPr>
        <p:spPr>
          <a:xfrm>
            <a:off x="3067499" y="777350"/>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53"/>
                </a:lnTo>
                <a:lnTo>
                  <a:pt x="19456" y="4648"/>
                </a:lnTo>
                <a:lnTo>
                  <a:pt x="13474" y="0"/>
                </a:lnTo>
                <a:close/>
              </a:path>
            </a:pathLst>
          </a:custGeom>
          <a:solidFill>
            <a:srgbClr val="ED1C24"/>
          </a:solidFill>
        </p:spPr>
        <p:txBody>
          <a:bodyPr wrap="square" lIns="0" tIns="0" rIns="0" bIns="0" rtlCol="0"/>
          <a:lstStyle/>
          <a:p>
            <a:endParaRPr/>
          </a:p>
        </p:txBody>
      </p:sp>
      <p:sp>
        <p:nvSpPr>
          <p:cNvPr id="27" name="object 27"/>
          <p:cNvSpPr/>
          <p:nvPr/>
        </p:nvSpPr>
        <p:spPr>
          <a:xfrm>
            <a:off x="2963320" y="777350"/>
            <a:ext cx="20320" cy="20955"/>
          </a:xfrm>
          <a:custGeom>
            <a:avLst/>
            <a:gdLst/>
            <a:ahLst/>
            <a:cxnLst/>
            <a:rect l="l" t="t" r="r" b="b"/>
            <a:pathLst>
              <a:path w="20319" h="20954">
                <a:moveTo>
                  <a:pt x="6515" y="0"/>
                </a:moveTo>
                <a:lnTo>
                  <a:pt x="533" y="4648"/>
                </a:lnTo>
                <a:lnTo>
                  <a:pt x="0" y="8953"/>
                </a:lnTo>
                <a:lnTo>
                  <a:pt x="2311" y="11938"/>
                </a:lnTo>
                <a:lnTo>
                  <a:pt x="9169" y="20688"/>
                </a:lnTo>
                <a:lnTo>
                  <a:pt x="19989" y="12293"/>
                </a:lnTo>
                <a:lnTo>
                  <a:pt x="13119" y="3543"/>
                </a:lnTo>
                <a:lnTo>
                  <a:pt x="10807" y="546"/>
                </a:lnTo>
                <a:lnTo>
                  <a:pt x="6515" y="0"/>
                </a:lnTo>
                <a:close/>
              </a:path>
            </a:pathLst>
          </a:custGeom>
          <a:solidFill>
            <a:srgbClr val="ED1C24"/>
          </a:solidFill>
        </p:spPr>
        <p:txBody>
          <a:bodyPr wrap="square" lIns="0" tIns="0" rIns="0" bIns="0" rtlCol="0"/>
          <a:lstStyle/>
          <a:p>
            <a:endParaRPr/>
          </a:p>
        </p:txBody>
      </p:sp>
      <p:sp>
        <p:nvSpPr>
          <p:cNvPr id="28" name="object 28"/>
          <p:cNvSpPr/>
          <p:nvPr/>
        </p:nvSpPr>
        <p:spPr>
          <a:xfrm>
            <a:off x="3015813" y="759127"/>
            <a:ext cx="19685" cy="16510"/>
          </a:xfrm>
          <a:custGeom>
            <a:avLst/>
            <a:gdLst/>
            <a:ahLst/>
            <a:cxnLst/>
            <a:rect l="l" t="t" r="r" b="b"/>
            <a:pathLst>
              <a:path w="19685" h="16509">
                <a:moveTo>
                  <a:pt x="18376" y="0"/>
                </a:moveTo>
                <a:lnTo>
                  <a:pt x="1041" y="0"/>
                </a:lnTo>
                <a:lnTo>
                  <a:pt x="0" y="1041"/>
                </a:lnTo>
                <a:lnTo>
                  <a:pt x="0" y="14960"/>
                </a:lnTo>
                <a:lnTo>
                  <a:pt x="1041" y="16002"/>
                </a:lnTo>
                <a:lnTo>
                  <a:pt x="18376" y="16002"/>
                </a:lnTo>
                <a:lnTo>
                  <a:pt x="19418" y="14960"/>
                </a:lnTo>
                <a:lnTo>
                  <a:pt x="19418" y="1041"/>
                </a:lnTo>
                <a:lnTo>
                  <a:pt x="18376" y="0"/>
                </a:lnTo>
                <a:close/>
              </a:path>
            </a:pathLst>
          </a:custGeom>
          <a:solidFill>
            <a:srgbClr val="ED1C24"/>
          </a:solidFill>
        </p:spPr>
        <p:txBody>
          <a:bodyPr wrap="square" lIns="0" tIns="0" rIns="0" bIns="0" rtlCol="0"/>
          <a:lstStyle/>
          <a:p>
            <a:endParaRPr/>
          </a:p>
        </p:txBody>
      </p:sp>
      <p:sp>
        <p:nvSpPr>
          <p:cNvPr id="29" name="object 29"/>
          <p:cNvSpPr/>
          <p:nvPr/>
        </p:nvSpPr>
        <p:spPr>
          <a:xfrm>
            <a:off x="3017516" y="816865"/>
            <a:ext cx="16510" cy="38735"/>
          </a:xfrm>
          <a:custGeom>
            <a:avLst/>
            <a:gdLst/>
            <a:ahLst/>
            <a:cxnLst/>
            <a:rect l="l" t="t" r="r" b="b"/>
            <a:pathLst>
              <a:path w="16510" h="38734">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D1C24"/>
          </a:solidFill>
        </p:spPr>
        <p:txBody>
          <a:bodyPr wrap="square" lIns="0" tIns="0" rIns="0" bIns="0" rtlCol="0"/>
          <a:lstStyle/>
          <a:p>
            <a:endParaRPr/>
          </a:p>
        </p:txBody>
      </p:sp>
      <p:sp>
        <p:nvSpPr>
          <p:cNvPr id="30" name="object 30"/>
          <p:cNvSpPr txBox="1"/>
          <p:nvPr/>
        </p:nvSpPr>
        <p:spPr>
          <a:xfrm>
            <a:off x="3120390" y="743405"/>
            <a:ext cx="276860" cy="234950"/>
          </a:xfrm>
          <a:prstGeom prst="rect">
            <a:avLst/>
          </a:prstGeom>
        </p:spPr>
        <p:txBody>
          <a:bodyPr vert="horz" wrap="square" lIns="0" tIns="0" rIns="0" bIns="0" rtlCol="0">
            <a:spAutoFit/>
          </a:bodyPr>
          <a:lstStyle/>
          <a:p>
            <a:pPr marL="12700">
              <a:lnSpc>
                <a:spcPct val="100000"/>
              </a:lnSpc>
            </a:pPr>
            <a:r>
              <a:rPr sz="1650" spc="80" dirty="0">
                <a:solidFill>
                  <a:srgbClr val="ED1C24"/>
                </a:solidFill>
                <a:latin typeface="Branding-Medium"/>
                <a:cs typeface="Branding-Medium"/>
              </a:rPr>
              <a:t>20</a:t>
            </a:r>
            <a:endParaRPr sz="1650" dirty="0">
              <a:latin typeface="Branding-Medium"/>
              <a:cs typeface="Branding-Medium"/>
            </a:endParaRPr>
          </a:p>
        </p:txBody>
      </p:sp>
      <p:sp>
        <p:nvSpPr>
          <p:cNvPr id="31" name="object 31"/>
          <p:cNvSpPr/>
          <p:nvPr/>
        </p:nvSpPr>
        <p:spPr>
          <a:xfrm>
            <a:off x="456304" y="1126968"/>
            <a:ext cx="579120" cy="0"/>
          </a:xfrm>
          <a:custGeom>
            <a:avLst/>
            <a:gdLst/>
            <a:ahLst/>
            <a:cxnLst/>
            <a:rect l="l" t="t" r="r" b="b"/>
            <a:pathLst>
              <a:path w="579119">
                <a:moveTo>
                  <a:pt x="0" y="0"/>
                </a:moveTo>
                <a:lnTo>
                  <a:pt x="578548" y="0"/>
                </a:lnTo>
              </a:path>
            </a:pathLst>
          </a:custGeom>
          <a:ln w="25400">
            <a:solidFill>
              <a:srgbClr val="ED1C24"/>
            </a:solidFill>
          </a:ln>
        </p:spPr>
        <p:txBody>
          <a:bodyPr wrap="square" lIns="0" tIns="0" rIns="0" bIns="0" rtlCol="0"/>
          <a:lstStyle/>
          <a:p>
            <a:endParaRPr/>
          </a:p>
        </p:txBody>
      </p:sp>
      <p:sp>
        <p:nvSpPr>
          <p:cNvPr id="32" name="object 32"/>
          <p:cNvSpPr txBox="1"/>
          <p:nvPr/>
        </p:nvSpPr>
        <p:spPr>
          <a:xfrm>
            <a:off x="443604" y="679370"/>
            <a:ext cx="2459200" cy="307777"/>
          </a:xfrm>
          <a:prstGeom prst="rect">
            <a:avLst/>
          </a:prstGeom>
        </p:spPr>
        <p:txBody>
          <a:bodyPr vert="horz" wrap="square" lIns="0" tIns="0" rIns="0" bIns="0" rtlCol="0">
            <a:spAutoFit/>
          </a:bodyPr>
          <a:lstStyle/>
          <a:p>
            <a:pPr marL="12700">
              <a:lnSpc>
                <a:spcPct val="100000"/>
              </a:lnSpc>
            </a:pPr>
            <a:r>
              <a:rPr sz="2000" spc="100" dirty="0">
                <a:solidFill>
                  <a:srgbClr val="ED1C24"/>
                </a:solidFill>
                <a:latin typeface="Branding-Medium"/>
                <a:cs typeface="Branding-Medium"/>
              </a:rPr>
              <a:t>JE</a:t>
            </a:r>
            <a:r>
              <a:rPr sz="2000" dirty="0">
                <a:solidFill>
                  <a:srgbClr val="ED1C24"/>
                </a:solidFill>
                <a:latin typeface="Branding-Medium"/>
                <a:cs typeface="Branding-Medium"/>
              </a:rPr>
              <a:t>U</a:t>
            </a:r>
            <a:r>
              <a:rPr sz="2000" spc="155" dirty="0">
                <a:solidFill>
                  <a:srgbClr val="ED1C24"/>
                </a:solidFill>
                <a:latin typeface="Branding-Medium"/>
                <a:cs typeface="Branding-Medium"/>
              </a:rPr>
              <a:t> </a:t>
            </a:r>
            <a:r>
              <a:rPr sz="2000" spc="25" dirty="0">
                <a:solidFill>
                  <a:srgbClr val="ED1C24"/>
                </a:solidFill>
                <a:latin typeface="Branding-Medium"/>
                <a:cs typeface="Branding-Medium"/>
              </a:rPr>
              <a:t>A</a:t>
            </a:r>
            <a:r>
              <a:rPr sz="2000" spc="100" dirty="0">
                <a:solidFill>
                  <a:srgbClr val="ED1C24"/>
                </a:solidFill>
                <a:latin typeface="Branding-Medium"/>
                <a:cs typeface="Branding-Medium"/>
              </a:rPr>
              <a:t>V</a:t>
            </a:r>
            <a:r>
              <a:rPr sz="2000" spc="70" dirty="0">
                <a:solidFill>
                  <a:srgbClr val="ED1C24"/>
                </a:solidFill>
                <a:latin typeface="Branding-Medium"/>
                <a:cs typeface="Branding-Medium"/>
              </a:rPr>
              <a:t>E</a:t>
            </a:r>
            <a:r>
              <a:rPr sz="2000" dirty="0">
                <a:solidFill>
                  <a:srgbClr val="ED1C24"/>
                </a:solidFill>
                <a:latin typeface="Branding-Medium"/>
                <a:cs typeface="Branding-Medium"/>
              </a:rPr>
              <a:t>C</a:t>
            </a:r>
            <a:r>
              <a:rPr sz="2000" spc="140" dirty="0">
                <a:solidFill>
                  <a:srgbClr val="ED1C24"/>
                </a:solidFill>
                <a:latin typeface="Branding-Medium"/>
                <a:cs typeface="Branding-Medium"/>
              </a:rPr>
              <a:t> </a:t>
            </a:r>
            <a:r>
              <a:rPr sz="2000" spc="100" dirty="0" smtClean="0">
                <a:solidFill>
                  <a:srgbClr val="ED1C24"/>
                </a:solidFill>
                <a:latin typeface="Branding-Medium"/>
                <a:cs typeface="Branding-Medium"/>
              </a:rPr>
              <a:t>THÈME</a:t>
            </a:r>
            <a:endParaRPr sz="2000" dirty="0">
              <a:latin typeface="Branding-Medium"/>
              <a:cs typeface="Branding-Medium"/>
            </a:endParaRPr>
          </a:p>
        </p:txBody>
      </p:sp>
      <p:sp>
        <p:nvSpPr>
          <p:cNvPr id="7" name="TextBox 6"/>
          <p:cNvSpPr txBox="1"/>
          <p:nvPr/>
        </p:nvSpPr>
        <p:spPr>
          <a:xfrm>
            <a:off x="351028" y="8975110"/>
            <a:ext cx="2133600" cy="861133"/>
          </a:xfrm>
          <a:prstGeom prst="rect">
            <a:avLst/>
          </a:prstGeom>
          <a:noFill/>
        </p:spPr>
        <p:txBody>
          <a:bodyPr wrap="square" rtlCol="0">
            <a:spAutoFit/>
          </a:bodyPr>
          <a:lstStyle/>
          <a:p>
            <a:pPr marL="12700" marR="10795" algn="just">
              <a:lnSpc>
                <a:spcPct val="111100"/>
              </a:lnSpc>
            </a:pPr>
            <a:r>
              <a:rPr lang="fr-FR" sz="900" dirty="0">
                <a:solidFill>
                  <a:srgbClr val="414042"/>
                </a:solidFill>
                <a:latin typeface="Branding"/>
                <a:cs typeface="Branding"/>
              </a:rPr>
              <a:t>Que     ressentez-vous     quand     vous atteignez   (</a:t>
            </a:r>
            <a:r>
              <a:rPr lang="fr-FR" sz="900" dirty="0" smtClean="0">
                <a:solidFill>
                  <a:srgbClr val="414042"/>
                </a:solidFill>
                <a:latin typeface="Branding"/>
                <a:cs typeface="Branding"/>
              </a:rPr>
              <a:t>ou </a:t>
            </a:r>
            <a:r>
              <a:rPr lang="fr-FR" sz="900" dirty="0">
                <a:solidFill>
                  <a:srgbClr val="414042"/>
                </a:solidFill>
                <a:latin typeface="Branding"/>
                <a:cs typeface="Branding"/>
              </a:rPr>
              <a:t>n’atteignez   pas)   votre objectif?  </a:t>
            </a:r>
            <a:endParaRPr lang="fr-FR" sz="900" dirty="0" smtClean="0">
              <a:solidFill>
                <a:srgbClr val="414042"/>
              </a:solidFill>
              <a:latin typeface="Branding"/>
              <a:cs typeface="Branding"/>
            </a:endParaRPr>
          </a:p>
          <a:p>
            <a:pPr marL="12700" marR="10795" algn="just">
              <a:lnSpc>
                <a:spcPct val="111100"/>
              </a:lnSpc>
            </a:pPr>
            <a:r>
              <a:rPr lang="fr-FR" sz="900" dirty="0" smtClean="0">
                <a:solidFill>
                  <a:srgbClr val="414042"/>
                </a:solidFill>
                <a:latin typeface="Branding"/>
                <a:cs typeface="Branding"/>
              </a:rPr>
              <a:t>Pouvez-vous    </a:t>
            </a:r>
            <a:r>
              <a:rPr lang="fr-FR" sz="900" dirty="0">
                <a:solidFill>
                  <a:srgbClr val="414042"/>
                </a:solidFill>
                <a:latin typeface="Branding"/>
                <a:cs typeface="Branding"/>
              </a:rPr>
              <a:t>donner    des exemples de votre quotidien ?</a:t>
            </a:r>
          </a:p>
        </p:txBody>
      </p:sp>
      <p:sp>
        <p:nvSpPr>
          <p:cNvPr id="33" name="object 23"/>
          <p:cNvSpPr txBox="1"/>
          <p:nvPr/>
        </p:nvSpPr>
        <p:spPr>
          <a:xfrm>
            <a:off x="2729002" y="8010525"/>
            <a:ext cx="4351655" cy="910377"/>
          </a:xfrm>
          <a:prstGeom prst="rect">
            <a:avLst/>
          </a:prstGeom>
        </p:spPr>
        <p:txBody>
          <a:bodyPr vert="horz" wrap="square" lIns="0" tIns="0" rIns="0" bIns="0" rtlCol="0">
            <a:spAutoFit/>
          </a:bodyPr>
          <a:lstStyle/>
          <a:p>
            <a:pPr marL="12700" marR="5080" algn="just">
              <a:lnSpc>
                <a:spcPct val="111100"/>
              </a:lnSpc>
              <a:spcBef>
                <a:spcPts val="710"/>
              </a:spcBef>
            </a:pPr>
            <a:r>
              <a:rPr lang="fr-FR" sz="900" dirty="0">
                <a:solidFill>
                  <a:srgbClr val="414042"/>
                </a:solidFill>
                <a:latin typeface="Branding"/>
                <a:cs typeface="Branding"/>
              </a:rPr>
              <a:t>L’excellence consiste à faire de son mieux et à progresser pour atteindre son objectif et développer sans cesse ses propres compétences. Ce n’est pas l’équipe qui a terminé le relais le plus rapidement qui remporte ce jeu, mais chaque équipe gagne si elle améliore son score d’un relai à un autre. Même si la tâche est difficile à accomplir, tu es sur la bonne voie car tu fais de ton mieux pour y arriver. Il faut définir des étapes réalistes pour atteindre l’objectif que l’on s’est fixé.</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1514</TotalTime>
  <Words>1016</Words>
  <Application>Microsoft Office PowerPoint</Application>
  <PresentationFormat>Custom</PresentationFormat>
  <Paragraphs>62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FICHES-PARIS2024_Exe.indd</dc:title>
  <dc:creator>Chargé de mission Pedagogique</dc:creator>
  <cp:lastModifiedBy>Peda.burundi</cp:lastModifiedBy>
  <cp:revision>64</cp:revision>
  <dcterms:created xsi:type="dcterms:W3CDTF">2017-01-11T12:27:10Z</dcterms:created>
  <dcterms:modified xsi:type="dcterms:W3CDTF">2017-03-11T11:53:52Z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2017-01-09T00:00:00Z</vt:filetime>
  </property>
  <property fmtid="{D5CDD505-2E9C-101B-9397-08002B2CF9AE}" pid="3" name="Creator">
    <vt:lpwstr>Adobe InDesign CC 2017 (Macintosh)</vt:lpwstr>
  </property>
  <property fmtid="{D5CDD505-2E9C-101B-9397-08002B2CF9AE}" pid="4" name="LastSaved">
    <vt:filetime>2017-01-11T00:00:00Z</vt:filetime>
  </property>
</Properties>
</file>