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Lst>
  <p:sldSz cx="7556500" cy="10687050"/>
  <p:notesSz cx="7556500" cy="10687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gé de mission Pedagogique" initials="CdmP" lastIdx="1" clrIdx="0">
    <p:extLst>
      <p:ext uri="{19B8F6BF-5375-455C-9EA6-DF929625EA0E}">
        <p15:presenceInfo xmlns="" xmlns:p15="http://schemas.microsoft.com/office/powerpoint/2012/main" userId="S-1-5-21-3279431076-983726168-2059772069-1178" providerId="AD"/>
      </p:ext>
    </p:extLst>
  </p:cmAuthor>
  <p:cmAuthor id="2" name="Florent Martin" initials="FM" lastIdx="5" clrIdx="1">
    <p:extLst>
      <p:ext uri="{19B8F6BF-5375-455C-9EA6-DF929625EA0E}">
        <p15:presenceInfo xmlns="" xmlns:p15="http://schemas.microsoft.com/office/powerpoint/2012/main" userId="S-1-5-21-3279431076-983726168-2059772069-1167" providerId="AD"/>
      </p:ext>
    </p:extLst>
  </p:cmAuthor>
  <p:cmAuthor id="3" name="Peda.burundi" initials="P"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2" d="100"/>
          <a:sy n="82" d="100"/>
        </p:scale>
        <p:origin x="-2658" y="16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2985"/>
            <a:ext cx="6423025" cy="2244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4748"/>
            <a:ext cx="5289550" cy="26717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8021"/>
            <a:ext cx="3287077"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8021"/>
            <a:ext cx="3287077" cy="705345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22594" y="9731879"/>
            <a:ext cx="1130811" cy="95352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650402" cy="133437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482"/>
            <a:ext cx="6800850" cy="170992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8021"/>
            <a:ext cx="6800850"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38957"/>
            <a:ext cx="2418080" cy="5343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38957"/>
            <a:ext cx="1737995" cy="5343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a:xfrm>
            <a:off x="5440680" y="9938957"/>
            <a:ext cx="1737995" cy="5343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object 30"/>
          <p:cNvSpPr txBox="1"/>
          <p:nvPr/>
        </p:nvSpPr>
        <p:spPr>
          <a:xfrm>
            <a:off x="596000" y="2479744"/>
            <a:ext cx="2251990" cy="2137445"/>
          </a:xfrm>
          <a:prstGeom prst="rect">
            <a:avLst/>
          </a:prstGeom>
        </p:spPr>
        <p:txBody>
          <a:bodyPr vert="horz" wrap="square" lIns="0" tIns="0" rIns="0" bIns="0" rtlCol="0">
            <a:spAutoFit/>
          </a:bodyPr>
          <a:lstStyle/>
          <a:p>
            <a:pPr marL="12700" algn="just">
              <a:lnSpc>
                <a:spcPct val="100000"/>
              </a:lnSpc>
            </a:pPr>
            <a:r>
              <a:rPr lang="fr-FR" sz="1200" b="1" spc="55" dirty="0" smtClean="0">
                <a:solidFill>
                  <a:srgbClr val="00AEE6"/>
                </a:solidFill>
                <a:latin typeface="Branding"/>
                <a:cs typeface="Branding"/>
              </a:rPr>
              <a:t>M</a:t>
            </a:r>
            <a:r>
              <a:rPr lang="fr-FR" sz="1200" b="1" spc="60" dirty="0" smtClean="0">
                <a:solidFill>
                  <a:srgbClr val="00AEE6"/>
                </a:solidFill>
                <a:latin typeface="Branding"/>
                <a:cs typeface="Branding"/>
              </a:rPr>
              <a:t>essage</a:t>
            </a:r>
            <a:r>
              <a:rPr lang="fr-FR" sz="1200" b="1" dirty="0" smtClean="0">
                <a:solidFill>
                  <a:srgbClr val="00AEE6"/>
                </a:solidFill>
                <a:latin typeface="Branding"/>
                <a:cs typeface="Branding"/>
              </a:rPr>
              <a:t>s</a:t>
            </a:r>
            <a:r>
              <a:rPr lang="fr-FR" sz="1200" b="1" spc="120" dirty="0" smtClean="0">
                <a:solidFill>
                  <a:srgbClr val="00AEE6"/>
                </a:solidFill>
                <a:latin typeface="Branding"/>
                <a:cs typeface="Branding"/>
              </a:rPr>
              <a:t> </a:t>
            </a:r>
            <a:r>
              <a:rPr lang="fr-FR" sz="1200" b="1" spc="60" dirty="0" smtClean="0">
                <a:solidFill>
                  <a:srgbClr val="00AEE6"/>
                </a:solidFill>
                <a:latin typeface="Branding"/>
                <a:cs typeface="Branding"/>
              </a:rPr>
              <a:t>clés</a:t>
            </a:r>
            <a:endParaRPr lang="fr-FR" sz="1200" dirty="0" smtClean="0">
              <a:latin typeface="Branding"/>
              <a:cs typeface="Branding"/>
            </a:endParaRPr>
          </a:p>
          <a:p>
            <a:pPr marL="228600" algn="just">
              <a:lnSpc>
                <a:spcPct val="100000"/>
              </a:lnSpc>
            </a:pPr>
            <a:endParaRPr lang="fr-FR" sz="900" b="1" spc="-10" dirty="0" smtClean="0">
              <a:solidFill>
                <a:srgbClr val="00AEE6"/>
              </a:solidFill>
              <a:latin typeface="Branding-Semibold"/>
              <a:cs typeface="Branding-Semibold"/>
            </a:endParaRPr>
          </a:p>
          <a:p>
            <a:pPr marL="228600" algn="just">
              <a:lnSpc>
                <a:spcPct val="100000"/>
              </a:lnSpc>
            </a:pPr>
            <a:r>
              <a:rPr lang="fr-FR" sz="900" b="1" spc="-10" dirty="0" smtClean="0">
                <a:solidFill>
                  <a:srgbClr val="00AEE6"/>
                </a:solidFill>
                <a:latin typeface="Branding-Semibold"/>
                <a:cs typeface="Branding-Semibold"/>
              </a:rPr>
              <a:t>L</a:t>
            </a:r>
            <a:r>
              <a:rPr lang="fr-FR" sz="900" b="1" dirty="0" smtClean="0">
                <a:solidFill>
                  <a:srgbClr val="00AEE6"/>
                </a:solidFill>
                <a:latin typeface="Branding-Semibold"/>
                <a:cs typeface="Branding-Semibold"/>
              </a:rPr>
              <a:t>e </a:t>
            </a:r>
            <a:r>
              <a:rPr lang="fr-FR" sz="900" b="1" spc="-45" dirty="0" smtClean="0">
                <a:solidFill>
                  <a:srgbClr val="00AEE6"/>
                </a:solidFill>
                <a:latin typeface="Branding-Semibold"/>
                <a:cs typeface="Branding-Semibold"/>
              </a:rPr>
              <a:t>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a:t>
            </a:r>
            <a:r>
              <a:rPr lang="fr-FR" sz="900" b="1" spc="-1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ps </a:t>
            </a:r>
            <a:r>
              <a:rPr lang="fr-FR" sz="900" b="1" spc="-45"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e</a:t>
            </a:r>
            <a:r>
              <a:rPr lang="fr-FR" sz="900" b="1" dirty="0" smtClean="0">
                <a:solidFill>
                  <a:srgbClr val="00AEE6"/>
                </a:solidFill>
                <a:latin typeface="Branding-Semibold"/>
                <a:cs typeface="Branding-Semibold"/>
              </a:rPr>
              <a:t>t </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l</a:t>
            </a:r>
            <a:r>
              <a:rPr lang="fr-FR" sz="900" b="1" spc="-50" dirty="0" smtClean="0">
                <a:solidFill>
                  <a:srgbClr val="00AEE6"/>
                </a:solidFill>
                <a:latin typeface="Branding-Semibold"/>
                <a:cs typeface="Branding-Semibold"/>
              </a:rPr>
              <a:t>’</a:t>
            </a:r>
            <a:r>
              <a:rPr lang="fr-FR" sz="900" b="1" dirty="0" smtClean="0">
                <a:solidFill>
                  <a:srgbClr val="00AEE6"/>
                </a:solidFill>
                <a:latin typeface="Branding-Semibold"/>
                <a:cs typeface="Branding-Semibold"/>
              </a:rPr>
              <a:t>esprit </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o</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 </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des </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besoins que nous devons entendre, comprendre et respecter.</a:t>
            </a:r>
          </a:p>
          <a:p>
            <a:pPr marL="228600" algn="just">
              <a:lnSpc>
                <a:spcPct val="100000"/>
              </a:lnSpc>
            </a:pPr>
            <a:r>
              <a:rPr lang="fr-FR" sz="900" b="1" dirty="0" smtClean="0">
                <a:solidFill>
                  <a:srgbClr val="00AEE6"/>
                </a:solidFill>
                <a:latin typeface="Branding-Semibold"/>
                <a:cs typeface="Branding-Semibold"/>
              </a:rPr>
              <a:t>Il faut avoir un esprit sain dans un corps sain pour pouvoir relever les défis de notre quotidien et pouvoir les relever.</a:t>
            </a:r>
          </a:p>
          <a:p>
            <a:pPr marL="228600" algn="just"/>
            <a:r>
              <a:rPr lang="fr-FR" sz="900" b="1" spc="-80" dirty="0">
                <a:solidFill>
                  <a:srgbClr val="00AEE6"/>
                </a:solidFill>
                <a:latin typeface="Branding-Semibold"/>
                <a:cs typeface="Branding-Semibold"/>
              </a:rPr>
              <a:t>T</a:t>
            </a:r>
            <a:r>
              <a:rPr lang="fr-FR" sz="900" b="1" spc="-30" dirty="0">
                <a:solidFill>
                  <a:srgbClr val="00AEE6"/>
                </a:solidFill>
                <a:latin typeface="Branding-Semibold"/>
                <a:cs typeface="Branding-Semibold"/>
              </a:rPr>
              <a:t>r</a:t>
            </a:r>
            <a:r>
              <a:rPr lang="fr-FR" sz="900" b="1" spc="-10" dirty="0">
                <a:solidFill>
                  <a:srgbClr val="00AEE6"/>
                </a:solidFill>
                <a:latin typeface="Branding-Semibold"/>
                <a:cs typeface="Branding-Semibold"/>
              </a:rPr>
              <a:t>ou</a:t>
            </a:r>
            <a:r>
              <a:rPr lang="fr-FR" sz="900" b="1" spc="-20" dirty="0">
                <a:solidFill>
                  <a:srgbClr val="00AEE6"/>
                </a:solidFill>
                <a:latin typeface="Branding-Semibold"/>
                <a:cs typeface="Branding-Semibold"/>
              </a:rPr>
              <a:t>v</a:t>
            </a:r>
            <a:r>
              <a:rPr lang="fr-FR" sz="900" b="1" spc="-10" dirty="0">
                <a:solidFill>
                  <a:srgbClr val="00AEE6"/>
                </a:solidFill>
                <a:latin typeface="Branding-Semibold"/>
                <a:cs typeface="Branding-Semibold"/>
              </a:rPr>
              <a:t>e</a:t>
            </a:r>
            <a:r>
              <a:rPr lang="fr-FR" sz="900" b="1" dirty="0">
                <a:solidFill>
                  <a:srgbClr val="00AEE6"/>
                </a:solidFill>
                <a:latin typeface="Branding-Semibold"/>
                <a:cs typeface="Branding-Semibold"/>
              </a:rPr>
              <a:t>r      </a:t>
            </a:r>
            <a:r>
              <a:rPr lang="fr-FR" sz="900" b="1" spc="65" dirty="0">
                <a:solidFill>
                  <a:srgbClr val="00AEE6"/>
                </a:solidFill>
                <a:latin typeface="Branding-Semibold"/>
                <a:cs typeface="Branding-Semibold"/>
              </a:rPr>
              <a:t> </a:t>
            </a:r>
            <a:r>
              <a:rPr lang="fr-FR" sz="900" b="1" spc="-10" dirty="0">
                <a:solidFill>
                  <a:srgbClr val="00AEE6"/>
                </a:solidFill>
                <a:latin typeface="Branding-Semibold"/>
                <a:cs typeface="Branding-Semibold"/>
              </a:rPr>
              <a:t>l</a:t>
            </a:r>
            <a:r>
              <a:rPr lang="fr-FR" sz="900" b="1" spc="-60" dirty="0">
                <a:solidFill>
                  <a:srgbClr val="00AEE6"/>
                </a:solidFill>
                <a:latin typeface="Branding-Semibold"/>
                <a:cs typeface="Branding-Semibold"/>
              </a:rPr>
              <a:t>’</a:t>
            </a:r>
            <a:r>
              <a:rPr lang="fr-FR" sz="900" b="1" spc="-10" dirty="0">
                <a:solidFill>
                  <a:srgbClr val="00AEE6"/>
                </a:solidFill>
                <a:latin typeface="Branding-Semibold"/>
                <a:cs typeface="Branding-Semibold"/>
              </a:rPr>
              <a:t>équilib</a:t>
            </a:r>
            <a:r>
              <a:rPr lang="fr-FR" sz="900" b="1" spc="-30" dirty="0">
                <a:solidFill>
                  <a:srgbClr val="00AEE6"/>
                </a:solidFill>
                <a:latin typeface="Branding-Semibold"/>
                <a:cs typeface="Branding-Semibold"/>
              </a:rPr>
              <a:t>r</a:t>
            </a:r>
            <a:r>
              <a:rPr lang="fr-FR" sz="900" b="1" dirty="0">
                <a:solidFill>
                  <a:srgbClr val="00AEE6"/>
                </a:solidFill>
                <a:latin typeface="Branding-Semibold"/>
                <a:cs typeface="Branding-Semibold"/>
              </a:rPr>
              <a:t>e      </a:t>
            </a:r>
            <a:r>
              <a:rPr lang="fr-FR" sz="900" b="1" spc="85" dirty="0">
                <a:solidFill>
                  <a:srgbClr val="00AEE6"/>
                </a:solidFill>
                <a:latin typeface="Branding-Semibold"/>
                <a:cs typeface="Branding-Semibold"/>
              </a:rPr>
              <a:t> </a:t>
            </a:r>
            <a:r>
              <a:rPr lang="fr-FR" sz="900" b="1" spc="-10" dirty="0">
                <a:solidFill>
                  <a:srgbClr val="00AEE6"/>
                </a:solidFill>
                <a:latin typeface="Branding-Semibold"/>
                <a:cs typeface="Branding-Semibold"/>
              </a:rPr>
              <a:t>e</a:t>
            </a:r>
            <a:r>
              <a:rPr lang="fr-FR" sz="900" b="1" spc="-15" dirty="0">
                <a:solidFill>
                  <a:srgbClr val="00AEE6"/>
                </a:solidFill>
                <a:latin typeface="Branding-Semibold"/>
                <a:cs typeface="Branding-Semibold"/>
              </a:rPr>
              <a:t>n</a:t>
            </a:r>
            <a:r>
              <a:rPr lang="fr-FR" sz="900" b="1" spc="-10" dirty="0">
                <a:solidFill>
                  <a:srgbClr val="00AEE6"/>
                </a:solidFill>
                <a:latin typeface="Branding-Semibold"/>
                <a:cs typeface="Branding-Semibold"/>
              </a:rPr>
              <a:t>t</a:t>
            </a:r>
            <a:r>
              <a:rPr lang="fr-FR" sz="900" b="1" spc="-30" dirty="0">
                <a:solidFill>
                  <a:srgbClr val="00AEE6"/>
                </a:solidFill>
                <a:latin typeface="Branding-Semibold"/>
                <a:cs typeface="Branding-Semibold"/>
              </a:rPr>
              <a:t>r</a:t>
            </a:r>
            <a:r>
              <a:rPr lang="fr-FR" sz="900" b="1" dirty="0">
                <a:solidFill>
                  <a:srgbClr val="00AEE6"/>
                </a:solidFill>
                <a:latin typeface="Branding-Semibold"/>
                <a:cs typeface="Branding-Semibold"/>
              </a:rPr>
              <a:t>e      </a:t>
            </a:r>
            <a:r>
              <a:rPr lang="fr-FR" sz="900" b="1" spc="85" dirty="0">
                <a:solidFill>
                  <a:srgbClr val="00AEE6"/>
                </a:solidFill>
                <a:latin typeface="Branding-Semibold"/>
                <a:cs typeface="Branding-Semibold"/>
              </a:rPr>
              <a:t> </a:t>
            </a:r>
            <a:r>
              <a:rPr lang="fr-FR" sz="900" b="1" spc="-10" dirty="0">
                <a:solidFill>
                  <a:srgbClr val="00AEE6"/>
                </a:solidFill>
                <a:latin typeface="Branding-Semibold"/>
                <a:cs typeface="Branding-Semibold"/>
              </a:rPr>
              <a:t>son d</a:t>
            </a:r>
            <a:r>
              <a:rPr lang="fr-FR" sz="900" b="1" spc="-15" dirty="0">
                <a:solidFill>
                  <a:srgbClr val="00AEE6"/>
                </a:solidFill>
                <a:latin typeface="Branding-Semibold"/>
                <a:cs typeface="Branding-Semibold"/>
              </a:rPr>
              <a:t>é</a:t>
            </a:r>
            <a:r>
              <a:rPr lang="fr-FR" sz="900" b="1" spc="-20" dirty="0">
                <a:solidFill>
                  <a:srgbClr val="00AEE6"/>
                </a:solidFill>
                <a:latin typeface="Branding-Semibold"/>
                <a:cs typeface="Branding-Semibold"/>
              </a:rPr>
              <a:t>v</a:t>
            </a:r>
            <a:r>
              <a:rPr lang="fr-FR" sz="900" b="1" spc="-10" dirty="0">
                <a:solidFill>
                  <a:srgbClr val="00AEE6"/>
                </a:solidFill>
                <a:latin typeface="Branding-Semibold"/>
                <a:cs typeface="Branding-Semibold"/>
              </a:rPr>
              <a:t>eloppeme</a:t>
            </a:r>
            <a:r>
              <a:rPr lang="fr-FR" sz="900" b="1" spc="-15" dirty="0">
                <a:solidFill>
                  <a:srgbClr val="00AEE6"/>
                </a:solidFill>
                <a:latin typeface="Branding-Semibold"/>
                <a:cs typeface="Branding-Semibold"/>
              </a:rPr>
              <a:t>n</a:t>
            </a:r>
            <a:r>
              <a:rPr lang="fr-FR" sz="900" b="1" dirty="0">
                <a:solidFill>
                  <a:srgbClr val="00AEE6"/>
                </a:solidFill>
                <a:latin typeface="Branding-Semibold"/>
                <a:cs typeface="Branding-Semibold"/>
              </a:rPr>
              <a:t>t</a:t>
            </a:r>
            <a:r>
              <a:rPr lang="fr-FR" sz="900" b="1" spc="90" dirty="0">
                <a:solidFill>
                  <a:srgbClr val="00AEE6"/>
                </a:solidFill>
                <a:latin typeface="Branding-Semibold"/>
                <a:cs typeface="Branding-Semibold"/>
              </a:rPr>
              <a:t> </a:t>
            </a:r>
            <a:r>
              <a:rPr lang="fr-FR" sz="900" b="1" spc="-25" dirty="0">
                <a:solidFill>
                  <a:srgbClr val="00AEE6"/>
                </a:solidFill>
                <a:latin typeface="Branding-Semibold"/>
                <a:cs typeface="Branding-Semibold"/>
              </a:rPr>
              <a:t>c</a:t>
            </a:r>
            <a:r>
              <a:rPr lang="fr-FR" sz="900" b="1" spc="-10" dirty="0">
                <a:solidFill>
                  <a:srgbClr val="00AEE6"/>
                </a:solidFill>
                <a:latin typeface="Branding-Semibold"/>
                <a:cs typeface="Branding-Semibold"/>
              </a:rPr>
              <a:t>o</a:t>
            </a:r>
            <a:r>
              <a:rPr lang="fr-FR" sz="900" b="1" spc="-20" dirty="0">
                <a:solidFill>
                  <a:srgbClr val="00AEE6"/>
                </a:solidFill>
                <a:latin typeface="Branding-Semibold"/>
                <a:cs typeface="Branding-Semibold"/>
              </a:rPr>
              <a:t>r</a:t>
            </a:r>
            <a:r>
              <a:rPr lang="fr-FR" sz="900" b="1" spc="-10" dirty="0">
                <a:solidFill>
                  <a:srgbClr val="00AEE6"/>
                </a:solidFill>
                <a:latin typeface="Branding-Semibold"/>
                <a:cs typeface="Branding-Semibold"/>
              </a:rPr>
              <a:t>po</a:t>
            </a:r>
            <a:r>
              <a:rPr lang="fr-FR" sz="900" b="1" spc="-30" dirty="0">
                <a:solidFill>
                  <a:srgbClr val="00AEE6"/>
                </a:solidFill>
                <a:latin typeface="Branding-Semibold"/>
                <a:cs typeface="Branding-Semibold"/>
              </a:rPr>
              <a:t>r</a:t>
            </a:r>
            <a:r>
              <a:rPr lang="fr-FR" sz="900" b="1" spc="-10" dirty="0">
                <a:solidFill>
                  <a:srgbClr val="00AEE6"/>
                </a:solidFill>
                <a:latin typeface="Branding-Semibold"/>
                <a:cs typeface="Branding-Semibold"/>
              </a:rPr>
              <a:t>el</a:t>
            </a:r>
            <a:r>
              <a:rPr lang="fr-FR" sz="900" b="1" dirty="0">
                <a:solidFill>
                  <a:srgbClr val="00AEE6"/>
                </a:solidFill>
                <a:latin typeface="Branding-Semibold"/>
                <a:cs typeface="Branding-Semibold"/>
              </a:rPr>
              <a:t>,</a:t>
            </a:r>
            <a:r>
              <a:rPr lang="fr-FR" sz="900" b="1" spc="40" dirty="0">
                <a:solidFill>
                  <a:srgbClr val="00AEE6"/>
                </a:solidFill>
                <a:latin typeface="Branding-Semibold"/>
                <a:cs typeface="Branding-Semibold"/>
              </a:rPr>
              <a:t> </a:t>
            </a:r>
            <a:r>
              <a:rPr lang="fr-FR" sz="900" b="1" spc="-10" dirty="0">
                <a:solidFill>
                  <a:srgbClr val="00AEE6"/>
                </a:solidFill>
                <a:latin typeface="Branding-Semibold"/>
                <a:cs typeface="Branding-Semibold"/>
              </a:rPr>
              <a:t>i</a:t>
            </a:r>
            <a:r>
              <a:rPr lang="fr-FR" sz="900" b="1" spc="-15" dirty="0">
                <a:solidFill>
                  <a:srgbClr val="00AEE6"/>
                </a:solidFill>
                <a:latin typeface="Branding-Semibold"/>
                <a:cs typeface="Branding-Semibold"/>
              </a:rPr>
              <a:t>n</a:t>
            </a:r>
            <a:r>
              <a:rPr lang="fr-FR" sz="900" b="1" spc="-10" dirty="0">
                <a:solidFill>
                  <a:srgbClr val="00AEE6"/>
                </a:solidFill>
                <a:latin typeface="Branding-Semibold"/>
                <a:cs typeface="Branding-Semibold"/>
              </a:rPr>
              <a:t>tellectuel, socia</a:t>
            </a:r>
            <a:r>
              <a:rPr lang="fr-FR" sz="900" b="1" dirty="0">
                <a:solidFill>
                  <a:srgbClr val="00AEE6"/>
                </a:solidFill>
                <a:latin typeface="Branding-Semibold"/>
                <a:cs typeface="Branding-Semibold"/>
              </a:rPr>
              <a:t>l  </a:t>
            </a:r>
            <a:r>
              <a:rPr lang="fr-FR" sz="900" b="1" spc="-25" dirty="0">
                <a:solidFill>
                  <a:srgbClr val="00AEE6"/>
                </a:solidFill>
                <a:latin typeface="Branding-Semibold"/>
                <a:cs typeface="Branding-Semibold"/>
              </a:rPr>
              <a:t> </a:t>
            </a:r>
            <a:r>
              <a:rPr lang="fr-FR" sz="900" b="1" spc="-15" dirty="0">
                <a:solidFill>
                  <a:srgbClr val="00AEE6"/>
                </a:solidFill>
                <a:latin typeface="Branding-Semibold"/>
                <a:cs typeface="Branding-Semibold"/>
              </a:rPr>
              <a:t>e</a:t>
            </a:r>
            <a:r>
              <a:rPr lang="fr-FR" sz="900" b="1" dirty="0">
                <a:solidFill>
                  <a:srgbClr val="00AEE6"/>
                </a:solidFill>
                <a:latin typeface="Branding-Semibold"/>
                <a:cs typeface="Branding-Semibold"/>
              </a:rPr>
              <a:t>t  </a:t>
            </a:r>
            <a:r>
              <a:rPr lang="fr-FR" sz="900" b="1" spc="-25" dirty="0">
                <a:solidFill>
                  <a:srgbClr val="00AEE6"/>
                </a:solidFill>
                <a:latin typeface="Branding-Semibold"/>
                <a:cs typeface="Branding-Semibold"/>
              </a:rPr>
              <a:t> </a:t>
            </a:r>
            <a:r>
              <a:rPr lang="fr-FR" sz="900" b="1" spc="-10" dirty="0">
                <a:solidFill>
                  <a:srgbClr val="00AEE6"/>
                </a:solidFill>
                <a:latin typeface="Branding-Semibold"/>
                <a:cs typeface="Branding-Semibold"/>
              </a:rPr>
              <a:t>ém</a:t>
            </a:r>
            <a:r>
              <a:rPr lang="fr-FR" sz="900" b="1" spc="-20" dirty="0">
                <a:solidFill>
                  <a:srgbClr val="00AEE6"/>
                </a:solidFill>
                <a:latin typeface="Branding-Semibold"/>
                <a:cs typeface="Branding-Semibold"/>
              </a:rPr>
              <a:t>o</a:t>
            </a:r>
            <a:r>
              <a:rPr lang="fr-FR" sz="900" b="1" spc="-10" dirty="0">
                <a:solidFill>
                  <a:srgbClr val="00AEE6"/>
                </a:solidFill>
                <a:latin typeface="Branding-Semibold"/>
                <a:cs typeface="Branding-Semibold"/>
              </a:rPr>
              <a:t>tionne</a:t>
            </a:r>
            <a:r>
              <a:rPr lang="fr-FR" sz="900" b="1" dirty="0">
                <a:solidFill>
                  <a:srgbClr val="00AEE6"/>
                </a:solidFill>
                <a:latin typeface="Branding-Semibold"/>
                <a:cs typeface="Branding-Semibold"/>
              </a:rPr>
              <a:t>l  </a:t>
            </a:r>
            <a:r>
              <a:rPr lang="fr-FR" sz="900" b="1" spc="-25" dirty="0">
                <a:solidFill>
                  <a:srgbClr val="00AEE6"/>
                </a:solidFill>
                <a:latin typeface="Branding-Semibold"/>
                <a:cs typeface="Branding-Semibold"/>
              </a:rPr>
              <a:t> </a:t>
            </a:r>
            <a:r>
              <a:rPr lang="fr-FR" sz="900" b="1" spc="-10" dirty="0">
                <a:solidFill>
                  <a:srgbClr val="00AEE6"/>
                </a:solidFill>
                <a:latin typeface="Branding-Semibold"/>
                <a:cs typeface="Branding-Semibold"/>
              </a:rPr>
              <a:t>es</a:t>
            </a:r>
            <a:r>
              <a:rPr lang="fr-FR" sz="900" b="1" dirty="0">
                <a:solidFill>
                  <a:srgbClr val="00AEE6"/>
                </a:solidFill>
                <a:latin typeface="Branding-Semibold"/>
                <a:cs typeface="Branding-Semibold"/>
              </a:rPr>
              <a:t>t  </a:t>
            </a:r>
            <a:r>
              <a:rPr lang="fr-FR" sz="900" b="1" spc="-25" dirty="0">
                <a:solidFill>
                  <a:srgbClr val="00AEE6"/>
                </a:solidFill>
                <a:latin typeface="Branding-Semibold"/>
                <a:cs typeface="Branding-Semibold"/>
              </a:rPr>
              <a:t> </a:t>
            </a:r>
            <a:r>
              <a:rPr lang="fr-FR" sz="900" b="1" spc="-10" dirty="0">
                <a:solidFill>
                  <a:srgbClr val="00AEE6"/>
                </a:solidFill>
                <a:latin typeface="Branding-Semibold"/>
                <a:cs typeface="Branding-Semibold"/>
              </a:rPr>
              <a:t>esse</a:t>
            </a:r>
            <a:r>
              <a:rPr lang="fr-FR" sz="900" b="1" spc="-15" dirty="0">
                <a:solidFill>
                  <a:srgbClr val="00AEE6"/>
                </a:solidFill>
                <a:latin typeface="Branding-Semibold"/>
                <a:cs typeface="Branding-Semibold"/>
              </a:rPr>
              <a:t>n</a:t>
            </a:r>
            <a:r>
              <a:rPr lang="fr-FR" sz="900" b="1" spc="-10" dirty="0">
                <a:solidFill>
                  <a:srgbClr val="00AEE6"/>
                </a:solidFill>
                <a:latin typeface="Branding-Semibold"/>
                <a:cs typeface="Branding-Semibold"/>
              </a:rPr>
              <a:t>tiel pou</a:t>
            </a:r>
            <a:r>
              <a:rPr lang="fr-FR" sz="900" b="1" dirty="0">
                <a:solidFill>
                  <a:srgbClr val="00AEE6"/>
                </a:solidFill>
                <a:latin typeface="Branding-Semibold"/>
                <a:cs typeface="Branding-Semibold"/>
              </a:rPr>
              <a:t>r</a:t>
            </a:r>
            <a:r>
              <a:rPr lang="fr-FR" sz="900" b="1" spc="-75" dirty="0">
                <a:solidFill>
                  <a:srgbClr val="00AEE6"/>
                </a:solidFill>
                <a:latin typeface="Branding-Semibold"/>
                <a:cs typeface="Branding-Semibold"/>
              </a:rPr>
              <a:t> </a:t>
            </a:r>
            <a:r>
              <a:rPr lang="fr-FR" sz="900" b="1" spc="-20" dirty="0">
                <a:solidFill>
                  <a:srgbClr val="00AEE6"/>
                </a:solidFill>
                <a:latin typeface="Branding-Semibold"/>
                <a:cs typeface="Branding-Semibold"/>
              </a:rPr>
              <a:t>s</a:t>
            </a:r>
            <a:r>
              <a:rPr lang="fr-FR" sz="900" b="1" spc="-60" dirty="0">
                <a:solidFill>
                  <a:srgbClr val="00AEE6"/>
                </a:solidFill>
                <a:latin typeface="Branding-Semibold"/>
                <a:cs typeface="Branding-Semibold"/>
              </a:rPr>
              <a:t>’</a:t>
            </a:r>
            <a:r>
              <a:rPr lang="fr-FR" sz="900" b="1" spc="-10" dirty="0">
                <a:solidFill>
                  <a:srgbClr val="00AEE6"/>
                </a:solidFill>
                <a:latin typeface="Branding-Semibold"/>
                <a:cs typeface="Branding-Semibold"/>
              </a:rPr>
              <a:t>épanoui</a:t>
            </a:r>
            <a:r>
              <a:rPr lang="fr-FR" sz="900" b="1" dirty="0">
                <a:solidFill>
                  <a:srgbClr val="00AEE6"/>
                </a:solidFill>
                <a:latin typeface="Branding-Semibold"/>
                <a:cs typeface="Branding-Semibold"/>
              </a:rPr>
              <a:t>r</a:t>
            </a:r>
            <a:r>
              <a:rPr lang="fr-FR" sz="900" b="1" spc="-75" dirty="0">
                <a:solidFill>
                  <a:srgbClr val="00AEE6"/>
                </a:solidFill>
                <a:latin typeface="Branding-Semibold"/>
                <a:cs typeface="Branding-Semibold"/>
              </a:rPr>
              <a:t> </a:t>
            </a:r>
            <a:r>
              <a:rPr lang="fr-FR" sz="900" b="1" spc="-15" dirty="0">
                <a:solidFill>
                  <a:srgbClr val="00AEE6"/>
                </a:solidFill>
                <a:latin typeface="Branding-Semibold"/>
                <a:cs typeface="Branding-Semibold"/>
              </a:rPr>
              <a:t>e</a:t>
            </a:r>
            <a:r>
              <a:rPr lang="fr-FR" sz="900" b="1" dirty="0">
                <a:solidFill>
                  <a:srgbClr val="00AEE6"/>
                </a:solidFill>
                <a:latin typeface="Branding-Semibold"/>
                <a:cs typeface="Branding-Semibold"/>
              </a:rPr>
              <a:t>t</a:t>
            </a:r>
            <a:r>
              <a:rPr lang="fr-FR" sz="900" b="1" spc="-55" dirty="0">
                <a:solidFill>
                  <a:srgbClr val="00AEE6"/>
                </a:solidFill>
                <a:latin typeface="Branding-Semibold"/>
                <a:cs typeface="Branding-Semibold"/>
              </a:rPr>
              <a:t> </a:t>
            </a:r>
            <a:r>
              <a:rPr lang="fr-FR" sz="900" b="1" spc="-10" dirty="0">
                <a:solidFill>
                  <a:srgbClr val="00AEE6"/>
                </a:solidFill>
                <a:latin typeface="Branding-Semibold"/>
                <a:cs typeface="Branding-Semibold"/>
              </a:rPr>
              <a:t>bie</a:t>
            </a:r>
            <a:r>
              <a:rPr lang="fr-FR" sz="900" b="1" dirty="0">
                <a:solidFill>
                  <a:srgbClr val="00AEE6"/>
                </a:solidFill>
                <a:latin typeface="Branding-Semibold"/>
                <a:cs typeface="Branding-Semibold"/>
              </a:rPr>
              <a:t>n</a:t>
            </a:r>
            <a:r>
              <a:rPr lang="fr-FR" sz="900" b="1" spc="-65" dirty="0">
                <a:solidFill>
                  <a:srgbClr val="00AEE6"/>
                </a:solidFill>
                <a:latin typeface="Branding-Semibold"/>
                <a:cs typeface="Branding-Semibold"/>
              </a:rPr>
              <a:t> </a:t>
            </a:r>
            <a:r>
              <a:rPr lang="fr-FR" sz="900" b="1" spc="-10" dirty="0">
                <a:solidFill>
                  <a:srgbClr val="00AEE6"/>
                </a:solidFill>
                <a:latin typeface="Branding-Semibold"/>
                <a:cs typeface="Branding-Semibold"/>
              </a:rPr>
              <a:t>viv</a:t>
            </a:r>
            <a:r>
              <a:rPr lang="fr-FR" sz="900" b="1" spc="-30" dirty="0">
                <a:solidFill>
                  <a:srgbClr val="00AEE6"/>
                </a:solidFill>
                <a:latin typeface="Branding-Semibold"/>
                <a:cs typeface="Branding-Semibold"/>
              </a:rPr>
              <a:t>r</a:t>
            </a:r>
            <a:r>
              <a:rPr lang="fr-FR" sz="900" b="1" dirty="0">
                <a:solidFill>
                  <a:srgbClr val="00AEE6"/>
                </a:solidFill>
                <a:latin typeface="Branding-Semibold"/>
                <a:cs typeface="Branding-Semibold"/>
              </a:rPr>
              <a:t>e</a:t>
            </a:r>
            <a:r>
              <a:rPr lang="fr-FR" sz="900" b="1" spc="-55" dirty="0">
                <a:solidFill>
                  <a:srgbClr val="00AEE6"/>
                </a:solidFill>
                <a:latin typeface="Branding-Semibold"/>
                <a:cs typeface="Branding-Semibold"/>
              </a:rPr>
              <a:t> </a:t>
            </a:r>
            <a:r>
              <a:rPr lang="fr-FR" sz="900" b="1" spc="-15" dirty="0">
                <a:solidFill>
                  <a:srgbClr val="00AEE6"/>
                </a:solidFill>
                <a:latin typeface="Branding-Semibold"/>
                <a:cs typeface="Branding-Semibold"/>
              </a:rPr>
              <a:t>a</a:t>
            </a:r>
            <a:r>
              <a:rPr lang="fr-FR" sz="900" b="1" spc="-20" dirty="0">
                <a:solidFill>
                  <a:srgbClr val="00AEE6"/>
                </a:solidFill>
                <a:latin typeface="Branding-Semibold"/>
                <a:cs typeface="Branding-Semibold"/>
              </a:rPr>
              <a:t>v</a:t>
            </a:r>
            <a:r>
              <a:rPr lang="fr-FR" sz="900" b="1" spc="-10" dirty="0">
                <a:solidFill>
                  <a:srgbClr val="00AEE6"/>
                </a:solidFill>
                <a:latin typeface="Branding-Semibold"/>
                <a:cs typeface="Branding-Semibold"/>
              </a:rPr>
              <a:t>e</a:t>
            </a:r>
            <a:r>
              <a:rPr lang="fr-FR" sz="900" b="1" dirty="0">
                <a:solidFill>
                  <a:srgbClr val="00AEE6"/>
                </a:solidFill>
                <a:latin typeface="Branding-Semibold"/>
                <a:cs typeface="Branding-Semibold"/>
              </a:rPr>
              <a:t>c</a:t>
            </a:r>
            <a:r>
              <a:rPr lang="fr-FR" sz="900" b="1" spc="-55" dirty="0">
                <a:solidFill>
                  <a:srgbClr val="00AEE6"/>
                </a:solidFill>
                <a:latin typeface="Branding-Semibold"/>
                <a:cs typeface="Branding-Semibold"/>
              </a:rPr>
              <a:t> </a:t>
            </a:r>
            <a:r>
              <a:rPr lang="fr-FR" sz="900" b="1" spc="-25" dirty="0">
                <a:solidFill>
                  <a:srgbClr val="00AEE6"/>
                </a:solidFill>
                <a:latin typeface="Branding-Semibold"/>
                <a:cs typeface="Branding-Semibold"/>
              </a:rPr>
              <a:t>c</a:t>
            </a:r>
            <a:r>
              <a:rPr lang="fr-FR" sz="900" b="1" spc="-10" dirty="0">
                <a:solidFill>
                  <a:srgbClr val="00AEE6"/>
                </a:solidFill>
                <a:latin typeface="Branding-Semibold"/>
                <a:cs typeface="Branding-Semibold"/>
              </a:rPr>
              <a:t>eux qu</a:t>
            </a:r>
            <a:r>
              <a:rPr lang="fr-FR" sz="900" b="1" dirty="0">
                <a:solidFill>
                  <a:srgbClr val="00AEE6"/>
                </a:solidFill>
                <a:latin typeface="Branding-Semibold"/>
                <a:cs typeface="Branding-Semibold"/>
              </a:rPr>
              <a:t>i</a:t>
            </a:r>
            <a:r>
              <a:rPr lang="fr-FR" sz="900" b="1" spc="-20" dirty="0">
                <a:solidFill>
                  <a:srgbClr val="00AEE6"/>
                </a:solidFill>
                <a:latin typeface="Branding-Semibold"/>
                <a:cs typeface="Branding-Semibold"/>
              </a:rPr>
              <a:t> </a:t>
            </a:r>
            <a:r>
              <a:rPr lang="fr-FR" sz="900" b="1" spc="-10" dirty="0">
                <a:solidFill>
                  <a:srgbClr val="00AEE6"/>
                </a:solidFill>
                <a:latin typeface="Branding-Semibold"/>
                <a:cs typeface="Branding-Semibold"/>
              </a:rPr>
              <a:t>nou</a:t>
            </a:r>
            <a:r>
              <a:rPr lang="fr-FR" sz="900" b="1" dirty="0">
                <a:solidFill>
                  <a:srgbClr val="00AEE6"/>
                </a:solidFill>
                <a:latin typeface="Branding-Semibold"/>
                <a:cs typeface="Branding-Semibold"/>
              </a:rPr>
              <a:t>s</a:t>
            </a:r>
            <a:r>
              <a:rPr lang="fr-FR" sz="900" b="1" spc="-20" dirty="0">
                <a:solidFill>
                  <a:srgbClr val="00AEE6"/>
                </a:solidFill>
                <a:latin typeface="Branding-Semibold"/>
                <a:cs typeface="Branding-Semibold"/>
              </a:rPr>
              <a:t> </a:t>
            </a:r>
            <a:r>
              <a:rPr lang="fr-FR" sz="900" b="1" spc="-10" dirty="0">
                <a:solidFill>
                  <a:srgbClr val="00AEE6"/>
                </a:solidFill>
                <a:latin typeface="Branding-Semibold"/>
                <a:cs typeface="Branding-Semibold"/>
              </a:rPr>
              <a:t>e</a:t>
            </a:r>
            <a:r>
              <a:rPr lang="fr-FR" sz="900" b="1" spc="-15" dirty="0">
                <a:solidFill>
                  <a:srgbClr val="00AEE6"/>
                </a:solidFill>
                <a:latin typeface="Branding-Semibold"/>
                <a:cs typeface="Branding-Semibold"/>
              </a:rPr>
              <a:t>n</a:t>
            </a:r>
            <a:r>
              <a:rPr lang="fr-FR" sz="900" b="1" spc="-10" dirty="0">
                <a:solidFill>
                  <a:srgbClr val="00AEE6"/>
                </a:solidFill>
                <a:latin typeface="Branding-Semibold"/>
                <a:cs typeface="Branding-Semibold"/>
              </a:rPr>
              <a:t>tou</a:t>
            </a:r>
            <a:r>
              <a:rPr lang="fr-FR" sz="900" b="1" spc="-30" dirty="0">
                <a:solidFill>
                  <a:srgbClr val="00AEE6"/>
                </a:solidFill>
                <a:latin typeface="Branding-Semibold"/>
                <a:cs typeface="Branding-Semibold"/>
              </a:rPr>
              <a:t>r</a:t>
            </a:r>
            <a:r>
              <a:rPr lang="fr-FR" sz="900" b="1" spc="-10" dirty="0">
                <a:solidFill>
                  <a:srgbClr val="00AEE6"/>
                </a:solidFill>
                <a:latin typeface="Branding-Semibold"/>
                <a:cs typeface="Branding-Semibold"/>
              </a:rPr>
              <a:t>e</a:t>
            </a:r>
            <a:r>
              <a:rPr lang="fr-FR" sz="900" b="1" spc="-15" dirty="0">
                <a:solidFill>
                  <a:srgbClr val="00AEE6"/>
                </a:solidFill>
                <a:latin typeface="Branding-Semibold"/>
                <a:cs typeface="Branding-Semibold"/>
              </a:rPr>
              <a:t>n</a:t>
            </a:r>
            <a:r>
              <a:rPr lang="fr-FR" sz="900" b="1" spc="-10" dirty="0">
                <a:solidFill>
                  <a:srgbClr val="00AEE6"/>
                </a:solidFill>
                <a:latin typeface="Branding-Semibold"/>
                <a:cs typeface="Branding-Semibold"/>
              </a:rPr>
              <a:t>t.</a:t>
            </a:r>
            <a:endParaRPr lang="fr-FR" sz="900" dirty="0">
              <a:latin typeface="Branding-Semibold"/>
              <a:cs typeface="Branding-Semibold"/>
            </a:endParaRPr>
          </a:p>
          <a:p>
            <a:pPr marL="228600" algn="just">
              <a:lnSpc>
                <a:spcPct val="100000"/>
              </a:lnSpc>
            </a:pPr>
            <a:endParaRPr lang="fr-FR" sz="900" dirty="0">
              <a:latin typeface="Branding-Semibold"/>
              <a:cs typeface="Branding-Semibold"/>
            </a:endParaRPr>
          </a:p>
        </p:txBody>
      </p:sp>
      <p:sp>
        <p:nvSpPr>
          <p:cNvPr id="2" name="object 2"/>
          <p:cNvSpPr/>
          <p:nvPr/>
        </p:nvSpPr>
        <p:spPr>
          <a:xfrm>
            <a:off x="4289753" y="7984452"/>
            <a:ext cx="3273997" cy="2702598"/>
          </a:xfrm>
          <a:prstGeom prst="rect">
            <a:avLst/>
          </a:prstGeom>
          <a:blipFill>
            <a:blip r:embed="rId2" cstate="print"/>
            <a:stretch>
              <a:fillRect/>
            </a:stretch>
          </a:blipFill>
        </p:spPr>
        <p:txBody>
          <a:bodyPr wrap="square" lIns="0" tIns="0" rIns="0" bIns="0" rtlCol="0"/>
          <a:lstStyle/>
          <a:p>
            <a:endParaRPr lang="fr-FR" dirty="0"/>
          </a:p>
        </p:txBody>
      </p:sp>
      <p:sp>
        <p:nvSpPr>
          <p:cNvPr id="7" name="object 7"/>
          <p:cNvSpPr/>
          <p:nvPr/>
        </p:nvSpPr>
        <p:spPr>
          <a:xfrm>
            <a:off x="0" y="0"/>
            <a:ext cx="650403" cy="1334386"/>
          </a:xfrm>
          <a:prstGeom prst="rect">
            <a:avLst/>
          </a:prstGeom>
          <a:blipFill>
            <a:blip r:embed="rId3" cstate="print"/>
            <a:stretch>
              <a:fillRect/>
            </a:stretch>
          </a:blipFill>
        </p:spPr>
        <p:txBody>
          <a:bodyPr wrap="square" lIns="0" tIns="0" rIns="0" bIns="0" rtlCol="0"/>
          <a:lstStyle/>
          <a:p>
            <a:endParaRPr lang="fr-FR" dirty="0"/>
          </a:p>
        </p:txBody>
      </p:sp>
      <p:sp>
        <p:nvSpPr>
          <p:cNvPr id="8" name="object 8"/>
          <p:cNvSpPr/>
          <p:nvPr/>
        </p:nvSpPr>
        <p:spPr>
          <a:xfrm>
            <a:off x="1004023" y="303317"/>
            <a:ext cx="153035" cy="127635"/>
          </a:xfrm>
          <a:custGeom>
            <a:avLst/>
            <a:gdLst/>
            <a:ahLst/>
            <a:cxnLst/>
            <a:rect l="l" t="t" r="r" b="b"/>
            <a:pathLst>
              <a:path w="153034" h="127634">
                <a:moveTo>
                  <a:pt x="138139" y="103022"/>
                </a:moveTo>
                <a:lnTo>
                  <a:pt x="104394" y="103022"/>
                </a:lnTo>
                <a:lnTo>
                  <a:pt x="119532" y="126809"/>
                </a:lnTo>
                <a:lnTo>
                  <a:pt x="119722" y="127393"/>
                </a:lnTo>
                <a:lnTo>
                  <a:pt x="120319" y="127609"/>
                </a:lnTo>
                <a:lnTo>
                  <a:pt x="152171" y="127609"/>
                </a:lnTo>
                <a:lnTo>
                  <a:pt x="152768" y="127012"/>
                </a:lnTo>
                <a:lnTo>
                  <a:pt x="152768" y="126225"/>
                </a:lnTo>
                <a:lnTo>
                  <a:pt x="138139" y="103022"/>
                </a:lnTo>
                <a:close/>
              </a:path>
              <a:path w="153034" h="127634">
                <a:moveTo>
                  <a:pt x="72936" y="0"/>
                </a:moveTo>
                <a:lnTo>
                  <a:pt x="48171" y="0"/>
                </a:lnTo>
                <a:lnTo>
                  <a:pt x="47777" y="203"/>
                </a:lnTo>
                <a:lnTo>
                  <a:pt x="47586" y="596"/>
                </a:lnTo>
                <a:lnTo>
                  <a:pt x="393" y="75704"/>
                </a:lnTo>
                <a:lnTo>
                  <a:pt x="0" y="76085"/>
                </a:lnTo>
                <a:lnTo>
                  <a:pt x="0" y="76479"/>
                </a:lnTo>
                <a:lnTo>
                  <a:pt x="203" y="76873"/>
                </a:lnTo>
                <a:lnTo>
                  <a:pt x="16510" y="102438"/>
                </a:lnTo>
                <a:lnTo>
                  <a:pt x="16713" y="102819"/>
                </a:lnTo>
                <a:lnTo>
                  <a:pt x="17106" y="103225"/>
                </a:lnTo>
                <a:lnTo>
                  <a:pt x="138139" y="103022"/>
                </a:lnTo>
                <a:lnTo>
                  <a:pt x="138010" y="102819"/>
                </a:lnTo>
                <a:lnTo>
                  <a:pt x="151980" y="102819"/>
                </a:lnTo>
                <a:lnTo>
                  <a:pt x="152565" y="102628"/>
                </a:lnTo>
                <a:lnTo>
                  <a:pt x="152768" y="102044"/>
                </a:lnTo>
                <a:lnTo>
                  <a:pt x="152946" y="101650"/>
                </a:lnTo>
                <a:lnTo>
                  <a:pt x="152946" y="101257"/>
                </a:lnTo>
                <a:lnTo>
                  <a:pt x="152768" y="100863"/>
                </a:lnTo>
                <a:lnTo>
                  <a:pt x="136639" y="75704"/>
                </a:lnTo>
                <a:lnTo>
                  <a:pt x="136448" y="75310"/>
                </a:lnTo>
                <a:lnTo>
                  <a:pt x="136055" y="75107"/>
                </a:lnTo>
                <a:lnTo>
                  <a:pt x="34213" y="75107"/>
                </a:lnTo>
                <a:lnTo>
                  <a:pt x="60553" y="33235"/>
                </a:lnTo>
                <a:lnTo>
                  <a:pt x="94151" y="33235"/>
                </a:lnTo>
                <a:lnTo>
                  <a:pt x="73723" y="800"/>
                </a:lnTo>
                <a:lnTo>
                  <a:pt x="73533" y="393"/>
                </a:lnTo>
                <a:lnTo>
                  <a:pt x="72936" y="0"/>
                </a:lnTo>
                <a:close/>
              </a:path>
              <a:path w="153034" h="127634">
                <a:moveTo>
                  <a:pt x="94151" y="33235"/>
                </a:moveTo>
                <a:lnTo>
                  <a:pt x="60553" y="33235"/>
                </a:lnTo>
                <a:lnTo>
                  <a:pt x="87096" y="75107"/>
                </a:lnTo>
                <a:lnTo>
                  <a:pt x="120523" y="75107"/>
                </a:lnTo>
                <a:lnTo>
                  <a:pt x="94151" y="33235"/>
                </a:lnTo>
                <a:close/>
              </a:path>
            </a:pathLst>
          </a:custGeom>
          <a:solidFill>
            <a:srgbClr val="231F20"/>
          </a:solidFill>
        </p:spPr>
        <p:txBody>
          <a:bodyPr wrap="square" lIns="0" tIns="0" rIns="0" bIns="0" rtlCol="0"/>
          <a:lstStyle/>
          <a:p>
            <a:endParaRPr lang="fr-FR" dirty="0"/>
          </a:p>
        </p:txBody>
      </p:sp>
      <p:sp>
        <p:nvSpPr>
          <p:cNvPr id="9" name="object 9"/>
          <p:cNvSpPr/>
          <p:nvPr/>
        </p:nvSpPr>
        <p:spPr>
          <a:xfrm>
            <a:off x="769030" y="303330"/>
            <a:ext cx="124460" cy="127635"/>
          </a:xfrm>
          <a:custGeom>
            <a:avLst/>
            <a:gdLst/>
            <a:ahLst/>
            <a:cxnLst/>
            <a:rect l="l" t="t" r="r" b="b"/>
            <a:pathLst>
              <a:path w="124459" h="127634">
                <a:moveTo>
                  <a:pt x="68287" y="0"/>
                </a:moveTo>
                <a:lnTo>
                  <a:pt x="0" y="0"/>
                </a:lnTo>
                <a:lnTo>
                  <a:pt x="0" y="127596"/>
                </a:lnTo>
                <a:lnTo>
                  <a:pt x="33235" y="127596"/>
                </a:lnTo>
                <a:lnTo>
                  <a:pt x="33235" y="90627"/>
                </a:lnTo>
                <a:lnTo>
                  <a:pt x="68287" y="90627"/>
                </a:lnTo>
                <a:lnTo>
                  <a:pt x="105439" y="79922"/>
                </a:lnTo>
                <a:lnTo>
                  <a:pt x="118716" y="65062"/>
                </a:lnTo>
                <a:lnTo>
                  <a:pt x="33235" y="65062"/>
                </a:lnTo>
                <a:lnTo>
                  <a:pt x="33235" y="25552"/>
                </a:lnTo>
                <a:lnTo>
                  <a:pt x="119468" y="25552"/>
                </a:lnTo>
                <a:lnTo>
                  <a:pt x="114441" y="17953"/>
                </a:lnTo>
                <a:lnTo>
                  <a:pt x="106491" y="10688"/>
                </a:lnTo>
                <a:lnTo>
                  <a:pt x="96158" y="5010"/>
                </a:lnTo>
                <a:lnTo>
                  <a:pt x="83418" y="1315"/>
                </a:lnTo>
                <a:lnTo>
                  <a:pt x="68287" y="0"/>
                </a:lnTo>
                <a:close/>
              </a:path>
              <a:path w="124459" h="127634">
                <a:moveTo>
                  <a:pt x="119468" y="25552"/>
                </a:moveTo>
                <a:lnTo>
                  <a:pt x="68287" y="25552"/>
                </a:lnTo>
                <a:lnTo>
                  <a:pt x="82163" y="28265"/>
                </a:lnTo>
                <a:lnTo>
                  <a:pt x="90751" y="35106"/>
                </a:lnTo>
                <a:lnTo>
                  <a:pt x="94050" y="44133"/>
                </a:lnTo>
                <a:lnTo>
                  <a:pt x="92061" y="53400"/>
                </a:lnTo>
                <a:lnTo>
                  <a:pt x="84783" y="60964"/>
                </a:lnTo>
                <a:lnTo>
                  <a:pt x="72216" y="64880"/>
                </a:lnTo>
                <a:lnTo>
                  <a:pt x="68287" y="65062"/>
                </a:lnTo>
                <a:lnTo>
                  <a:pt x="118716" y="65062"/>
                </a:lnTo>
                <a:lnTo>
                  <a:pt x="119312" y="64197"/>
                </a:lnTo>
                <a:lnTo>
                  <a:pt x="122907" y="54947"/>
                </a:lnTo>
                <a:lnTo>
                  <a:pt x="124242" y="45301"/>
                </a:lnTo>
                <a:lnTo>
                  <a:pt x="123292" y="35656"/>
                </a:lnTo>
                <a:lnTo>
                  <a:pt x="120034" y="26408"/>
                </a:lnTo>
                <a:lnTo>
                  <a:pt x="119468" y="25552"/>
                </a:lnTo>
                <a:close/>
              </a:path>
            </a:pathLst>
          </a:custGeom>
          <a:solidFill>
            <a:srgbClr val="231F20"/>
          </a:solidFill>
        </p:spPr>
        <p:txBody>
          <a:bodyPr wrap="square" lIns="0" tIns="0" rIns="0" bIns="0" rtlCol="0"/>
          <a:lstStyle/>
          <a:p>
            <a:endParaRPr lang="fr-FR" dirty="0"/>
          </a:p>
        </p:txBody>
      </p:sp>
      <p:sp>
        <p:nvSpPr>
          <p:cNvPr id="10" name="object 10"/>
          <p:cNvSpPr/>
          <p:nvPr/>
        </p:nvSpPr>
        <p:spPr>
          <a:xfrm>
            <a:off x="915912" y="303713"/>
            <a:ext cx="88265" cy="127635"/>
          </a:xfrm>
          <a:custGeom>
            <a:avLst/>
            <a:gdLst/>
            <a:ahLst/>
            <a:cxnLst/>
            <a:rect l="l" t="t" r="r" b="b"/>
            <a:pathLst>
              <a:path w="88265" h="127634">
                <a:moveTo>
                  <a:pt x="32829" y="0"/>
                </a:moveTo>
                <a:lnTo>
                  <a:pt x="596" y="0"/>
                </a:lnTo>
                <a:lnTo>
                  <a:pt x="0" y="584"/>
                </a:lnTo>
                <a:lnTo>
                  <a:pt x="0" y="127000"/>
                </a:lnTo>
                <a:lnTo>
                  <a:pt x="596" y="127596"/>
                </a:lnTo>
                <a:lnTo>
                  <a:pt x="87693" y="127596"/>
                </a:lnTo>
                <a:lnTo>
                  <a:pt x="87287" y="127000"/>
                </a:lnTo>
                <a:lnTo>
                  <a:pt x="70192" y="98463"/>
                </a:lnTo>
                <a:lnTo>
                  <a:pt x="33426" y="98463"/>
                </a:lnTo>
                <a:lnTo>
                  <a:pt x="33426" y="584"/>
                </a:lnTo>
                <a:lnTo>
                  <a:pt x="32829" y="0"/>
                </a:lnTo>
                <a:close/>
              </a:path>
            </a:pathLst>
          </a:custGeom>
          <a:solidFill>
            <a:srgbClr val="231F20"/>
          </a:solidFill>
        </p:spPr>
        <p:txBody>
          <a:bodyPr wrap="square" lIns="0" tIns="0" rIns="0" bIns="0" rtlCol="0"/>
          <a:lstStyle/>
          <a:p>
            <a:endParaRPr lang="fr-FR" dirty="0"/>
          </a:p>
        </p:txBody>
      </p:sp>
      <p:sp>
        <p:nvSpPr>
          <p:cNvPr id="11" name="object 11"/>
          <p:cNvSpPr/>
          <p:nvPr/>
        </p:nvSpPr>
        <p:spPr>
          <a:xfrm>
            <a:off x="1156980" y="303326"/>
            <a:ext cx="125730" cy="127635"/>
          </a:xfrm>
          <a:custGeom>
            <a:avLst/>
            <a:gdLst/>
            <a:ahLst/>
            <a:cxnLst/>
            <a:rect l="l" t="t" r="r" b="b"/>
            <a:pathLst>
              <a:path w="125730" h="127634">
                <a:moveTo>
                  <a:pt x="31169" y="0"/>
                </a:moveTo>
                <a:lnTo>
                  <a:pt x="676" y="0"/>
                </a:lnTo>
                <a:lnTo>
                  <a:pt x="295" y="190"/>
                </a:lnTo>
                <a:lnTo>
                  <a:pt x="104" y="787"/>
                </a:lnTo>
                <a:lnTo>
                  <a:pt x="0" y="1765"/>
                </a:lnTo>
                <a:lnTo>
                  <a:pt x="223" y="2159"/>
                </a:lnTo>
                <a:lnTo>
                  <a:pt x="45913" y="75298"/>
                </a:lnTo>
                <a:lnTo>
                  <a:pt x="13592" y="126415"/>
                </a:lnTo>
                <a:lnTo>
                  <a:pt x="13592" y="127000"/>
                </a:lnTo>
                <a:lnTo>
                  <a:pt x="14176" y="127596"/>
                </a:lnTo>
                <a:lnTo>
                  <a:pt x="46612" y="127596"/>
                </a:lnTo>
                <a:lnTo>
                  <a:pt x="47209" y="127000"/>
                </a:lnTo>
                <a:lnTo>
                  <a:pt x="47209" y="126415"/>
                </a:lnTo>
                <a:lnTo>
                  <a:pt x="95794" y="48755"/>
                </a:lnTo>
                <a:lnTo>
                  <a:pt x="62626" y="48755"/>
                </a:lnTo>
                <a:lnTo>
                  <a:pt x="31943" y="584"/>
                </a:lnTo>
                <a:lnTo>
                  <a:pt x="31562" y="190"/>
                </a:lnTo>
                <a:lnTo>
                  <a:pt x="31169" y="0"/>
                </a:lnTo>
                <a:close/>
              </a:path>
              <a:path w="125730" h="127634">
                <a:moveTo>
                  <a:pt x="124552" y="0"/>
                </a:moveTo>
                <a:lnTo>
                  <a:pt x="93284" y="0"/>
                </a:lnTo>
                <a:lnTo>
                  <a:pt x="92891" y="190"/>
                </a:lnTo>
                <a:lnTo>
                  <a:pt x="92700" y="393"/>
                </a:lnTo>
                <a:lnTo>
                  <a:pt x="62626" y="48755"/>
                </a:lnTo>
                <a:lnTo>
                  <a:pt x="95794" y="48755"/>
                </a:lnTo>
                <a:lnTo>
                  <a:pt x="124945" y="2159"/>
                </a:lnTo>
                <a:lnTo>
                  <a:pt x="125326" y="1765"/>
                </a:lnTo>
                <a:lnTo>
                  <a:pt x="125326" y="1168"/>
                </a:lnTo>
                <a:lnTo>
                  <a:pt x="124945" y="393"/>
                </a:lnTo>
                <a:lnTo>
                  <a:pt x="124552" y="0"/>
                </a:lnTo>
                <a:close/>
              </a:path>
            </a:pathLst>
          </a:custGeom>
          <a:solidFill>
            <a:srgbClr val="231F20"/>
          </a:solidFill>
        </p:spPr>
        <p:txBody>
          <a:bodyPr wrap="square" lIns="0" tIns="0" rIns="0" bIns="0" rtlCol="0"/>
          <a:lstStyle/>
          <a:p>
            <a:endParaRPr lang="fr-FR" dirty="0"/>
          </a:p>
        </p:txBody>
      </p:sp>
      <p:sp>
        <p:nvSpPr>
          <p:cNvPr id="12" name="object 12"/>
          <p:cNvSpPr/>
          <p:nvPr/>
        </p:nvSpPr>
        <p:spPr>
          <a:xfrm>
            <a:off x="2162689" y="238822"/>
            <a:ext cx="140970" cy="141605"/>
          </a:xfrm>
          <a:custGeom>
            <a:avLst/>
            <a:gdLst/>
            <a:ahLst/>
            <a:cxnLst/>
            <a:rect l="l" t="t" r="r" b="b"/>
            <a:pathLst>
              <a:path w="140969" h="141604">
                <a:moveTo>
                  <a:pt x="69882" y="0"/>
                </a:moveTo>
                <a:lnTo>
                  <a:pt x="29768" y="12375"/>
                </a:lnTo>
                <a:lnTo>
                  <a:pt x="4016" y="44204"/>
                </a:lnTo>
                <a:lnTo>
                  <a:pt x="0" y="57763"/>
                </a:lnTo>
                <a:lnTo>
                  <a:pt x="828" y="74959"/>
                </a:lnTo>
                <a:lnTo>
                  <a:pt x="16553" y="115804"/>
                </a:lnTo>
                <a:lnTo>
                  <a:pt x="47326" y="138465"/>
                </a:lnTo>
                <a:lnTo>
                  <a:pt x="59858" y="141517"/>
                </a:lnTo>
                <a:lnTo>
                  <a:pt x="76447" y="140466"/>
                </a:lnTo>
                <a:lnTo>
                  <a:pt x="91459" y="136974"/>
                </a:lnTo>
                <a:lnTo>
                  <a:pt x="104754" y="131285"/>
                </a:lnTo>
                <a:lnTo>
                  <a:pt x="112499" y="126110"/>
                </a:lnTo>
                <a:lnTo>
                  <a:pt x="69158" y="126110"/>
                </a:lnTo>
                <a:lnTo>
                  <a:pt x="12846" y="53682"/>
                </a:lnTo>
                <a:lnTo>
                  <a:pt x="58071" y="53682"/>
                </a:lnTo>
                <a:lnTo>
                  <a:pt x="54274" y="49885"/>
                </a:lnTo>
                <a:lnTo>
                  <a:pt x="54274" y="32143"/>
                </a:lnTo>
                <a:lnTo>
                  <a:pt x="61475" y="24942"/>
                </a:lnTo>
                <a:lnTo>
                  <a:pt x="122737" y="24942"/>
                </a:lnTo>
                <a:lnTo>
                  <a:pt x="121708" y="23501"/>
                </a:lnTo>
                <a:lnTo>
                  <a:pt x="111968" y="14271"/>
                </a:lnTo>
                <a:lnTo>
                  <a:pt x="100733" y="7188"/>
                </a:lnTo>
                <a:lnTo>
                  <a:pt x="88259" y="2428"/>
                </a:lnTo>
                <a:lnTo>
                  <a:pt x="74801" y="167"/>
                </a:lnTo>
                <a:lnTo>
                  <a:pt x="69882" y="0"/>
                </a:lnTo>
                <a:close/>
              </a:path>
              <a:path w="140969" h="141604">
                <a:moveTo>
                  <a:pt x="137211" y="53682"/>
                </a:moveTo>
                <a:lnTo>
                  <a:pt x="124721" y="53682"/>
                </a:lnTo>
                <a:lnTo>
                  <a:pt x="69158" y="126110"/>
                </a:lnTo>
                <a:lnTo>
                  <a:pt x="112499" y="126110"/>
                </a:lnTo>
                <a:lnTo>
                  <a:pt x="116194" y="123641"/>
                </a:lnTo>
                <a:lnTo>
                  <a:pt x="125640" y="114285"/>
                </a:lnTo>
                <a:lnTo>
                  <a:pt x="132952" y="103458"/>
                </a:lnTo>
                <a:lnTo>
                  <a:pt x="137992" y="91404"/>
                </a:lnTo>
                <a:lnTo>
                  <a:pt x="140621" y="78365"/>
                </a:lnTo>
                <a:lnTo>
                  <a:pt x="139411" y="62310"/>
                </a:lnTo>
                <a:lnTo>
                  <a:pt x="137211" y="53682"/>
                </a:lnTo>
                <a:close/>
              </a:path>
              <a:path w="140969" h="141604">
                <a:moveTo>
                  <a:pt x="58071" y="53682"/>
                </a:moveTo>
                <a:lnTo>
                  <a:pt x="36913" y="53682"/>
                </a:lnTo>
                <a:lnTo>
                  <a:pt x="69158" y="95986"/>
                </a:lnTo>
                <a:lnTo>
                  <a:pt x="99019" y="57086"/>
                </a:lnTo>
                <a:lnTo>
                  <a:pt x="61475" y="57086"/>
                </a:lnTo>
                <a:lnTo>
                  <a:pt x="58071" y="53682"/>
                </a:lnTo>
                <a:close/>
              </a:path>
              <a:path w="140969" h="141604">
                <a:moveTo>
                  <a:pt x="122737" y="24942"/>
                </a:moveTo>
                <a:lnTo>
                  <a:pt x="79229" y="24942"/>
                </a:lnTo>
                <a:lnTo>
                  <a:pt x="86430" y="32143"/>
                </a:lnTo>
                <a:lnTo>
                  <a:pt x="86430" y="49885"/>
                </a:lnTo>
                <a:lnTo>
                  <a:pt x="79229" y="57086"/>
                </a:lnTo>
                <a:lnTo>
                  <a:pt x="99019" y="57086"/>
                </a:lnTo>
                <a:lnTo>
                  <a:pt x="101632" y="53682"/>
                </a:lnTo>
                <a:lnTo>
                  <a:pt x="137211" y="53682"/>
                </a:lnTo>
                <a:lnTo>
                  <a:pt x="135685" y="47696"/>
                </a:lnTo>
                <a:lnTo>
                  <a:pt x="129699" y="34701"/>
                </a:lnTo>
                <a:lnTo>
                  <a:pt x="122737" y="24942"/>
                </a:lnTo>
                <a:close/>
              </a:path>
            </a:pathLst>
          </a:custGeom>
          <a:solidFill>
            <a:srgbClr val="F26A36"/>
          </a:solidFill>
        </p:spPr>
        <p:txBody>
          <a:bodyPr wrap="square" lIns="0" tIns="0" rIns="0" bIns="0" rtlCol="0"/>
          <a:lstStyle/>
          <a:p>
            <a:endParaRPr lang="fr-FR" dirty="0"/>
          </a:p>
        </p:txBody>
      </p:sp>
      <p:sp>
        <p:nvSpPr>
          <p:cNvPr id="13" name="object 13"/>
          <p:cNvSpPr/>
          <p:nvPr/>
        </p:nvSpPr>
        <p:spPr>
          <a:xfrm>
            <a:off x="1302757" y="303499"/>
            <a:ext cx="112395" cy="127635"/>
          </a:xfrm>
          <a:custGeom>
            <a:avLst/>
            <a:gdLst/>
            <a:ahLst/>
            <a:cxnLst/>
            <a:rect l="l" t="t" r="r" b="b"/>
            <a:pathLst>
              <a:path w="112394" h="127634">
                <a:moveTo>
                  <a:pt x="44234" y="0"/>
                </a:moveTo>
                <a:lnTo>
                  <a:pt x="0" y="0"/>
                </a:lnTo>
                <a:lnTo>
                  <a:pt x="0" y="127431"/>
                </a:lnTo>
                <a:lnTo>
                  <a:pt x="49433" y="127272"/>
                </a:lnTo>
                <a:lnTo>
                  <a:pt x="64619" y="124827"/>
                </a:lnTo>
                <a:lnTo>
                  <a:pt x="78109" y="119664"/>
                </a:lnTo>
                <a:lnTo>
                  <a:pt x="86528" y="114147"/>
                </a:lnTo>
                <a:lnTo>
                  <a:pt x="14376" y="114147"/>
                </a:lnTo>
                <a:lnTo>
                  <a:pt x="14376" y="13284"/>
                </a:lnTo>
                <a:lnTo>
                  <a:pt x="87047" y="13284"/>
                </a:lnTo>
                <a:lnTo>
                  <a:pt x="86271" y="12594"/>
                </a:lnTo>
                <a:lnTo>
                  <a:pt x="74046" y="5793"/>
                </a:lnTo>
                <a:lnTo>
                  <a:pt x="59955" y="1497"/>
                </a:lnTo>
                <a:lnTo>
                  <a:pt x="44234" y="0"/>
                </a:lnTo>
                <a:close/>
              </a:path>
              <a:path w="112394" h="127634">
                <a:moveTo>
                  <a:pt x="87047" y="13284"/>
                </a:moveTo>
                <a:lnTo>
                  <a:pt x="14376" y="13284"/>
                </a:lnTo>
                <a:lnTo>
                  <a:pt x="56212" y="14379"/>
                </a:lnTo>
                <a:lnTo>
                  <a:pt x="70154" y="18994"/>
                </a:lnTo>
                <a:lnTo>
                  <a:pt x="81488" y="26748"/>
                </a:lnTo>
                <a:lnTo>
                  <a:pt x="89933" y="37127"/>
                </a:lnTo>
                <a:lnTo>
                  <a:pt x="95207" y="49620"/>
                </a:lnTo>
                <a:lnTo>
                  <a:pt x="97028" y="63715"/>
                </a:lnTo>
                <a:lnTo>
                  <a:pt x="96047" y="74513"/>
                </a:lnTo>
                <a:lnTo>
                  <a:pt x="73340" y="106818"/>
                </a:lnTo>
                <a:lnTo>
                  <a:pt x="44234" y="114147"/>
                </a:lnTo>
                <a:lnTo>
                  <a:pt x="86528" y="114147"/>
                </a:lnTo>
                <a:lnTo>
                  <a:pt x="110441" y="77913"/>
                </a:lnTo>
                <a:lnTo>
                  <a:pt x="111950" y="63715"/>
                </a:lnTo>
                <a:lnTo>
                  <a:pt x="111810" y="58950"/>
                </a:lnTo>
                <a:lnTo>
                  <a:pt x="109400" y="45077"/>
                </a:lnTo>
                <a:lnTo>
                  <a:pt x="104184" y="32530"/>
                </a:lnTo>
                <a:lnTo>
                  <a:pt x="96396" y="21604"/>
                </a:lnTo>
                <a:lnTo>
                  <a:pt x="87047" y="13284"/>
                </a:lnTo>
                <a:close/>
              </a:path>
            </a:pathLst>
          </a:custGeom>
          <a:solidFill>
            <a:srgbClr val="231F20"/>
          </a:solidFill>
        </p:spPr>
        <p:txBody>
          <a:bodyPr wrap="square" lIns="0" tIns="0" rIns="0" bIns="0" rtlCol="0"/>
          <a:lstStyle/>
          <a:p>
            <a:endParaRPr lang="fr-FR" dirty="0"/>
          </a:p>
        </p:txBody>
      </p:sp>
      <p:sp>
        <p:nvSpPr>
          <p:cNvPr id="14" name="object 14"/>
          <p:cNvSpPr/>
          <p:nvPr/>
        </p:nvSpPr>
        <p:spPr>
          <a:xfrm>
            <a:off x="1419999" y="302593"/>
            <a:ext cx="130175" cy="128905"/>
          </a:xfrm>
          <a:custGeom>
            <a:avLst/>
            <a:gdLst/>
            <a:ahLst/>
            <a:cxnLst/>
            <a:rect l="l" t="t" r="r" b="b"/>
            <a:pathLst>
              <a:path w="130175" h="128904">
                <a:moveTo>
                  <a:pt x="71539" y="0"/>
                </a:moveTo>
                <a:lnTo>
                  <a:pt x="58077" y="0"/>
                </a:lnTo>
                <a:lnTo>
                  <a:pt x="0" y="128346"/>
                </a:lnTo>
                <a:lnTo>
                  <a:pt x="14744" y="128346"/>
                </a:lnTo>
                <a:lnTo>
                  <a:pt x="29857" y="94665"/>
                </a:lnTo>
                <a:lnTo>
                  <a:pt x="114375" y="94665"/>
                </a:lnTo>
                <a:lnTo>
                  <a:pt x="108525" y="81737"/>
                </a:lnTo>
                <a:lnTo>
                  <a:pt x="35496" y="81737"/>
                </a:lnTo>
                <a:lnTo>
                  <a:pt x="64630" y="16751"/>
                </a:lnTo>
                <a:lnTo>
                  <a:pt x="79119" y="16751"/>
                </a:lnTo>
                <a:lnTo>
                  <a:pt x="71539" y="0"/>
                </a:lnTo>
                <a:close/>
              </a:path>
              <a:path w="130175" h="128904">
                <a:moveTo>
                  <a:pt x="114375" y="94665"/>
                </a:moveTo>
                <a:lnTo>
                  <a:pt x="99212" y="94665"/>
                </a:lnTo>
                <a:lnTo>
                  <a:pt x="114147" y="128346"/>
                </a:lnTo>
                <a:lnTo>
                  <a:pt x="129616" y="128346"/>
                </a:lnTo>
                <a:lnTo>
                  <a:pt x="114375" y="94665"/>
                </a:lnTo>
                <a:close/>
              </a:path>
              <a:path w="130175" h="128904">
                <a:moveTo>
                  <a:pt x="79119" y="16751"/>
                </a:moveTo>
                <a:lnTo>
                  <a:pt x="64630" y="16751"/>
                </a:lnTo>
                <a:lnTo>
                  <a:pt x="93573" y="81737"/>
                </a:lnTo>
                <a:lnTo>
                  <a:pt x="108525" y="81737"/>
                </a:lnTo>
                <a:lnTo>
                  <a:pt x="79119" y="16751"/>
                </a:lnTo>
                <a:close/>
              </a:path>
            </a:pathLst>
          </a:custGeom>
          <a:solidFill>
            <a:srgbClr val="231F20"/>
          </a:solidFill>
        </p:spPr>
        <p:txBody>
          <a:bodyPr wrap="square" lIns="0" tIns="0" rIns="0" bIns="0" rtlCol="0"/>
          <a:lstStyle/>
          <a:p>
            <a:endParaRPr lang="fr-FR" dirty="0"/>
          </a:p>
        </p:txBody>
      </p:sp>
      <p:sp>
        <p:nvSpPr>
          <p:cNvPr id="15" name="object 15"/>
          <p:cNvSpPr/>
          <p:nvPr/>
        </p:nvSpPr>
        <p:spPr>
          <a:xfrm>
            <a:off x="1555781"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1" y="53460"/>
                </a:lnTo>
                <a:lnTo>
                  <a:pt x="38897" y="20826"/>
                </a:lnTo>
                <a:lnTo>
                  <a:pt x="67562" y="13307"/>
                </a:lnTo>
                <a:lnTo>
                  <a:pt x="106682" y="13307"/>
                </a:lnTo>
                <a:lnTo>
                  <a:pt x="99813" y="8621"/>
                </a:lnTo>
                <a:lnTo>
                  <a:pt x="89105" y="3878"/>
                </a:lnTo>
                <a:lnTo>
                  <a:pt x="76235" y="959"/>
                </a:lnTo>
                <a:lnTo>
                  <a:pt x="60322" y="0"/>
                </a:lnTo>
                <a:close/>
              </a:path>
              <a:path w="116205" h="132079">
                <a:moveTo>
                  <a:pt x="115963" y="61439"/>
                </a:moveTo>
                <a:lnTo>
                  <a:pt x="63347" y="61439"/>
                </a:lnTo>
                <a:lnTo>
                  <a:pt x="63347"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2" y="13307"/>
                </a:moveTo>
                <a:lnTo>
                  <a:pt x="67562" y="13307"/>
                </a:lnTo>
                <a:lnTo>
                  <a:pt x="81435" y="15690"/>
                </a:lnTo>
                <a:lnTo>
                  <a:pt x="92612" y="20706"/>
                </a:lnTo>
                <a:lnTo>
                  <a:pt x="102133" y="27759"/>
                </a:lnTo>
                <a:lnTo>
                  <a:pt x="109242" y="15053"/>
                </a:lnTo>
                <a:lnTo>
                  <a:pt x="106682" y="13307"/>
                </a:lnTo>
                <a:close/>
              </a:path>
            </a:pathLst>
          </a:custGeom>
          <a:solidFill>
            <a:srgbClr val="231F20"/>
          </a:solidFill>
        </p:spPr>
        <p:txBody>
          <a:bodyPr wrap="square" lIns="0" tIns="0" rIns="0" bIns="0" rtlCol="0"/>
          <a:lstStyle/>
          <a:p>
            <a:endParaRPr lang="fr-FR" dirty="0"/>
          </a:p>
        </p:txBody>
      </p:sp>
      <p:sp>
        <p:nvSpPr>
          <p:cNvPr id="16" name="object 16"/>
          <p:cNvSpPr/>
          <p:nvPr/>
        </p:nvSpPr>
        <p:spPr>
          <a:xfrm>
            <a:off x="1692665" y="301467"/>
            <a:ext cx="130175" cy="132080"/>
          </a:xfrm>
          <a:custGeom>
            <a:avLst/>
            <a:gdLst/>
            <a:ahLst/>
            <a:cxnLst/>
            <a:rect l="l" t="t" r="r" b="b"/>
            <a:pathLst>
              <a:path w="130175" h="132079">
                <a:moveTo>
                  <a:pt x="60487" y="0"/>
                </a:moveTo>
                <a:lnTo>
                  <a:pt x="21483" y="16263"/>
                </a:lnTo>
                <a:lnTo>
                  <a:pt x="1451" y="51621"/>
                </a:lnTo>
                <a:lnTo>
                  <a:pt x="0" y="66116"/>
                </a:lnTo>
                <a:lnTo>
                  <a:pt x="386" y="73478"/>
                </a:lnTo>
                <a:lnTo>
                  <a:pt x="16288" y="109763"/>
                </a:lnTo>
                <a:lnTo>
                  <a:pt x="53141" y="130012"/>
                </a:lnTo>
                <a:lnTo>
                  <a:pt x="69519" y="131507"/>
                </a:lnTo>
                <a:lnTo>
                  <a:pt x="84267" y="128883"/>
                </a:lnTo>
                <a:lnTo>
                  <a:pt x="97339" y="123324"/>
                </a:lnTo>
                <a:lnTo>
                  <a:pt x="105731" y="117253"/>
                </a:lnTo>
                <a:lnTo>
                  <a:pt x="54479" y="117253"/>
                </a:lnTo>
                <a:lnTo>
                  <a:pt x="41356" y="112404"/>
                </a:lnTo>
                <a:lnTo>
                  <a:pt x="16795" y="80326"/>
                </a:lnTo>
                <a:lnTo>
                  <a:pt x="14941" y="65570"/>
                </a:lnTo>
                <a:lnTo>
                  <a:pt x="15131" y="60567"/>
                </a:lnTo>
                <a:lnTo>
                  <a:pt x="43641" y="19859"/>
                </a:lnTo>
                <a:lnTo>
                  <a:pt x="75514" y="14244"/>
                </a:lnTo>
                <a:lnTo>
                  <a:pt x="105287" y="14244"/>
                </a:lnTo>
                <a:lnTo>
                  <a:pt x="103591" y="12732"/>
                </a:lnTo>
                <a:lnTo>
                  <a:pt x="91267" y="5860"/>
                </a:lnTo>
                <a:lnTo>
                  <a:pt x="76859" y="1495"/>
                </a:lnTo>
                <a:lnTo>
                  <a:pt x="60487" y="0"/>
                </a:lnTo>
                <a:close/>
              </a:path>
              <a:path w="130175" h="132079">
                <a:moveTo>
                  <a:pt x="105287" y="14244"/>
                </a:moveTo>
                <a:lnTo>
                  <a:pt x="75514" y="14244"/>
                </a:lnTo>
                <a:lnTo>
                  <a:pt x="88636" y="19094"/>
                </a:lnTo>
                <a:lnTo>
                  <a:pt x="99570" y="27257"/>
                </a:lnTo>
                <a:lnTo>
                  <a:pt x="107897" y="38145"/>
                </a:lnTo>
                <a:lnTo>
                  <a:pt x="113201" y="51171"/>
                </a:lnTo>
                <a:lnTo>
                  <a:pt x="115039" y="65570"/>
                </a:lnTo>
                <a:lnTo>
                  <a:pt x="115062" y="66116"/>
                </a:lnTo>
                <a:lnTo>
                  <a:pt x="114866" y="70932"/>
                </a:lnTo>
                <a:lnTo>
                  <a:pt x="86351" y="111636"/>
                </a:lnTo>
                <a:lnTo>
                  <a:pt x="54479" y="117253"/>
                </a:lnTo>
                <a:lnTo>
                  <a:pt x="105731" y="117253"/>
                </a:lnTo>
                <a:lnTo>
                  <a:pt x="128546" y="79876"/>
                </a:lnTo>
                <a:lnTo>
                  <a:pt x="129997" y="65748"/>
                </a:lnTo>
                <a:lnTo>
                  <a:pt x="130175" y="65570"/>
                </a:lnTo>
                <a:lnTo>
                  <a:pt x="129611" y="58038"/>
                </a:lnTo>
                <a:lnTo>
                  <a:pt x="126840" y="44764"/>
                </a:lnTo>
                <a:lnTo>
                  <a:pt x="121498" y="32547"/>
                </a:lnTo>
                <a:lnTo>
                  <a:pt x="113708" y="21748"/>
                </a:lnTo>
                <a:lnTo>
                  <a:pt x="105287" y="14244"/>
                </a:lnTo>
                <a:close/>
              </a:path>
            </a:pathLst>
          </a:custGeom>
          <a:solidFill>
            <a:srgbClr val="231F20"/>
          </a:solidFill>
        </p:spPr>
        <p:txBody>
          <a:bodyPr wrap="square" lIns="0" tIns="0" rIns="0" bIns="0" rtlCol="0"/>
          <a:lstStyle/>
          <a:p>
            <a:endParaRPr lang="fr-FR" dirty="0"/>
          </a:p>
        </p:txBody>
      </p:sp>
      <p:sp>
        <p:nvSpPr>
          <p:cNvPr id="17" name="object 17"/>
          <p:cNvSpPr/>
          <p:nvPr/>
        </p:nvSpPr>
        <p:spPr>
          <a:xfrm>
            <a:off x="1841568"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0" y="53463"/>
                </a:lnTo>
                <a:lnTo>
                  <a:pt x="38895" y="20826"/>
                </a:lnTo>
                <a:lnTo>
                  <a:pt x="67559" y="13306"/>
                </a:lnTo>
                <a:lnTo>
                  <a:pt x="106681" y="13306"/>
                </a:lnTo>
                <a:lnTo>
                  <a:pt x="99813" y="8621"/>
                </a:lnTo>
                <a:lnTo>
                  <a:pt x="89105" y="3878"/>
                </a:lnTo>
                <a:lnTo>
                  <a:pt x="76235" y="959"/>
                </a:lnTo>
                <a:lnTo>
                  <a:pt x="60322" y="0"/>
                </a:lnTo>
                <a:close/>
              </a:path>
              <a:path w="116205" h="132079">
                <a:moveTo>
                  <a:pt x="115963" y="61439"/>
                </a:moveTo>
                <a:lnTo>
                  <a:pt x="63360" y="61439"/>
                </a:lnTo>
                <a:lnTo>
                  <a:pt x="63360"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1" y="13306"/>
                </a:moveTo>
                <a:lnTo>
                  <a:pt x="67559" y="13306"/>
                </a:lnTo>
                <a:lnTo>
                  <a:pt x="81431" y="15688"/>
                </a:lnTo>
                <a:lnTo>
                  <a:pt x="92610" y="20705"/>
                </a:lnTo>
                <a:lnTo>
                  <a:pt x="102133" y="27759"/>
                </a:lnTo>
                <a:lnTo>
                  <a:pt x="109242" y="15053"/>
                </a:lnTo>
                <a:lnTo>
                  <a:pt x="106681" y="13306"/>
                </a:lnTo>
                <a:close/>
              </a:path>
            </a:pathLst>
          </a:custGeom>
          <a:solidFill>
            <a:srgbClr val="231F20"/>
          </a:solidFill>
        </p:spPr>
        <p:txBody>
          <a:bodyPr wrap="square" lIns="0" tIns="0" rIns="0" bIns="0" rtlCol="0"/>
          <a:lstStyle/>
          <a:p>
            <a:endParaRPr lang="fr-FR" dirty="0"/>
          </a:p>
        </p:txBody>
      </p:sp>
      <p:sp>
        <p:nvSpPr>
          <p:cNvPr id="18" name="object 18"/>
          <p:cNvSpPr/>
          <p:nvPr/>
        </p:nvSpPr>
        <p:spPr>
          <a:xfrm>
            <a:off x="1992562" y="303494"/>
            <a:ext cx="0" cy="127635"/>
          </a:xfrm>
          <a:custGeom>
            <a:avLst/>
            <a:gdLst/>
            <a:ahLst/>
            <a:cxnLst/>
            <a:rect l="l" t="t" r="r" b="b"/>
            <a:pathLst>
              <a:path h="127634">
                <a:moveTo>
                  <a:pt x="0" y="0"/>
                </a:moveTo>
                <a:lnTo>
                  <a:pt x="0" y="127431"/>
                </a:lnTo>
              </a:path>
            </a:pathLst>
          </a:custGeom>
          <a:ln w="14389">
            <a:solidFill>
              <a:srgbClr val="231F20"/>
            </a:solidFill>
          </a:ln>
        </p:spPr>
        <p:txBody>
          <a:bodyPr wrap="square" lIns="0" tIns="0" rIns="0" bIns="0" rtlCol="0"/>
          <a:lstStyle/>
          <a:p>
            <a:endParaRPr lang="fr-FR" dirty="0"/>
          </a:p>
        </p:txBody>
      </p:sp>
      <p:sp>
        <p:nvSpPr>
          <p:cNvPr id="19" name="object 19"/>
          <p:cNvSpPr/>
          <p:nvPr/>
        </p:nvSpPr>
        <p:spPr>
          <a:xfrm>
            <a:off x="2031239" y="424149"/>
            <a:ext cx="93345" cy="0"/>
          </a:xfrm>
          <a:custGeom>
            <a:avLst/>
            <a:gdLst/>
            <a:ahLst/>
            <a:cxnLst/>
            <a:rect l="l" t="t" r="r" b="b"/>
            <a:pathLst>
              <a:path w="93344">
                <a:moveTo>
                  <a:pt x="0" y="0"/>
                </a:moveTo>
                <a:lnTo>
                  <a:pt x="93027" y="0"/>
                </a:lnTo>
              </a:path>
            </a:pathLst>
          </a:custGeom>
          <a:ln w="12700">
            <a:solidFill>
              <a:srgbClr val="231F20"/>
            </a:solidFill>
          </a:ln>
        </p:spPr>
        <p:txBody>
          <a:bodyPr wrap="square" lIns="0" tIns="0" rIns="0" bIns="0" rtlCol="0"/>
          <a:lstStyle/>
          <a:p>
            <a:endParaRPr lang="fr-FR" dirty="0"/>
          </a:p>
        </p:txBody>
      </p:sp>
      <p:sp>
        <p:nvSpPr>
          <p:cNvPr id="20" name="object 20"/>
          <p:cNvSpPr/>
          <p:nvPr/>
        </p:nvSpPr>
        <p:spPr>
          <a:xfrm>
            <a:off x="2031239" y="39557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1" name="object 21"/>
          <p:cNvSpPr/>
          <p:nvPr/>
        </p:nvSpPr>
        <p:spPr>
          <a:xfrm>
            <a:off x="2031239" y="366999"/>
            <a:ext cx="84455" cy="0"/>
          </a:xfrm>
          <a:custGeom>
            <a:avLst/>
            <a:gdLst/>
            <a:ahLst/>
            <a:cxnLst/>
            <a:rect l="l" t="t" r="r" b="b"/>
            <a:pathLst>
              <a:path w="84455">
                <a:moveTo>
                  <a:pt x="0" y="0"/>
                </a:moveTo>
                <a:lnTo>
                  <a:pt x="83921" y="0"/>
                </a:lnTo>
              </a:path>
            </a:pathLst>
          </a:custGeom>
          <a:ln w="12700">
            <a:solidFill>
              <a:srgbClr val="231F20"/>
            </a:solidFill>
          </a:ln>
        </p:spPr>
        <p:txBody>
          <a:bodyPr wrap="square" lIns="0" tIns="0" rIns="0" bIns="0" rtlCol="0"/>
          <a:lstStyle/>
          <a:p>
            <a:endParaRPr lang="fr-FR" dirty="0"/>
          </a:p>
        </p:txBody>
      </p:sp>
      <p:sp>
        <p:nvSpPr>
          <p:cNvPr id="22" name="object 22"/>
          <p:cNvSpPr/>
          <p:nvPr/>
        </p:nvSpPr>
        <p:spPr>
          <a:xfrm>
            <a:off x="2031239" y="33842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3" name="object 23"/>
          <p:cNvSpPr/>
          <p:nvPr/>
        </p:nvSpPr>
        <p:spPr>
          <a:xfrm>
            <a:off x="2031239" y="309849"/>
            <a:ext cx="92710" cy="0"/>
          </a:xfrm>
          <a:custGeom>
            <a:avLst/>
            <a:gdLst/>
            <a:ahLst/>
            <a:cxnLst/>
            <a:rect l="l" t="t" r="r" b="b"/>
            <a:pathLst>
              <a:path w="92710">
                <a:moveTo>
                  <a:pt x="0" y="0"/>
                </a:moveTo>
                <a:lnTo>
                  <a:pt x="92113" y="0"/>
                </a:lnTo>
              </a:path>
            </a:pathLst>
          </a:custGeom>
          <a:ln w="12700">
            <a:solidFill>
              <a:srgbClr val="231F20"/>
            </a:solidFill>
          </a:ln>
        </p:spPr>
        <p:txBody>
          <a:bodyPr wrap="square" lIns="0" tIns="0" rIns="0" bIns="0" rtlCol="0"/>
          <a:lstStyle/>
          <a:p>
            <a:endParaRPr lang="fr-FR" dirty="0"/>
          </a:p>
        </p:txBody>
      </p:sp>
      <p:sp>
        <p:nvSpPr>
          <p:cNvPr id="24" name="object 24"/>
          <p:cNvSpPr/>
          <p:nvPr/>
        </p:nvSpPr>
        <p:spPr>
          <a:xfrm>
            <a:off x="5039488" y="1724703"/>
            <a:ext cx="0" cy="2882900"/>
          </a:xfrm>
          <a:custGeom>
            <a:avLst/>
            <a:gdLst/>
            <a:ahLst/>
            <a:cxnLst/>
            <a:rect l="l" t="t" r="r" b="b"/>
            <a:pathLst>
              <a:path h="2882900">
                <a:moveTo>
                  <a:pt x="0" y="0"/>
                </a:moveTo>
                <a:lnTo>
                  <a:pt x="0" y="2882620"/>
                </a:lnTo>
              </a:path>
            </a:pathLst>
          </a:custGeom>
          <a:ln w="3175">
            <a:solidFill>
              <a:srgbClr val="8C8E90"/>
            </a:solidFill>
          </a:ln>
        </p:spPr>
        <p:txBody>
          <a:bodyPr wrap="square" lIns="0" tIns="0" rIns="0" bIns="0" rtlCol="0"/>
          <a:lstStyle/>
          <a:p>
            <a:endParaRPr lang="fr-FR" dirty="0"/>
          </a:p>
        </p:txBody>
      </p:sp>
      <p:sp>
        <p:nvSpPr>
          <p:cNvPr id="25" name="object 25"/>
          <p:cNvSpPr/>
          <p:nvPr/>
        </p:nvSpPr>
        <p:spPr>
          <a:xfrm>
            <a:off x="2986738" y="1724703"/>
            <a:ext cx="0" cy="2882900"/>
          </a:xfrm>
          <a:custGeom>
            <a:avLst/>
            <a:gdLst/>
            <a:ahLst/>
            <a:cxnLst/>
            <a:rect l="l" t="t" r="r" b="b"/>
            <a:pathLst>
              <a:path h="2882900">
                <a:moveTo>
                  <a:pt x="0" y="0"/>
                </a:moveTo>
                <a:lnTo>
                  <a:pt x="0" y="2882620"/>
                </a:lnTo>
              </a:path>
            </a:pathLst>
          </a:custGeom>
          <a:ln w="3175">
            <a:solidFill>
              <a:srgbClr val="8C8E90"/>
            </a:solidFill>
          </a:ln>
        </p:spPr>
        <p:txBody>
          <a:bodyPr wrap="square" lIns="0" tIns="0" rIns="0" bIns="0" rtlCol="0"/>
          <a:lstStyle/>
          <a:p>
            <a:endParaRPr lang="fr-FR" dirty="0"/>
          </a:p>
        </p:txBody>
      </p:sp>
      <p:sp>
        <p:nvSpPr>
          <p:cNvPr id="26" name="object 26"/>
          <p:cNvSpPr/>
          <p:nvPr/>
        </p:nvSpPr>
        <p:spPr>
          <a:xfrm>
            <a:off x="4013114" y="1724703"/>
            <a:ext cx="0" cy="2882900"/>
          </a:xfrm>
          <a:custGeom>
            <a:avLst/>
            <a:gdLst/>
            <a:ahLst/>
            <a:cxnLst/>
            <a:rect l="l" t="t" r="r" b="b"/>
            <a:pathLst>
              <a:path h="2882900">
                <a:moveTo>
                  <a:pt x="0" y="0"/>
                </a:moveTo>
                <a:lnTo>
                  <a:pt x="0" y="2882620"/>
                </a:lnTo>
              </a:path>
            </a:pathLst>
          </a:custGeom>
          <a:ln w="3175">
            <a:solidFill>
              <a:srgbClr val="8C8E90"/>
            </a:solidFill>
          </a:ln>
        </p:spPr>
        <p:txBody>
          <a:bodyPr wrap="square" lIns="0" tIns="0" rIns="0" bIns="0" rtlCol="0"/>
          <a:lstStyle/>
          <a:p>
            <a:endParaRPr lang="fr-FR" dirty="0"/>
          </a:p>
        </p:txBody>
      </p:sp>
      <p:sp>
        <p:nvSpPr>
          <p:cNvPr id="27" name="object 27"/>
          <p:cNvSpPr txBox="1"/>
          <p:nvPr/>
        </p:nvSpPr>
        <p:spPr>
          <a:xfrm>
            <a:off x="442401" y="827382"/>
            <a:ext cx="4958776" cy="582211"/>
          </a:xfrm>
          <a:prstGeom prst="rect">
            <a:avLst/>
          </a:prstGeom>
        </p:spPr>
        <p:txBody>
          <a:bodyPr vert="horz" wrap="square" lIns="0" tIns="0" rIns="0" bIns="0" rtlCol="0">
            <a:spAutoFit/>
          </a:bodyPr>
          <a:lstStyle/>
          <a:p>
            <a:pPr marL="12700">
              <a:lnSpc>
                <a:spcPct val="100000"/>
              </a:lnSpc>
            </a:pPr>
            <a:r>
              <a:rPr lang="fr-FR" sz="2000" spc="25" dirty="0" smtClean="0">
                <a:solidFill>
                  <a:srgbClr val="00AEE6"/>
                </a:solidFill>
                <a:latin typeface="Branding-Medium"/>
                <a:cs typeface="Branding-Medium"/>
              </a:rPr>
              <a:t>V</a:t>
            </a:r>
            <a:r>
              <a:rPr lang="fr-FR" sz="2000" spc="100" dirty="0" smtClean="0">
                <a:solidFill>
                  <a:srgbClr val="00AEE6"/>
                </a:solidFill>
                <a:latin typeface="Branding-Medium"/>
                <a:cs typeface="Branding-Medium"/>
              </a:rPr>
              <a:t>ALEU</a:t>
            </a:r>
            <a:r>
              <a:rPr lang="fr-FR" sz="2000" dirty="0" smtClean="0">
                <a:solidFill>
                  <a:srgbClr val="00AEE6"/>
                </a:solidFill>
                <a:latin typeface="Branding-Medium"/>
                <a:cs typeface="Branding-Medium"/>
              </a:rPr>
              <a:t>R</a:t>
            </a:r>
            <a:r>
              <a:rPr lang="fr-FR" sz="2000" spc="200" dirty="0" smtClean="0">
                <a:solidFill>
                  <a:srgbClr val="00AEE6"/>
                </a:solidFill>
                <a:latin typeface="Branding-Medium"/>
                <a:cs typeface="Branding-Medium"/>
              </a:rPr>
              <a:t> </a:t>
            </a:r>
            <a:r>
              <a:rPr lang="fr-FR" sz="2000" spc="100" dirty="0" smtClean="0">
                <a:solidFill>
                  <a:srgbClr val="00AEE6"/>
                </a:solidFill>
                <a:latin typeface="Branding-Medium"/>
                <a:cs typeface="Branding-Medium"/>
              </a:rPr>
              <a:t>D</a:t>
            </a:r>
            <a:r>
              <a:rPr lang="fr-FR" sz="2000" dirty="0" smtClean="0">
                <a:solidFill>
                  <a:srgbClr val="00AEE6"/>
                </a:solidFill>
                <a:latin typeface="Branding-Medium"/>
                <a:cs typeface="Branding-Medium"/>
              </a:rPr>
              <a:t>E</a:t>
            </a:r>
            <a:r>
              <a:rPr lang="fr-FR" sz="2000" spc="200" dirty="0" smtClean="0">
                <a:solidFill>
                  <a:srgbClr val="00AEE6"/>
                </a:solidFill>
                <a:latin typeface="Branding-Medium"/>
                <a:cs typeface="Branding-Medium"/>
              </a:rPr>
              <a:t> </a:t>
            </a:r>
            <a:r>
              <a:rPr lang="fr-FR" sz="2000" spc="-105" dirty="0" smtClean="0">
                <a:solidFill>
                  <a:srgbClr val="00AEE6"/>
                </a:solidFill>
                <a:latin typeface="Branding-Medium"/>
                <a:cs typeface="Branding-Medium"/>
              </a:rPr>
              <a:t>L</a:t>
            </a:r>
            <a:r>
              <a:rPr lang="fr-FR" sz="2000" spc="55" dirty="0" smtClean="0">
                <a:solidFill>
                  <a:srgbClr val="00AEE6"/>
                </a:solidFill>
                <a:latin typeface="Branding-Medium"/>
                <a:cs typeface="Branding-Medium"/>
              </a:rPr>
              <a:t>’</a:t>
            </a:r>
            <a:r>
              <a:rPr lang="fr-FR" sz="2000" spc="100" dirty="0" smtClean="0">
                <a:solidFill>
                  <a:srgbClr val="00AEE6"/>
                </a:solidFill>
                <a:latin typeface="Branding-Medium"/>
                <a:cs typeface="Branding-Medium"/>
              </a:rPr>
              <a:t>O</a:t>
            </a:r>
            <a:r>
              <a:rPr lang="fr-FR" sz="2000" spc="-75" dirty="0" smtClean="0">
                <a:solidFill>
                  <a:srgbClr val="00AEE6"/>
                </a:solidFill>
                <a:latin typeface="Branding-Medium"/>
                <a:cs typeface="Branding-Medium"/>
              </a:rPr>
              <a:t>L</a:t>
            </a:r>
            <a:r>
              <a:rPr lang="fr-FR" sz="2000" spc="100" dirty="0" smtClean="0">
                <a:solidFill>
                  <a:srgbClr val="00AEE6"/>
                </a:solidFill>
                <a:latin typeface="Branding-Medium"/>
                <a:cs typeface="Branding-Medium"/>
              </a:rPr>
              <a:t>YMPISM</a:t>
            </a:r>
            <a:r>
              <a:rPr lang="fr-FR" sz="2000" dirty="0" smtClean="0">
                <a:solidFill>
                  <a:srgbClr val="00AEE6"/>
                </a:solidFill>
                <a:latin typeface="Branding-Medium"/>
                <a:cs typeface="Branding-Medium"/>
              </a:rPr>
              <a:t>E</a:t>
            </a:r>
            <a:r>
              <a:rPr lang="fr-FR" sz="2000" spc="125" dirty="0" smtClean="0">
                <a:solidFill>
                  <a:srgbClr val="00AEE6"/>
                </a:solidFill>
                <a:latin typeface="Branding-Medium"/>
                <a:cs typeface="Branding-Medium"/>
              </a:rPr>
              <a:t> </a:t>
            </a:r>
            <a:r>
              <a:rPr lang="fr-FR" sz="2300" spc="125" dirty="0" smtClean="0">
                <a:solidFill>
                  <a:srgbClr val="00AEE6"/>
                </a:solidFill>
                <a:latin typeface="TRIALHandelson-Two"/>
                <a:cs typeface="TRIALHandelson-Two"/>
              </a:rPr>
              <a:t>R</a:t>
            </a:r>
            <a:r>
              <a:rPr lang="fr-FR" sz="2300" spc="50" dirty="0" smtClean="0">
                <a:solidFill>
                  <a:srgbClr val="00AEE6"/>
                </a:solidFill>
                <a:latin typeface="TRIALHandelson-Two"/>
                <a:cs typeface="TRIALHandelson-Two"/>
              </a:rPr>
              <a:t>E</a:t>
            </a:r>
            <a:r>
              <a:rPr lang="fr-FR" sz="2300" spc="90" dirty="0" smtClean="0">
                <a:solidFill>
                  <a:srgbClr val="00AEE6"/>
                </a:solidFill>
                <a:latin typeface="TRIALHandelson-Two"/>
                <a:cs typeface="TRIALHandelson-Two"/>
              </a:rPr>
              <a:t>SPE</a:t>
            </a:r>
            <a:r>
              <a:rPr lang="fr-FR" sz="2300" spc="-30" dirty="0" smtClean="0">
                <a:solidFill>
                  <a:srgbClr val="00AEE6"/>
                </a:solidFill>
                <a:latin typeface="TRIALHandelson-Two"/>
                <a:cs typeface="TRIALHandelson-Two"/>
              </a:rPr>
              <a:t>C</a:t>
            </a:r>
            <a:r>
              <a:rPr lang="fr-FR" sz="2300" dirty="0" smtClean="0">
                <a:solidFill>
                  <a:srgbClr val="00AEE6"/>
                </a:solidFill>
                <a:latin typeface="TRIALHandelson-Two"/>
                <a:cs typeface="TRIALHandelson-Two"/>
              </a:rPr>
              <a:t>T</a:t>
            </a:r>
            <a:endParaRPr lang="fr-FR" sz="2300" dirty="0" smtClean="0">
              <a:latin typeface="TRIALHandelson-Two"/>
              <a:cs typeface="TRIALHandelson-Two"/>
            </a:endParaRPr>
          </a:p>
          <a:p>
            <a:pPr marL="29209">
              <a:lnSpc>
                <a:spcPct val="100000"/>
              </a:lnSpc>
              <a:spcBef>
                <a:spcPts val="130"/>
              </a:spcBef>
            </a:pPr>
            <a:r>
              <a:rPr lang="fr-FR" sz="1400" b="1" dirty="0" err="1"/>
              <a:t>U</a:t>
            </a:r>
            <a:r>
              <a:rPr lang="fr-FR" sz="1400" b="1" dirty="0" err="1" smtClean="0"/>
              <a:t>kwiyubaha</a:t>
            </a:r>
            <a:r>
              <a:rPr lang="fr-FR" sz="1400" dirty="0" smtClean="0"/>
              <a:t> </a:t>
            </a:r>
            <a:r>
              <a:rPr lang="fr-FR" sz="1300" b="1" dirty="0" smtClean="0">
                <a:solidFill>
                  <a:srgbClr val="414042"/>
                </a:solidFill>
                <a:latin typeface="Branding"/>
                <a:cs typeface="Branding"/>
              </a:rPr>
              <a:t>• </a:t>
            </a:r>
            <a:r>
              <a:rPr lang="fr-FR" sz="1300" dirty="0" smtClean="0">
                <a:solidFill>
                  <a:srgbClr val="414042"/>
                </a:solidFill>
                <a:latin typeface="Branding-Semilight"/>
                <a:cs typeface="Branding-Semilight"/>
              </a:rPr>
              <a:t>Handball</a:t>
            </a:r>
            <a:endParaRPr lang="fr-FR" sz="1300" dirty="0">
              <a:latin typeface="Branding-Semilight"/>
              <a:cs typeface="Branding-Semilight"/>
            </a:endParaRPr>
          </a:p>
        </p:txBody>
      </p:sp>
      <p:sp>
        <p:nvSpPr>
          <p:cNvPr id="28" name="object 28"/>
          <p:cNvSpPr txBox="1"/>
          <p:nvPr/>
        </p:nvSpPr>
        <p:spPr>
          <a:xfrm>
            <a:off x="596000" y="1709244"/>
            <a:ext cx="2254821" cy="672556"/>
          </a:xfrm>
          <a:prstGeom prst="rect">
            <a:avLst/>
          </a:prstGeom>
        </p:spPr>
        <p:txBody>
          <a:bodyPr vert="horz" wrap="square" lIns="0" tIns="0" rIns="0" bIns="0" rtlCol="0">
            <a:spAutoFit/>
          </a:bodyPr>
          <a:lstStyle/>
          <a:p>
            <a:pPr marL="12700" algn="just">
              <a:lnSpc>
                <a:spcPct val="100000"/>
              </a:lnSpc>
            </a:pPr>
            <a:r>
              <a:rPr lang="fr-FR" sz="1200" b="1" spc="60" dirty="0" smtClean="0">
                <a:solidFill>
                  <a:srgbClr val="00AEE6"/>
                </a:solidFill>
                <a:latin typeface="Branding"/>
                <a:cs typeface="Branding"/>
              </a:rPr>
              <a:t>Objectif</a:t>
            </a:r>
            <a:endParaRPr lang="fr-FR" sz="1200" dirty="0" smtClean="0">
              <a:latin typeface="Branding"/>
              <a:cs typeface="Branding"/>
            </a:endParaRPr>
          </a:p>
          <a:p>
            <a:pPr marL="12700" marR="5080" algn="just">
              <a:lnSpc>
                <a:spcPct val="101800"/>
              </a:lnSpc>
              <a:spcBef>
                <a:spcPts val="505"/>
              </a:spcBef>
            </a:pPr>
            <a:r>
              <a:rPr lang="fr-FR" sz="900" b="1" spc="-10"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omp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end</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7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que </a:t>
            </a:r>
            <a:r>
              <a:rPr lang="fr-FR" sz="900" b="1" spc="-7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nous </a:t>
            </a:r>
            <a:r>
              <a:rPr lang="fr-FR" sz="900" b="1" spc="-7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a:t>
            </a:r>
            <a:r>
              <a:rPr lang="fr-FR" sz="900" b="1" spc="-10" dirty="0" smtClean="0">
                <a:solidFill>
                  <a:srgbClr val="00AEE6"/>
                </a:solidFill>
                <a:latin typeface="Branding-Semibold"/>
                <a:cs typeface="Branding-Semibold"/>
              </a:rPr>
              <a:t>ev</a:t>
            </a:r>
            <a:r>
              <a:rPr lang="fr-FR" sz="900" b="1" dirty="0" smtClean="0">
                <a:solidFill>
                  <a:srgbClr val="00AEE6"/>
                </a:solidFill>
                <a:latin typeface="Branding-Semibold"/>
                <a:cs typeface="Branding-Semibold"/>
              </a:rPr>
              <a:t>ons </a:t>
            </a:r>
            <a:r>
              <a:rPr lang="fr-FR" sz="900" b="1" spc="-70" dirty="0" smtClean="0">
                <a:solidFill>
                  <a:srgbClr val="00AEE6"/>
                </a:solidFill>
                <a:latin typeface="Branding-Semibold"/>
                <a:cs typeface="Branding-Semibold"/>
              </a:rPr>
              <a:t> </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especter n</a:t>
            </a:r>
            <a:r>
              <a:rPr lang="fr-FR" sz="900" b="1" spc="-10" dirty="0" smtClean="0">
                <a:solidFill>
                  <a:srgbClr val="00AEE6"/>
                </a:solidFill>
                <a:latin typeface="Branding-Semibold"/>
                <a:cs typeface="Branding-Semibold"/>
              </a:rPr>
              <a:t>o</a:t>
            </a:r>
            <a:r>
              <a:rPr lang="fr-FR" sz="900" b="1" dirty="0" smtClean="0">
                <a:solidFill>
                  <a:srgbClr val="00AEE6"/>
                </a:solidFill>
                <a:latin typeface="Branding-Semibold"/>
                <a:cs typeface="Branding-Semibold"/>
              </a:rPr>
              <a:t>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5" dirty="0" smtClean="0">
                <a:solidFill>
                  <a:srgbClr val="00AEE6"/>
                </a:solidFill>
                <a:latin typeface="Branding-Semibold"/>
                <a:cs typeface="Branding-Semibold"/>
              </a:rPr>
              <a:t>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a:t>
            </a:r>
            <a:r>
              <a:rPr lang="fr-FR" sz="900" b="1" spc="-1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ps </a:t>
            </a:r>
            <a:r>
              <a:rPr lang="fr-FR" sz="900" b="1" spc="5"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e</a:t>
            </a:r>
            <a:r>
              <a:rPr lang="fr-FR" sz="900" b="1" dirty="0" smtClean="0">
                <a:solidFill>
                  <a:srgbClr val="00AEE6"/>
                </a:solidFill>
                <a:latin typeface="Branding-Semibold"/>
                <a:cs typeface="Branding-Semibold"/>
              </a:rPr>
              <a:t>t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a:t>
            </a:r>
            <a:r>
              <a:rPr lang="fr-FR" sz="900" b="1" spc="-10" dirty="0" smtClean="0">
                <a:solidFill>
                  <a:srgbClr val="00AEE6"/>
                </a:solidFill>
                <a:latin typeface="Branding-Semibold"/>
                <a:cs typeface="Branding-Semibold"/>
              </a:rPr>
              <a:t>o</a:t>
            </a:r>
            <a:r>
              <a:rPr lang="fr-FR" sz="900" b="1" dirty="0" smtClean="0">
                <a:solidFill>
                  <a:srgbClr val="00AEE6"/>
                </a:solidFill>
                <a:latin typeface="Branding-Semibold"/>
                <a:cs typeface="Branding-Semibold"/>
              </a:rPr>
              <a:t>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esprit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en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ena</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 soin d</a:t>
            </a:r>
            <a:r>
              <a:rPr lang="fr-FR" sz="900" b="1" spc="-50" dirty="0" smtClean="0">
                <a:solidFill>
                  <a:srgbClr val="00AEE6"/>
                </a:solidFill>
                <a:latin typeface="Branding-Semibold"/>
                <a:cs typeface="Branding-Semibold"/>
              </a:rPr>
              <a:t>’</a:t>
            </a:r>
            <a:r>
              <a:rPr lang="fr-FR" sz="900" b="1" dirty="0" smtClean="0">
                <a:solidFill>
                  <a:srgbClr val="00AEE6"/>
                </a:solidFill>
                <a:latin typeface="Branding-Semibold"/>
                <a:cs typeface="Branding-Semibold"/>
              </a:rPr>
              <a:t>eux.</a:t>
            </a:r>
            <a:endParaRPr lang="fr-FR" sz="900" dirty="0">
              <a:latin typeface="Branding-Semibold"/>
              <a:cs typeface="Branding-Semibold"/>
            </a:endParaRPr>
          </a:p>
        </p:txBody>
      </p:sp>
      <p:sp>
        <p:nvSpPr>
          <p:cNvPr id="29" name="object 29"/>
          <p:cNvSpPr/>
          <p:nvPr/>
        </p:nvSpPr>
        <p:spPr>
          <a:xfrm>
            <a:off x="685098" y="285559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2" name="object 32"/>
          <p:cNvSpPr/>
          <p:nvPr/>
        </p:nvSpPr>
        <p:spPr>
          <a:xfrm>
            <a:off x="685098" y="323659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4" name="object 34"/>
          <p:cNvSpPr/>
          <p:nvPr/>
        </p:nvSpPr>
        <p:spPr>
          <a:xfrm>
            <a:off x="685098" y="38195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6" name="object 36"/>
          <p:cNvSpPr/>
          <p:nvPr/>
        </p:nvSpPr>
        <p:spPr>
          <a:xfrm>
            <a:off x="456751" y="1724705"/>
            <a:ext cx="45719" cy="2724266"/>
          </a:xfrm>
          <a:custGeom>
            <a:avLst/>
            <a:gdLst/>
            <a:ahLst/>
            <a:cxnLst/>
            <a:rect l="l" t="t" r="r" b="b"/>
            <a:pathLst>
              <a:path h="2628265">
                <a:moveTo>
                  <a:pt x="0" y="2627998"/>
                </a:moveTo>
                <a:lnTo>
                  <a:pt x="0" y="0"/>
                </a:lnTo>
              </a:path>
            </a:pathLst>
          </a:custGeom>
          <a:ln w="38100">
            <a:solidFill>
              <a:srgbClr val="00AEE6"/>
            </a:solidFill>
          </a:ln>
        </p:spPr>
        <p:txBody>
          <a:bodyPr wrap="square" lIns="0" tIns="0" rIns="0" bIns="0" rtlCol="0"/>
          <a:lstStyle/>
          <a:p>
            <a:endParaRPr lang="fr-FR" dirty="0"/>
          </a:p>
        </p:txBody>
      </p:sp>
      <p:sp>
        <p:nvSpPr>
          <p:cNvPr id="37" name="object 37"/>
          <p:cNvSpPr/>
          <p:nvPr/>
        </p:nvSpPr>
        <p:spPr>
          <a:xfrm>
            <a:off x="3331759" y="2966483"/>
            <a:ext cx="313690" cy="210820"/>
          </a:xfrm>
          <a:custGeom>
            <a:avLst/>
            <a:gdLst/>
            <a:ahLst/>
            <a:cxnLst/>
            <a:rect l="l" t="t" r="r" b="b"/>
            <a:pathLst>
              <a:path w="313689" h="210819">
                <a:moveTo>
                  <a:pt x="313182" y="210578"/>
                </a:moveTo>
                <a:lnTo>
                  <a:pt x="0" y="210578"/>
                </a:lnTo>
                <a:lnTo>
                  <a:pt x="0" y="0"/>
                </a:lnTo>
                <a:lnTo>
                  <a:pt x="313182" y="0"/>
                </a:lnTo>
                <a:lnTo>
                  <a:pt x="313182" y="210578"/>
                </a:lnTo>
                <a:close/>
              </a:path>
            </a:pathLst>
          </a:custGeom>
          <a:ln w="15011">
            <a:solidFill>
              <a:srgbClr val="00AEE6"/>
            </a:solidFill>
          </a:ln>
        </p:spPr>
        <p:txBody>
          <a:bodyPr wrap="square" lIns="0" tIns="0" rIns="0" bIns="0" rtlCol="0"/>
          <a:lstStyle/>
          <a:p>
            <a:endParaRPr lang="fr-FR" dirty="0"/>
          </a:p>
        </p:txBody>
      </p:sp>
      <p:sp>
        <p:nvSpPr>
          <p:cNvPr id="38" name="object 38"/>
          <p:cNvSpPr/>
          <p:nvPr/>
        </p:nvSpPr>
        <p:spPr>
          <a:xfrm>
            <a:off x="3599055" y="3019846"/>
            <a:ext cx="46990" cy="104139"/>
          </a:xfrm>
          <a:custGeom>
            <a:avLst/>
            <a:gdLst/>
            <a:ahLst/>
            <a:cxnLst/>
            <a:rect l="l" t="t" r="r" b="b"/>
            <a:pathLst>
              <a:path w="46989" h="104139">
                <a:moveTo>
                  <a:pt x="46951" y="103860"/>
                </a:moveTo>
                <a:lnTo>
                  <a:pt x="0" y="103860"/>
                </a:lnTo>
                <a:lnTo>
                  <a:pt x="0" y="0"/>
                </a:lnTo>
                <a:lnTo>
                  <a:pt x="46951" y="0"/>
                </a:lnTo>
              </a:path>
            </a:pathLst>
          </a:custGeom>
          <a:ln w="15011">
            <a:solidFill>
              <a:srgbClr val="00AEE6"/>
            </a:solidFill>
          </a:ln>
        </p:spPr>
        <p:txBody>
          <a:bodyPr wrap="square" lIns="0" tIns="0" rIns="0" bIns="0" rtlCol="0"/>
          <a:lstStyle/>
          <a:p>
            <a:endParaRPr lang="fr-FR" dirty="0"/>
          </a:p>
        </p:txBody>
      </p:sp>
      <p:sp>
        <p:nvSpPr>
          <p:cNvPr id="39" name="object 39"/>
          <p:cNvSpPr/>
          <p:nvPr/>
        </p:nvSpPr>
        <p:spPr>
          <a:xfrm>
            <a:off x="3331769" y="3019842"/>
            <a:ext cx="46990" cy="104139"/>
          </a:xfrm>
          <a:custGeom>
            <a:avLst/>
            <a:gdLst/>
            <a:ahLst/>
            <a:cxnLst/>
            <a:rect l="l" t="t" r="r" b="b"/>
            <a:pathLst>
              <a:path w="46989" h="104139">
                <a:moveTo>
                  <a:pt x="0" y="0"/>
                </a:moveTo>
                <a:lnTo>
                  <a:pt x="46951" y="0"/>
                </a:lnTo>
                <a:lnTo>
                  <a:pt x="46951" y="103860"/>
                </a:lnTo>
                <a:lnTo>
                  <a:pt x="0" y="103860"/>
                </a:lnTo>
              </a:path>
            </a:pathLst>
          </a:custGeom>
          <a:ln w="15011">
            <a:solidFill>
              <a:srgbClr val="00AEE6"/>
            </a:solidFill>
          </a:ln>
        </p:spPr>
        <p:txBody>
          <a:bodyPr wrap="square" lIns="0" tIns="0" rIns="0" bIns="0" rtlCol="0"/>
          <a:lstStyle/>
          <a:p>
            <a:endParaRPr lang="fr-FR" dirty="0"/>
          </a:p>
        </p:txBody>
      </p:sp>
      <p:sp>
        <p:nvSpPr>
          <p:cNvPr id="40" name="object 40"/>
          <p:cNvSpPr/>
          <p:nvPr/>
        </p:nvSpPr>
        <p:spPr>
          <a:xfrm>
            <a:off x="3488356" y="2986630"/>
            <a:ext cx="0" cy="170815"/>
          </a:xfrm>
          <a:custGeom>
            <a:avLst/>
            <a:gdLst/>
            <a:ahLst/>
            <a:cxnLst/>
            <a:rect l="l" t="t" r="r" b="b"/>
            <a:pathLst>
              <a:path h="170814">
                <a:moveTo>
                  <a:pt x="0" y="0"/>
                </a:moveTo>
                <a:lnTo>
                  <a:pt x="0" y="170281"/>
                </a:lnTo>
              </a:path>
            </a:pathLst>
          </a:custGeom>
          <a:ln w="15011">
            <a:solidFill>
              <a:srgbClr val="00AEE6"/>
            </a:solidFill>
          </a:ln>
        </p:spPr>
        <p:txBody>
          <a:bodyPr wrap="square" lIns="0" tIns="0" rIns="0" bIns="0" rtlCol="0"/>
          <a:lstStyle/>
          <a:p>
            <a:endParaRPr lang="fr-FR" dirty="0"/>
          </a:p>
        </p:txBody>
      </p:sp>
      <p:sp>
        <p:nvSpPr>
          <p:cNvPr id="41" name="object 41"/>
          <p:cNvSpPr/>
          <p:nvPr/>
        </p:nvSpPr>
        <p:spPr>
          <a:xfrm>
            <a:off x="3459381" y="3040691"/>
            <a:ext cx="60325" cy="61594"/>
          </a:xfrm>
          <a:custGeom>
            <a:avLst/>
            <a:gdLst/>
            <a:ahLst/>
            <a:cxnLst/>
            <a:rect l="l" t="t" r="r" b="b"/>
            <a:pathLst>
              <a:path w="60325" h="61594">
                <a:moveTo>
                  <a:pt x="60243" y="31084"/>
                </a:moveTo>
                <a:lnTo>
                  <a:pt x="57034" y="44901"/>
                </a:lnTo>
                <a:lnTo>
                  <a:pt x="48421" y="55573"/>
                </a:lnTo>
                <a:lnTo>
                  <a:pt x="35929" y="61576"/>
                </a:lnTo>
                <a:lnTo>
                  <a:pt x="19476" y="59485"/>
                </a:lnTo>
                <a:lnTo>
                  <a:pt x="7375" y="52786"/>
                </a:lnTo>
                <a:lnTo>
                  <a:pt x="0" y="42618"/>
                </a:lnTo>
                <a:lnTo>
                  <a:pt x="893" y="24851"/>
                </a:lnTo>
                <a:lnTo>
                  <a:pt x="6121" y="11868"/>
                </a:lnTo>
                <a:lnTo>
                  <a:pt x="14689" y="3604"/>
                </a:lnTo>
                <a:lnTo>
                  <a:pt x="25603" y="0"/>
                </a:lnTo>
                <a:lnTo>
                  <a:pt x="40798" y="2766"/>
                </a:lnTo>
                <a:lnTo>
                  <a:pt x="52172" y="10493"/>
                </a:lnTo>
                <a:lnTo>
                  <a:pt x="58843" y="21871"/>
                </a:lnTo>
                <a:lnTo>
                  <a:pt x="60243" y="31084"/>
                </a:lnTo>
                <a:close/>
              </a:path>
            </a:pathLst>
          </a:custGeom>
          <a:ln w="15011">
            <a:solidFill>
              <a:srgbClr val="00AEE6"/>
            </a:solidFill>
          </a:ln>
        </p:spPr>
        <p:txBody>
          <a:bodyPr wrap="square" lIns="0" tIns="0" rIns="0" bIns="0" rtlCol="0"/>
          <a:lstStyle/>
          <a:p>
            <a:endParaRPr lang="fr-FR" dirty="0"/>
          </a:p>
        </p:txBody>
      </p:sp>
      <p:sp>
        <p:nvSpPr>
          <p:cNvPr id="42" name="object 42"/>
          <p:cNvSpPr/>
          <p:nvPr/>
        </p:nvSpPr>
        <p:spPr>
          <a:xfrm>
            <a:off x="3378467" y="1823902"/>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43" name="object 43"/>
          <p:cNvSpPr/>
          <p:nvPr/>
        </p:nvSpPr>
        <p:spPr>
          <a:xfrm>
            <a:off x="3339526" y="1890590"/>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44" name="object 44"/>
          <p:cNvSpPr/>
          <p:nvPr/>
        </p:nvSpPr>
        <p:spPr>
          <a:xfrm>
            <a:off x="3548846" y="1823902"/>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45" name="object 45"/>
          <p:cNvSpPr/>
          <p:nvPr/>
        </p:nvSpPr>
        <p:spPr>
          <a:xfrm>
            <a:off x="3509905" y="1890590"/>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57" name="object 57"/>
          <p:cNvSpPr/>
          <p:nvPr/>
        </p:nvSpPr>
        <p:spPr>
          <a:xfrm>
            <a:off x="3412212" y="3617651"/>
            <a:ext cx="154940" cy="153670"/>
          </a:xfrm>
          <a:custGeom>
            <a:avLst/>
            <a:gdLst/>
            <a:ahLst/>
            <a:cxnLst/>
            <a:rect l="l" t="t" r="r" b="b"/>
            <a:pathLst>
              <a:path w="154939" h="153670">
                <a:moveTo>
                  <a:pt x="154718" y="76633"/>
                </a:moveTo>
                <a:lnTo>
                  <a:pt x="143237" y="117209"/>
                </a:lnTo>
                <a:lnTo>
                  <a:pt x="113281" y="145169"/>
                </a:lnTo>
                <a:lnTo>
                  <a:pt x="86371" y="153481"/>
                </a:lnTo>
                <a:lnTo>
                  <a:pt x="70054" y="152430"/>
                </a:lnTo>
                <a:lnTo>
                  <a:pt x="29814" y="136304"/>
                </a:lnTo>
                <a:lnTo>
                  <a:pt x="5516" y="105156"/>
                </a:lnTo>
                <a:lnTo>
                  <a:pt x="0" y="78860"/>
                </a:lnTo>
                <a:lnTo>
                  <a:pt x="1310" y="63873"/>
                </a:lnTo>
                <a:lnTo>
                  <a:pt x="19187" y="25960"/>
                </a:lnTo>
                <a:lnTo>
                  <a:pt x="52968" y="3200"/>
                </a:lnTo>
                <a:lnTo>
                  <a:pt x="66649" y="0"/>
                </a:lnTo>
                <a:lnTo>
                  <a:pt x="83265" y="962"/>
                </a:lnTo>
                <a:lnTo>
                  <a:pt x="124048" y="16618"/>
                </a:lnTo>
                <a:lnTo>
                  <a:pt x="148723" y="47108"/>
                </a:lnTo>
                <a:lnTo>
                  <a:pt x="154718" y="76633"/>
                </a:lnTo>
                <a:close/>
              </a:path>
            </a:pathLst>
          </a:custGeom>
          <a:ln w="16002">
            <a:solidFill>
              <a:srgbClr val="00AEE6"/>
            </a:solidFill>
          </a:ln>
        </p:spPr>
        <p:txBody>
          <a:bodyPr wrap="square" lIns="0" tIns="0" rIns="0" bIns="0" rtlCol="0"/>
          <a:lstStyle/>
          <a:p>
            <a:endParaRPr lang="fr-FR" dirty="0"/>
          </a:p>
        </p:txBody>
      </p:sp>
      <p:sp>
        <p:nvSpPr>
          <p:cNvPr id="58" name="object 58"/>
          <p:cNvSpPr/>
          <p:nvPr/>
        </p:nvSpPr>
        <p:spPr>
          <a:xfrm>
            <a:off x="3539582" y="3601182"/>
            <a:ext cx="24130" cy="24765"/>
          </a:xfrm>
          <a:custGeom>
            <a:avLst/>
            <a:gdLst/>
            <a:ahLst/>
            <a:cxnLst/>
            <a:rect l="l" t="t" r="r" b="b"/>
            <a:pathLst>
              <a:path w="24129" h="24764">
                <a:moveTo>
                  <a:pt x="16065" y="0"/>
                </a:moveTo>
                <a:lnTo>
                  <a:pt x="10934" y="647"/>
                </a:lnTo>
                <a:lnTo>
                  <a:pt x="8178" y="4216"/>
                </a:lnTo>
                <a:lnTo>
                  <a:pt x="0" y="14643"/>
                </a:lnTo>
                <a:lnTo>
                  <a:pt x="12890" y="24650"/>
                </a:lnTo>
                <a:lnTo>
                  <a:pt x="21069" y="14224"/>
                </a:lnTo>
                <a:lnTo>
                  <a:pt x="23825" y="10655"/>
                </a:lnTo>
                <a:lnTo>
                  <a:pt x="23177" y="5537"/>
                </a:lnTo>
                <a:lnTo>
                  <a:pt x="16065" y="0"/>
                </a:lnTo>
                <a:close/>
              </a:path>
            </a:pathLst>
          </a:custGeom>
          <a:solidFill>
            <a:srgbClr val="00AEE6"/>
          </a:solidFill>
        </p:spPr>
        <p:txBody>
          <a:bodyPr wrap="square" lIns="0" tIns="0" rIns="0" bIns="0" rtlCol="0"/>
          <a:lstStyle/>
          <a:p>
            <a:endParaRPr lang="fr-FR" dirty="0"/>
          </a:p>
        </p:txBody>
      </p:sp>
      <p:sp>
        <p:nvSpPr>
          <p:cNvPr id="59" name="object 59"/>
          <p:cNvSpPr/>
          <p:nvPr/>
        </p:nvSpPr>
        <p:spPr>
          <a:xfrm>
            <a:off x="3415428" y="3601182"/>
            <a:ext cx="24130" cy="24765"/>
          </a:xfrm>
          <a:custGeom>
            <a:avLst/>
            <a:gdLst/>
            <a:ahLst/>
            <a:cxnLst/>
            <a:rect l="l" t="t" r="r" b="b"/>
            <a:pathLst>
              <a:path w="24129" h="24764">
                <a:moveTo>
                  <a:pt x="7759" y="0"/>
                </a:moveTo>
                <a:lnTo>
                  <a:pt x="647" y="5537"/>
                </a:lnTo>
                <a:lnTo>
                  <a:pt x="0" y="10655"/>
                </a:lnTo>
                <a:lnTo>
                  <a:pt x="2755" y="14224"/>
                </a:lnTo>
                <a:lnTo>
                  <a:pt x="10934" y="24650"/>
                </a:lnTo>
                <a:lnTo>
                  <a:pt x="23825" y="14643"/>
                </a:lnTo>
                <a:lnTo>
                  <a:pt x="15646" y="4216"/>
                </a:lnTo>
                <a:lnTo>
                  <a:pt x="12890" y="647"/>
                </a:lnTo>
                <a:lnTo>
                  <a:pt x="7759" y="0"/>
                </a:lnTo>
                <a:close/>
              </a:path>
            </a:pathLst>
          </a:custGeom>
          <a:solidFill>
            <a:srgbClr val="00AEE6"/>
          </a:solidFill>
        </p:spPr>
        <p:txBody>
          <a:bodyPr wrap="square" lIns="0" tIns="0" rIns="0" bIns="0" rtlCol="0"/>
          <a:lstStyle/>
          <a:p>
            <a:endParaRPr lang="fr-FR" dirty="0"/>
          </a:p>
        </p:txBody>
      </p:sp>
      <p:sp>
        <p:nvSpPr>
          <p:cNvPr id="60" name="object 60"/>
          <p:cNvSpPr/>
          <p:nvPr/>
        </p:nvSpPr>
        <p:spPr>
          <a:xfrm>
            <a:off x="3477989" y="3579466"/>
            <a:ext cx="23495" cy="19050"/>
          </a:xfrm>
          <a:custGeom>
            <a:avLst/>
            <a:gdLst/>
            <a:ahLst/>
            <a:cxnLst/>
            <a:rect l="l" t="t" r="r" b="b"/>
            <a:pathLst>
              <a:path w="23495" h="19050">
                <a:moveTo>
                  <a:pt x="21894" y="0"/>
                </a:moveTo>
                <a:lnTo>
                  <a:pt x="1231" y="0"/>
                </a:lnTo>
                <a:lnTo>
                  <a:pt x="0" y="1231"/>
                </a:lnTo>
                <a:lnTo>
                  <a:pt x="0" y="17818"/>
                </a:lnTo>
                <a:lnTo>
                  <a:pt x="1231" y="19062"/>
                </a:lnTo>
                <a:lnTo>
                  <a:pt x="21894" y="19062"/>
                </a:lnTo>
                <a:lnTo>
                  <a:pt x="23139" y="17818"/>
                </a:lnTo>
                <a:lnTo>
                  <a:pt x="23139" y="1231"/>
                </a:lnTo>
                <a:lnTo>
                  <a:pt x="21894" y="0"/>
                </a:lnTo>
                <a:close/>
              </a:path>
            </a:pathLst>
          </a:custGeom>
          <a:solidFill>
            <a:srgbClr val="00AEE6"/>
          </a:solidFill>
        </p:spPr>
        <p:txBody>
          <a:bodyPr wrap="square" lIns="0" tIns="0" rIns="0" bIns="0" rtlCol="0"/>
          <a:lstStyle/>
          <a:p>
            <a:endParaRPr lang="fr-FR" dirty="0"/>
          </a:p>
        </p:txBody>
      </p:sp>
      <p:sp>
        <p:nvSpPr>
          <p:cNvPr id="61" name="object 61"/>
          <p:cNvSpPr/>
          <p:nvPr/>
        </p:nvSpPr>
        <p:spPr>
          <a:xfrm>
            <a:off x="3480027" y="3648268"/>
            <a:ext cx="19685" cy="46355"/>
          </a:xfrm>
          <a:custGeom>
            <a:avLst/>
            <a:gdLst/>
            <a:ahLst/>
            <a:cxnLst/>
            <a:rect l="l" t="t" r="r" b="b"/>
            <a:pathLst>
              <a:path w="19685" h="46354">
                <a:moveTo>
                  <a:pt x="16040" y="0"/>
                </a:moveTo>
                <a:lnTo>
                  <a:pt x="3022" y="0"/>
                </a:lnTo>
                <a:lnTo>
                  <a:pt x="0" y="3035"/>
                </a:lnTo>
                <a:lnTo>
                  <a:pt x="0" y="42989"/>
                </a:lnTo>
                <a:lnTo>
                  <a:pt x="3022" y="46012"/>
                </a:lnTo>
                <a:lnTo>
                  <a:pt x="16040" y="46012"/>
                </a:lnTo>
                <a:lnTo>
                  <a:pt x="19062" y="42989"/>
                </a:lnTo>
                <a:lnTo>
                  <a:pt x="19062" y="3035"/>
                </a:lnTo>
                <a:lnTo>
                  <a:pt x="16040" y="0"/>
                </a:lnTo>
                <a:close/>
              </a:path>
            </a:pathLst>
          </a:custGeom>
          <a:solidFill>
            <a:srgbClr val="00AEE6"/>
          </a:solidFill>
        </p:spPr>
        <p:txBody>
          <a:bodyPr wrap="square" lIns="0" tIns="0" rIns="0" bIns="0" rtlCol="0"/>
          <a:lstStyle/>
          <a:p>
            <a:endParaRPr lang="fr-FR" dirty="0"/>
          </a:p>
        </p:txBody>
      </p:sp>
      <p:sp>
        <p:nvSpPr>
          <p:cNvPr id="62" name="object 62"/>
          <p:cNvSpPr txBox="1"/>
          <p:nvPr/>
        </p:nvSpPr>
        <p:spPr>
          <a:xfrm>
            <a:off x="3233969" y="2037520"/>
            <a:ext cx="576843" cy="100027"/>
          </a:xfrm>
          <a:prstGeom prst="rect">
            <a:avLst/>
          </a:prstGeom>
        </p:spPr>
        <p:txBody>
          <a:bodyPr vert="horz" wrap="square" lIns="0" tIns="0" rIns="0" bIns="0" rtlCol="0">
            <a:spAutoFit/>
          </a:bodyPr>
          <a:lstStyle/>
          <a:p>
            <a:pPr marL="12700" algn="ctr">
              <a:lnSpc>
                <a:spcPct val="100000"/>
              </a:lnSpc>
            </a:pPr>
            <a:r>
              <a:rPr lang="fr-FR" sz="650" b="1" dirty="0">
                <a:solidFill>
                  <a:srgbClr val="00AEE6"/>
                </a:solidFill>
                <a:latin typeface="Branding"/>
                <a:cs typeface="Branding"/>
              </a:rPr>
              <a:t>20 joueurs</a:t>
            </a:r>
          </a:p>
        </p:txBody>
      </p:sp>
      <p:sp>
        <p:nvSpPr>
          <p:cNvPr id="63" name="object 63"/>
          <p:cNvSpPr txBox="1"/>
          <p:nvPr/>
        </p:nvSpPr>
        <p:spPr>
          <a:xfrm>
            <a:off x="3328241" y="2621717"/>
            <a:ext cx="385506"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6</a:t>
            </a:r>
            <a:r>
              <a:rPr lang="fr-FR" sz="650" b="1" spc="-30" dirty="0" smtClean="0">
                <a:solidFill>
                  <a:srgbClr val="00AEE6"/>
                </a:solidFill>
                <a:latin typeface="Branding"/>
                <a:cs typeface="Branding"/>
              </a:rPr>
              <a:t>-</a:t>
            </a:r>
            <a:r>
              <a:rPr lang="fr-FR" sz="650" b="1" dirty="0" smtClean="0">
                <a:solidFill>
                  <a:srgbClr val="00AEE6"/>
                </a:solidFill>
                <a:latin typeface="Branding"/>
                <a:cs typeface="Branding"/>
              </a:rPr>
              <a:t>12 ans</a:t>
            </a:r>
            <a:endParaRPr lang="fr-FR" sz="650" dirty="0">
              <a:latin typeface="Branding"/>
              <a:cs typeface="Branding"/>
            </a:endParaRPr>
          </a:p>
        </p:txBody>
      </p:sp>
      <p:sp>
        <p:nvSpPr>
          <p:cNvPr id="64" name="object 64"/>
          <p:cNvSpPr txBox="1"/>
          <p:nvPr/>
        </p:nvSpPr>
        <p:spPr>
          <a:xfrm>
            <a:off x="3228768" y="3236641"/>
            <a:ext cx="582044"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15x30 m</a:t>
            </a:r>
            <a:r>
              <a:rPr lang="fr-FR" sz="650" b="1" spc="-5" dirty="0" smtClean="0">
                <a:solidFill>
                  <a:srgbClr val="00AEE6"/>
                </a:solidFill>
                <a:latin typeface="Branding"/>
                <a:cs typeface="Branding"/>
              </a:rPr>
              <a:t>è</a:t>
            </a:r>
            <a:r>
              <a:rPr lang="fr-FR" sz="650" b="1" dirty="0" smtClean="0">
                <a:solidFill>
                  <a:srgbClr val="00AEE6"/>
                </a:solidFill>
                <a:latin typeface="Branding"/>
                <a:cs typeface="Branding"/>
              </a:rPr>
              <a:t>t</a:t>
            </a:r>
            <a:r>
              <a:rPr lang="fr-FR" sz="650" b="1" spc="-15" dirty="0" smtClean="0">
                <a:solidFill>
                  <a:srgbClr val="00AEE6"/>
                </a:solidFill>
                <a:latin typeface="Branding"/>
                <a:cs typeface="Branding"/>
              </a:rPr>
              <a:t>r</a:t>
            </a:r>
            <a:r>
              <a:rPr lang="fr-FR" sz="650" b="1" dirty="0" smtClean="0">
                <a:solidFill>
                  <a:srgbClr val="00AEE6"/>
                </a:solidFill>
                <a:latin typeface="Branding"/>
                <a:cs typeface="Branding"/>
              </a:rPr>
              <a:t>es</a:t>
            </a:r>
            <a:endParaRPr lang="fr-FR" sz="650" dirty="0">
              <a:latin typeface="Branding"/>
              <a:cs typeface="Branding"/>
            </a:endParaRPr>
          </a:p>
        </p:txBody>
      </p:sp>
      <p:sp>
        <p:nvSpPr>
          <p:cNvPr id="65" name="object 65"/>
          <p:cNvSpPr txBox="1"/>
          <p:nvPr/>
        </p:nvSpPr>
        <p:spPr>
          <a:xfrm>
            <a:off x="3344916" y="3852629"/>
            <a:ext cx="28067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50 min</a:t>
            </a:r>
            <a:endParaRPr lang="fr-FR" sz="650" dirty="0">
              <a:latin typeface="Branding"/>
              <a:cs typeface="Branding"/>
            </a:endParaRPr>
          </a:p>
        </p:txBody>
      </p:sp>
      <p:sp>
        <p:nvSpPr>
          <p:cNvPr id="66" name="object 66"/>
          <p:cNvSpPr/>
          <p:nvPr/>
        </p:nvSpPr>
        <p:spPr>
          <a:xfrm>
            <a:off x="4454697" y="3023501"/>
            <a:ext cx="111760" cy="111125"/>
          </a:xfrm>
          <a:custGeom>
            <a:avLst/>
            <a:gdLst/>
            <a:ahLst/>
            <a:cxnLst/>
            <a:rect l="l" t="t" r="r" b="b"/>
            <a:pathLst>
              <a:path w="111760" h="111125">
                <a:moveTo>
                  <a:pt x="111452" y="55315"/>
                </a:moveTo>
                <a:lnTo>
                  <a:pt x="96155" y="93728"/>
                </a:lnTo>
                <a:lnTo>
                  <a:pt x="58860" y="111099"/>
                </a:lnTo>
                <a:lnTo>
                  <a:pt x="43612" y="109385"/>
                </a:lnTo>
                <a:lnTo>
                  <a:pt x="9474" y="86645"/>
                </a:lnTo>
                <a:lnTo>
                  <a:pt x="0" y="61204"/>
                </a:lnTo>
                <a:lnTo>
                  <a:pt x="1548" y="45296"/>
                </a:lnTo>
                <a:lnTo>
                  <a:pt x="23172" y="10148"/>
                </a:lnTo>
                <a:lnTo>
                  <a:pt x="47624" y="0"/>
                </a:lnTo>
                <a:lnTo>
                  <a:pt x="64021" y="1387"/>
                </a:lnTo>
                <a:lnTo>
                  <a:pt x="99953" y="22087"/>
                </a:lnTo>
                <a:lnTo>
                  <a:pt x="111452" y="55315"/>
                </a:lnTo>
                <a:close/>
              </a:path>
            </a:pathLst>
          </a:custGeom>
          <a:ln w="16167">
            <a:solidFill>
              <a:srgbClr val="414042"/>
            </a:solidFill>
          </a:ln>
        </p:spPr>
        <p:txBody>
          <a:bodyPr wrap="square" lIns="0" tIns="0" rIns="0" bIns="0" rtlCol="0"/>
          <a:lstStyle/>
          <a:p>
            <a:endParaRPr lang="fr-FR" dirty="0"/>
          </a:p>
        </p:txBody>
      </p:sp>
      <p:sp>
        <p:nvSpPr>
          <p:cNvPr id="67" name="object 67"/>
          <p:cNvSpPr txBox="1"/>
          <p:nvPr/>
        </p:nvSpPr>
        <p:spPr>
          <a:xfrm>
            <a:off x="4283590" y="2037521"/>
            <a:ext cx="536133"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18 </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oupelles</a:t>
            </a:r>
            <a:endParaRPr lang="fr-FR" sz="650" dirty="0">
              <a:latin typeface="Branding"/>
              <a:cs typeface="Branding"/>
            </a:endParaRPr>
          </a:p>
        </p:txBody>
      </p:sp>
      <p:sp>
        <p:nvSpPr>
          <p:cNvPr id="68" name="object 68"/>
          <p:cNvSpPr txBox="1"/>
          <p:nvPr/>
        </p:nvSpPr>
        <p:spPr>
          <a:xfrm>
            <a:off x="4353097" y="2634357"/>
            <a:ext cx="387023" cy="179536"/>
          </a:xfrm>
          <a:prstGeom prst="rect">
            <a:avLst/>
          </a:prstGeom>
        </p:spPr>
        <p:txBody>
          <a:bodyPr vert="horz" wrap="square" lIns="0" tIns="0" rIns="0" bIns="0" rtlCol="0">
            <a:spAutoFit/>
          </a:bodyPr>
          <a:lstStyle/>
          <a:p>
            <a:pPr marL="12700" marR="5080" indent="6985">
              <a:lnSpc>
                <a:spcPts val="710"/>
              </a:lnSpc>
            </a:pPr>
            <a:r>
              <a:rPr lang="fr-FR" sz="650" b="1" dirty="0" smtClean="0">
                <a:solidFill>
                  <a:srgbClr val="00AEE6"/>
                </a:solidFill>
                <a:latin typeface="Branding"/>
                <a:cs typeface="Branding"/>
              </a:rPr>
              <a:t>1 ballon de hand</a:t>
            </a:r>
            <a:endParaRPr lang="fr-FR" sz="650" dirty="0">
              <a:latin typeface="Branding"/>
              <a:cs typeface="Branding"/>
            </a:endParaRPr>
          </a:p>
        </p:txBody>
      </p:sp>
      <p:sp>
        <p:nvSpPr>
          <p:cNvPr id="69" name="object 69"/>
          <p:cNvSpPr txBox="1"/>
          <p:nvPr/>
        </p:nvSpPr>
        <p:spPr>
          <a:xfrm>
            <a:off x="4312482" y="3218645"/>
            <a:ext cx="50232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6 </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e</a:t>
            </a:r>
            <a:r>
              <a:rPr lang="fr-FR" sz="650" b="1" spc="-15" dirty="0" smtClean="0">
                <a:solidFill>
                  <a:srgbClr val="00AEE6"/>
                </a:solidFill>
                <a:latin typeface="Branding"/>
                <a:cs typeface="Branding"/>
              </a:rPr>
              <a:t>r</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eaux</a:t>
            </a:r>
            <a:endParaRPr lang="fr-FR" sz="650" dirty="0">
              <a:latin typeface="Branding"/>
              <a:cs typeface="Branding"/>
            </a:endParaRPr>
          </a:p>
        </p:txBody>
      </p:sp>
      <p:sp>
        <p:nvSpPr>
          <p:cNvPr id="70" name="object 70"/>
          <p:cNvSpPr txBox="1"/>
          <p:nvPr/>
        </p:nvSpPr>
        <p:spPr>
          <a:xfrm>
            <a:off x="4363415" y="3852629"/>
            <a:ext cx="29718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1 </a:t>
            </a:r>
            <a:r>
              <a:rPr lang="fr-FR" sz="650" b="1" spc="-5" dirty="0" smtClean="0">
                <a:solidFill>
                  <a:srgbClr val="00AEE6"/>
                </a:solidFill>
                <a:latin typeface="Branding"/>
                <a:cs typeface="Branding"/>
              </a:rPr>
              <a:t>siffl</a:t>
            </a:r>
            <a:r>
              <a:rPr lang="fr-FR" sz="650" b="1" spc="-10" dirty="0" smtClean="0">
                <a:solidFill>
                  <a:srgbClr val="00AEE6"/>
                </a:solidFill>
                <a:latin typeface="Branding"/>
                <a:cs typeface="Branding"/>
              </a:rPr>
              <a:t>e</a:t>
            </a:r>
            <a:r>
              <a:rPr lang="fr-FR" sz="650" b="1" dirty="0" smtClean="0">
                <a:solidFill>
                  <a:srgbClr val="00AEE6"/>
                </a:solidFill>
                <a:latin typeface="Branding"/>
                <a:cs typeface="Branding"/>
              </a:rPr>
              <a:t>t</a:t>
            </a:r>
            <a:endParaRPr lang="fr-FR" sz="650" dirty="0">
              <a:latin typeface="Branding"/>
              <a:cs typeface="Branding"/>
            </a:endParaRPr>
          </a:p>
        </p:txBody>
      </p:sp>
      <p:sp>
        <p:nvSpPr>
          <p:cNvPr id="71" name="object 71"/>
          <p:cNvSpPr txBox="1"/>
          <p:nvPr/>
        </p:nvSpPr>
        <p:spPr>
          <a:xfrm>
            <a:off x="4261549" y="4448971"/>
            <a:ext cx="553253" cy="179536"/>
          </a:xfrm>
          <a:prstGeom prst="rect">
            <a:avLst/>
          </a:prstGeom>
        </p:spPr>
        <p:txBody>
          <a:bodyPr vert="horz" wrap="square" lIns="0" tIns="0" rIns="0" bIns="0" rtlCol="0">
            <a:spAutoFit/>
          </a:bodyPr>
          <a:lstStyle/>
          <a:p>
            <a:pPr algn="ctr">
              <a:lnSpc>
                <a:spcPts val="745"/>
              </a:lnSpc>
            </a:pPr>
            <a:r>
              <a:rPr lang="fr-FR" sz="650" b="1" dirty="0" smtClean="0">
                <a:solidFill>
                  <a:srgbClr val="00AEE6"/>
                </a:solidFill>
                <a:latin typeface="Branding"/>
                <a:cs typeface="Branding"/>
              </a:rPr>
              <a:t>2 jeux</a:t>
            </a:r>
            <a:endParaRPr lang="fr-FR" sz="650" dirty="0" smtClean="0">
              <a:latin typeface="Branding"/>
              <a:cs typeface="Branding"/>
            </a:endParaRPr>
          </a:p>
          <a:p>
            <a:pPr algn="ctr">
              <a:lnSpc>
                <a:spcPts val="745"/>
              </a:lnSpc>
            </a:pPr>
            <a:r>
              <a:rPr lang="fr-FR" sz="650" b="1" dirty="0" smtClean="0">
                <a:solidFill>
                  <a:srgbClr val="00AEE6"/>
                </a:solidFill>
                <a:latin typeface="Branding"/>
                <a:cs typeface="Branding"/>
              </a:rPr>
              <a:t>de chasubles</a:t>
            </a:r>
            <a:endParaRPr lang="fr-FR" sz="650" dirty="0">
              <a:latin typeface="Branding"/>
              <a:cs typeface="Branding"/>
            </a:endParaRPr>
          </a:p>
        </p:txBody>
      </p:sp>
      <p:sp>
        <p:nvSpPr>
          <p:cNvPr id="72" name="object 72"/>
          <p:cNvSpPr/>
          <p:nvPr/>
        </p:nvSpPr>
        <p:spPr>
          <a:xfrm>
            <a:off x="4500048" y="2355288"/>
            <a:ext cx="91440" cy="76200"/>
          </a:xfrm>
          <a:custGeom>
            <a:avLst/>
            <a:gdLst/>
            <a:ahLst/>
            <a:cxnLst/>
            <a:rect l="l" t="t" r="r" b="b"/>
            <a:pathLst>
              <a:path w="91439" h="76200">
                <a:moveTo>
                  <a:pt x="31915" y="0"/>
                </a:moveTo>
                <a:lnTo>
                  <a:pt x="31000" y="22339"/>
                </a:lnTo>
                <a:lnTo>
                  <a:pt x="17602" y="29730"/>
                </a:lnTo>
                <a:lnTo>
                  <a:pt x="11582" y="34264"/>
                </a:lnTo>
                <a:lnTo>
                  <a:pt x="5562" y="38811"/>
                </a:lnTo>
                <a:lnTo>
                  <a:pt x="0" y="43916"/>
                </a:lnTo>
                <a:lnTo>
                  <a:pt x="3350" y="56106"/>
                </a:lnTo>
                <a:lnTo>
                  <a:pt x="7408" y="65566"/>
                </a:lnTo>
                <a:lnTo>
                  <a:pt x="48488" y="75717"/>
                </a:lnTo>
                <a:lnTo>
                  <a:pt x="59397" y="42900"/>
                </a:lnTo>
                <a:lnTo>
                  <a:pt x="76059" y="40977"/>
                </a:lnTo>
                <a:lnTo>
                  <a:pt x="85078" y="41373"/>
                </a:lnTo>
                <a:lnTo>
                  <a:pt x="91363" y="27762"/>
                </a:lnTo>
                <a:lnTo>
                  <a:pt x="90601" y="23418"/>
                </a:lnTo>
              </a:path>
            </a:pathLst>
          </a:custGeom>
          <a:ln w="11442">
            <a:solidFill>
              <a:srgbClr val="231F20"/>
            </a:solidFill>
          </a:ln>
        </p:spPr>
        <p:txBody>
          <a:bodyPr wrap="square" lIns="0" tIns="0" rIns="0" bIns="0" rtlCol="0"/>
          <a:lstStyle/>
          <a:p>
            <a:endParaRPr lang="fr-FR" dirty="0"/>
          </a:p>
        </p:txBody>
      </p:sp>
      <p:sp>
        <p:nvSpPr>
          <p:cNvPr id="73" name="object 73"/>
          <p:cNvSpPr/>
          <p:nvPr/>
        </p:nvSpPr>
        <p:spPr>
          <a:xfrm>
            <a:off x="4538492" y="2381491"/>
            <a:ext cx="20955" cy="17145"/>
          </a:xfrm>
          <a:custGeom>
            <a:avLst/>
            <a:gdLst/>
            <a:ahLst/>
            <a:cxnLst/>
            <a:rect l="l" t="t" r="r" b="b"/>
            <a:pathLst>
              <a:path w="20954" h="17144">
                <a:moveTo>
                  <a:pt x="20954" y="16690"/>
                </a:moveTo>
                <a:lnTo>
                  <a:pt x="7852" y="5440"/>
                </a:lnTo>
                <a:lnTo>
                  <a:pt x="0" y="0"/>
                </a:lnTo>
              </a:path>
            </a:pathLst>
          </a:custGeom>
          <a:ln w="11442">
            <a:solidFill>
              <a:srgbClr val="231F20"/>
            </a:solidFill>
          </a:ln>
        </p:spPr>
        <p:txBody>
          <a:bodyPr wrap="square" lIns="0" tIns="0" rIns="0" bIns="0" rtlCol="0"/>
          <a:lstStyle/>
          <a:p>
            <a:endParaRPr lang="fr-FR" dirty="0"/>
          </a:p>
        </p:txBody>
      </p:sp>
      <p:sp>
        <p:nvSpPr>
          <p:cNvPr id="74" name="object 74"/>
          <p:cNvSpPr/>
          <p:nvPr/>
        </p:nvSpPr>
        <p:spPr>
          <a:xfrm>
            <a:off x="4547893" y="2397275"/>
            <a:ext cx="57785" cy="64769"/>
          </a:xfrm>
          <a:custGeom>
            <a:avLst/>
            <a:gdLst/>
            <a:ahLst/>
            <a:cxnLst/>
            <a:rect l="l" t="t" r="r" b="b"/>
            <a:pathLst>
              <a:path w="57785" h="64769">
                <a:moveTo>
                  <a:pt x="41135" y="0"/>
                </a:moveTo>
                <a:lnTo>
                  <a:pt x="52794" y="14924"/>
                </a:lnTo>
                <a:lnTo>
                  <a:pt x="57347" y="23209"/>
                </a:lnTo>
                <a:lnTo>
                  <a:pt x="55853" y="43727"/>
                </a:lnTo>
                <a:lnTo>
                  <a:pt x="53857" y="53950"/>
                </a:lnTo>
                <a:lnTo>
                  <a:pt x="49743" y="61155"/>
                </a:lnTo>
                <a:lnTo>
                  <a:pt x="19329" y="64477"/>
                </a:lnTo>
                <a:lnTo>
                  <a:pt x="0" y="33731"/>
                </a:lnTo>
              </a:path>
            </a:pathLst>
          </a:custGeom>
          <a:ln w="11442">
            <a:solidFill>
              <a:srgbClr val="231F20"/>
            </a:solidFill>
          </a:ln>
        </p:spPr>
        <p:txBody>
          <a:bodyPr wrap="square" lIns="0" tIns="0" rIns="0" bIns="0" rtlCol="0"/>
          <a:lstStyle/>
          <a:p>
            <a:endParaRPr lang="fr-FR" dirty="0"/>
          </a:p>
        </p:txBody>
      </p:sp>
      <p:sp>
        <p:nvSpPr>
          <p:cNvPr id="75" name="object 75"/>
          <p:cNvSpPr/>
          <p:nvPr/>
        </p:nvSpPr>
        <p:spPr>
          <a:xfrm>
            <a:off x="4607078" y="2425383"/>
            <a:ext cx="10160" cy="3175"/>
          </a:xfrm>
          <a:custGeom>
            <a:avLst/>
            <a:gdLst/>
            <a:ahLst/>
            <a:cxnLst/>
            <a:rect l="l" t="t" r="r" b="b"/>
            <a:pathLst>
              <a:path w="10160" h="3175">
                <a:moveTo>
                  <a:pt x="9715" y="0"/>
                </a:moveTo>
                <a:lnTo>
                  <a:pt x="0" y="2641"/>
                </a:lnTo>
              </a:path>
            </a:pathLst>
          </a:custGeom>
          <a:ln w="11442">
            <a:solidFill>
              <a:srgbClr val="231F20"/>
            </a:solidFill>
          </a:ln>
        </p:spPr>
        <p:txBody>
          <a:bodyPr wrap="square" lIns="0" tIns="0" rIns="0" bIns="0" rtlCol="0"/>
          <a:lstStyle/>
          <a:p>
            <a:endParaRPr lang="fr-FR" dirty="0"/>
          </a:p>
        </p:txBody>
      </p:sp>
      <p:sp>
        <p:nvSpPr>
          <p:cNvPr id="76" name="object 76"/>
          <p:cNvSpPr/>
          <p:nvPr/>
        </p:nvSpPr>
        <p:spPr>
          <a:xfrm>
            <a:off x="4597117" y="2462951"/>
            <a:ext cx="8890" cy="25400"/>
          </a:xfrm>
          <a:custGeom>
            <a:avLst/>
            <a:gdLst/>
            <a:ahLst/>
            <a:cxnLst/>
            <a:rect l="l" t="t" r="r" b="b"/>
            <a:pathLst>
              <a:path w="8889" h="25400">
                <a:moveTo>
                  <a:pt x="8686" y="24860"/>
                </a:moveTo>
                <a:lnTo>
                  <a:pt x="0" y="24860"/>
                </a:lnTo>
                <a:lnTo>
                  <a:pt x="2273" y="8922"/>
                </a:lnTo>
                <a:lnTo>
                  <a:pt x="445" y="0"/>
                </a:lnTo>
              </a:path>
            </a:pathLst>
          </a:custGeom>
          <a:ln w="11442">
            <a:solidFill>
              <a:srgbClr val="231F20"/>
            </a:solidFill>
          </a:ln>
        </p:spPr>
        <p:txBody>
          <a:bodyPr wrap="square" lIns="0" tIns="0" rIns="0" bIns="0" rtlCol="0"/>
          <a:lstStyle/>
          <a:p>
            <a:endParaRPr lang="fr-FR" dirty="0"/>
          </a:p>
        </p:txBody>
      </p:sp>
      <p:sp>
        <p:nvSpPr>
          <p:cNvPr id="77" name="object 77"/>
          <p:cNvSpPr/>
          <p:nvPr/>
        </p:nvSpPr>
        <p:spPr>
          <a:xfrm>
            <a:off x="4551210" y="2487807"/>
            <a:ext cx="46355" cy="38735"/>
          </a:xfrm>
          <a:custGeom>
            <a:avLst/>
            <a:gdLst/>
            <a:ahLst/>
            <a:cxnLst/>
            <a:rect l="l" t="t" r="r" b="b"/>
            <a:pathLst>
              <a:path w="46354" h="38735">
                <a:moveTo>
                  <a:pt x="0" y="38417"/>
                </a:moveTo>
                <a:lnTo>
                  <a:pt x="14478" y="25044"/>
                </a:lnTo>
                <a:lnTo>
                  <a:pt x="16357" y="20700"/>
                </a:lnTo>
                <a:lnTo>
                  <a:pt x="29298" y="14833"/>
                </a:lnTo>
                <a:lnTo>
                  <a:pt x="33985" y="10566"/>
                </a:lnTo>
                <a:lnTo>
                  <a:pt x="38671" y="6311"/>
                </a:lnTo>
                <a:lnTo>
                  <a:pt x="44538" y="2819"/>
                </a:lnTo>
                <a:lnTo>
                  <a:pt x="45910" y="0"/>
                </a:lnTo>
              </a:path>
            </a:pathLst>
          </a:custGeom>
          <a:ln w="11442">
            <a:solidFill>
              <a:srgbClr val="231F20"/>
            </a:solidFill>
          </a:ln>
        </p:spPr>
        <p:txBody>
          <a:bodyPr wrap="square" lIns="0" tIns="0" rIns="0" bIns="0" rtlCol="0"/>
          <a:lstStyle/>
          <a:p>
            <a:endParaRPr lang="fr-FR" dirty="0"/>
          </a:p>
        </p:txBody>
      </p:sp>
      <p:sp>
        <p:nvSpPr>
          <p:cNvPr id="78" name="object 78"/>
          <p:cNvSpPr/>
          <p:nvPr/>
        </p:nvSpPr>
        <p:spPr>
          <a:xfrm>
            <a:off x="4549417" y="2468058"/>
            <a:ext cx="18415" cy="40640"/>
          </a:xfrm>
          <a:custGeom>
            <a:avLst/>
            <a:gdLst/>
            <a:ahLst/>
            <a:cxnLst/>
            <a:rect l="l" t="t" r="r" b="b"/>
            <a:pathLst>
              <a:path w="18414" h="40639">
                <a:moveTo>
                  <a:pt x="18148" y="40453"/>
                </a:moveTo>
                <a:lnTo>
                  <a:pt x="8432" y="33557"/>
                </a:lnTo>
                <a:lnTo>
                  <a:pt x="6134" y="31080"/>
                </a:lnTo>
                <a:lnTo>
                  <a:pt x="3835" y="28616"/>
                </a:lnTo>
                <a:lnTo>
                  <a:pt x="266" y="25200"/>
                </a:lnTo>
                <a:lnTo>
                  <a:pt x="0" y="24616"/>
                </a:lnTo>
                <a:lnTo>
                  <a:pt x="4986" y="15490"/>
                </a:lnTo>
                <a:lnTo>
                  <a:pt x="14063" y="0"/>
                </a:lnTo>
              </a:path>
            </a:pathLst>
          </a:custGeom>
          <a:ln w="11442">
            <a:solidFill>
              <a:srgbClr val="231F20"/>
            </a:solidFill>
          </a:ln>
        </p:spPr>
        <p:txBody>
          <a:bodyPr wrap="square" lIns="0" tIns="0" rIns="0" bIns="0" rtlCol="0"/>
          <a:lstStyle/>
          <a:p>
            <a:endParaRPr lang="fr-FR" dirty="0"/>
          </a:p>
        </p:txBody>
      </p:sp>
      <p:sp>
        <p:nvSpPr>
          <p:cNvPr id="79" name="object 79"/>
          <p:cNvSpPr/>
          <p:nvPr/>
        </p:nvSpPr>
        <p:spPr>
          <a:xfrm>
            <a:off x="4496704" y="2492668"/>
            <a:ext cx="53340" cy="33655"/>
          </a:xfrm>
          <a:custGeom>
            <a:avLst/>
            <a:gdLst/>
            <a:ahLst/>
            <a:cxnLst/>
            <a:rect l="l" t="t" r="r" b="b"/>
            <a:pathLst>
              <a:path w="53339" h="33655">
                <a:moveTo>
                  <a:pt x="52717" y="0"/>
                </a:moveTo>
                <a:lnTo>
                  <a:pt x="33500" y="1754"/>
                </a:lnTo>
                <a:lnTo>
                  <a:pt x="24202" y="1572"/>
                </a:lnTo>
                <a:lnTo>
                  <a:pt x="11061" y="7912"/>
                </a:lnTo>
                <a:lnTo>
                  <a:pt x="8775" y="9880"/>
                </a:lnTo>
                <a:lnTo>
                  <a:pt x="6477" y="11836"/>
                </a:lnTo>
                <a:lnTo>
                  <a:pt x="0" y="17284"/>
                </a:lnTo>
                <a:lnTo>
                  <a:pt x="6642" y="25463"/>
                </a:lnTo>
                <a:lnTo>
                  <a:pt x="10299" y="28194"/>
                </a:lnTo>
                <a:lnTo>
                  <a:pt x="13970" y="30924"/>
                </a:lnTo>
                <a:lnTo>
                  <a:pt x="18059" y="33553"/>
                </a:lnTo>
              </a:path>
            </a:pathLst>
          </a:custGeom>
          <a:ln w="11442">
            <a:solidFill>
              <a:srgbClr val="231F20"/>
            </a:solidFill>
          </a:ln>
        </p:spPr>
        <p:txBody>
          <a:bodyPr wrap="square" lIns="0" tIns="0" rIns="0" bIns="0" rtlCol="0"/>
          <a:lstStyle/>
          <a:p>
            <a:endParaRPr lang="fr-FR" dirty="0"/>
          </a:p>
        </p:txBody>
      </p:sp>
      <p:sp>
        <p:nvSpPr>
          <p:cNvPr id="80" name="object 80"/>
          <p:cNvSpPr/>
          <p:nvPr/>
        </p:nvSpPr>
        <p:spPr>
          <a:xfrm>
            <a:off x="4461952" y="2490283"/>
            <a:ext cx="34925" cy="19685"/>
          </a:xfrm>
          <a:custGeom>
            <a:avLst/>
            <a:gdLst/>
            <a:ahLst/>
            <a:cxnLst/>
            <a:rect l="l" t="t" r="r" b="b"/>
            <a:pathLst>
              <a:path w="34925" h="19685">
                <a:moveTo>
                  <a:pt x="0" y="0"/>
                </a:moveTo>
                <a:lnTo>
                  <a:pt x="4343" y="0"/>
                </a:lnTo>
                <a:lnTo>
                  <a:pt x="15671" y="9880"/>
                </a:lnTo>
                <a:lnTo>
                  <a:pt x="20434" y="12611"/>
                </a:lnTo>
                <a:lnTo>
                  <a:pt x="25209" y="15328"/>
                </a:lnTo>
                <a:lnTo>
                  <a:pt x="30403" y="18567"/>
                </a:lnTo>
                <a:lnTo>
                  <a:pt x="34747" y="19672"/>
                </a:lnTo>
              </a:path>
            </a:pathLst>
          </a:custGeom>
          <a:ln w="11442">
            <a:solidFill>
              <a:srgbClr val="231F20"/>
            </a:solidFill>
          </a:ln>
        </p:spPr>
        <p:txBody>
          <a:bodyPr wrap="square" lIns="0" tIns="0" rIns="0" bIns="0" rtlCol="0"/>
          <a:lstStyle/>
          <a:p>
            <a:endParaRPr lang="fr-FR" dirty="0"/>
          </a:p>
        </p:txBody>
      </p:sp>
      <p:sp>
        <p:nvSpPr>
          <p:cNvPr id="81" name="object 81"/>
          <p:cNvSpPr/>
          <p:nvPr/>
        </p:nvSpPr>
        <p:spPr>
          <a:xfrm>
            <a:off x="4464418" y="2460905"/>
            <a:ext cx="50165" cy="31750"/>
          </a:xfrm>
          <a:custGeom>
            <a:avLst/>
            <a:gdLst/>
            <a:ahLst/>
            <a:cxnLst/>
            <a:rect l="l" t="t" r="r" b="b"/>
            <a:pathLst>
              <a:path w="50164" h="31750">
                <a:moveTo>
                  <a:pt x="49657" y="31762"/>
                </a:moveTo>
                <a:lnTo>
                  <a:pt x="38163" y="18046"/>
                </a:lnTo>
                <a:lnTo>
                  <a:pt x="35255" y="12636"/>
                </a:lnTo>
                <a:lnTo>
                  <a:pt x="32372" y="7238"/>
                </a:lnTo>
                <a:lnTo>
                  <a:pt x="30073" y="1955"/>
                </a:lnTo>
                <a:lnTo>
                  <a:pt x="20447" y="3314"/>
                </a:lnTo>
                <a:lnTo>
                  <a:pt x="13627" y="2539"/>
                </a:lnTo>
                <a:lnTo>
                  <a:pt x="6819" y="1777"/>
                </a:lnTo>
                <a:lnTo>
                  <a:pt x="596" y="0"/>
                </a:lnTo>
                <a:lnTo>
                  <a:pt x="0" y="7315"/>
                </a:lnTo>
                <a:lnTo>
                  <a:pt x="88" y="11404"/>
                </a:lnTo>
                <a:lnTo>
                  <a:pt x="177" y="15493"/>
                </a:lnTo>
                <a:lnTo>
                  <a:pt x="939" y="27000"/>
                </a:lnTo>
                <a:lnTo>
                  <a:pt x="1879" y="29375"/>
                </a:lnTo>
              </a:path>
            </a:pathLst>
          </a:custGeom>
          <a:ln w="11442">
            <a:solidFill>
              <a:srgbClr val="231F20"/>
            </a:solidFill>
          </a:ln>
        </p:spPr>
        <p:txBody>
          <a:bodyPr wrap="square" lIns="0" tIns="0" rIns="0" bIns="0" rtlCol="0"/>
          <a:lstStyle/>
          <a:p>
            <a:endParaRPr lang="fr-FR" dirty="0"/>
          </a:p>
        </p:txBody>
      </p:sp>
      <p:sp>
        <p:nvSpPr>
          <p:cNvPr id="82" name="object 82"/>
          <p:cNvSpPr/>
          <p:nvPr/>
        </p:nvSpPr>
        <p:spPr>
          <a:xfrm>
            <a:off x="4448154" y="2429512"/>
            <a:ext cx="17780" cy="31750"/>
          </a:xfrm>
          <a:custGeom>
            <a:avLst/>
            <a:gdLst/>
            <a:ahLst/>
            <a:cxnLst/>
            <a:rect l="l" t="t" r="r" b="b"/>
            <a:pathLst>
              <a:path w="17779" h="31750">
                <a:moveTo>
                  <a:pt x="0" y="0"/>
                </a:moveTo>
                <a:lnTo>
                  <a:pt x="6477" y="0"/>
                </a:lnTo>
                <a:lnTo>
                  <a:pt x="8013" y="8813"/>
                </a:lnTo>
                <a:lnTo>
                  <a:pt x="8940" y="11290"/>
                </a:lnTo>
                <a:lnTo>
                  <a:pt x="9880" y="13754"/>
                </a:lnTo>
                <a:lnTo>
                  <a:pt x="14249" y="28028"/>
                </a:lnTo>
                <a:lnTo>
                  <a:pt x="17259" y="31711"/>
                </a:lnTo>
              </a:path>
            </a:pathLst>
          </a:custGeom>
          <a:ln w="11442">
            <a:solidFill>
              <a:srgbClr val="231F20"/>
            </a:solidFill>
          </a:ln>
        </p:spPr>
        <p:txBody>
          <a:bodyPr wrap="square" lIns="0" tIns="0" rIns="0" bIns="0" rtlCol="0"/>
          <a:lstStyle/>
          <a:p>
            <a:endParaRPr lang="fr-FR" dirty="0"/>
          </a:p>
        </p:txBody>
      </p:sp>
      <p:sp>
        <p:nvSpPr>
          <p:cNvPr id="83" name="object 83"/>
          <p:cNvSpPr/>
          <p:nvPr/>
        </p:nvSpPr>
        <p:spPr>
          <a:xfrm>
            <a:off x="4494488" y="2434443"/>
            <a:ext cx="15240" cy="28575"/>
          </a:xfrm>
          <a:custGeom>
            <a:avLst/>
            <a:gdLst/>
            <a:ahLst/>
            <a:cxnLst/>
            <a:rect l="l" t="t" r="r" b="b"/>
            <a:pathLst>
              <a:path w="15239" h="28575">
                <a:moveTo>
                  <a:pt x="0" y="28415"/>
                </a:moveTo>
                <a:lnTo>
                  <a:pt x="9849" y="8134"/>
                </a:lnTo>
                <a:lnTo>
                  <a:pt x="14619" y="0"/>
                </a:lnTo>
              </a:path>
            </a:pathLst>
          </a:custGeom>
          <a:ln w="11442">
            <a:solidFill>
              <a:srgbClr val="231F20"/>
            </a:solidFill>
          </a:ln>
        </p:spPr>
        <p:txBody>
          <a:bodyPr wrap="square" lIns="0" tIns="0" rIns="0" bIns="0" rtlCol="0"/>
          <a:lstStyle/>
          <a:p>
            <a:endParaRPr lang="fr-FR" dirty="0"/>
          </a:p>
        </p:txBody>
      </p:sp>
      <p:sp>
        <p:nvSpPr>
          <p:cNvPr id="84" name="object 84"/>
          <p:cNvSpPr/>
          <p:nvPr/>
        </p:nvSpPr>
        <p:spPr>
          <a:xfrm>
            <a:off x="4454624" y="2396933"/>
            <a:ext cx="45720" cy="33020"/>
          </a:xfrm>
          <a:custGeom>
            <a:avLst/>
            <a:gdLst/>
            <a:ahLst/>
            <a:cxnLst/>
            <a:rect l="l" t="t" r="r" b="b"/>
            <a:pathLst>
              <a:path w="45720" h="33019">
                <a:moveTo>
                  <a:pt x="45427" y="2273"/>
                </a:moveTo>
                <a:lnTo>
                  <a:pt x="38150" y="0"/>
                </a:lnTo>
                <a:lnTo>
                  <a:pt x="29984" y="342"/>
                </a:lnTo>
                <a:lnTo>
                  <a:pt x="21805" y="685"/>
                </a:lnTo>
                <a:lnTo>
                  <a:pt x="6476" y="17551"/>
                </a:lnTo>
                <a:lnTo>
                  <a:pt x="2806" y="25463"/>
                </a:lnTo>
                <a:lnTo>
                  <a:pt x="431" y="29730"/>
                </a:lnTo>
                <a:lnTo>
                  <a:pt x="0" y="32575"/>
                </a:lnTo>
              </a:path>
            </a:pathLst>
          </a:custGeom>
          <a:ln w="11442">
            <a:solidFill>
              <a:srgbClr val="231F20"/>
            </a:solidFill>
          </a:ln>
        </p:spPr>
        <p:txBody>
          <a:bodyPr wrap="square" lIns="0" tIns="0" rIns="0" bIns="0" rtlCol="0"/>
          <a:lstStyle/>
          <a:p>
            <a:endParaRPr lang="fr-FR" dirty="0"/>
          </a:p>
        </p:txBody>
      </p:sp>
      <p:sp>
        <p:nvSpPr>
          <p:cNvPr id="85" name="object 85"/>
          <p:cNvSpPr/>
          <p:nvPr/>
        </p:nvSpPr>
        <p:spPr>
          <a:xfrm>
            <a:off x="4472089" y="2381604"/>
            <a:ext cx="635" cy="17145"/>
          </a:xfrm>
          <a:custGeom>
            <a:avLst/>
            <a:gdLst/>
            <a:ahLst/>
            <a:cxnLst/>
            <a:rect l="l" t="t" r="r" b="b"/>
            <a:pathLst>
              <a:path w="635" h="17144">
                <a:moveTo>
                  <a:pt x="508" y="0"/>
                </a:moveTo>
                <a:lnTo>
                  <a:pt x="0" y="16624"/>
                </a:lnTo>
              </a:path>
            </a:pathLst>
          </a:custGeom>
          <a:ln w="11442">
            <a:solidFill>
              <a:srgbClr val="231F20"/>
            </a:solidFill>
          </a:ln>
        </p:spPr>
        <p:txBody>
          <a:bodyPr wrap="square" lIns="0" tIns="0" rIns="0" bIns="0" rtlCol="0"/>
          <a:lstStyle/>
          <a:p>
            <a:endParaRPr lang="fr-FR" dirty="0"/>
          </a:p>
        </p:txBody>
      </p:sp>
      <p:sp>
        <p:nvSpPr>
          <p:cNvPr id="86" name="object 86"/>
          <p:cNvSpPr/>
          <p:nvPr/>
        </p:nvSpPr>
        <p:spPr>
          <a:xfrm>
            <a:off x="4446227" y="2355327"/>
            <a:ext cx="172085" cy="173355"/>
          </a:xfrm>
          <a:custGeom>
            <a:avLst/>
            <a:gdLst/>
            <a:ahLst/>
            <a:cxnLst/>
            <a:rect l="l" t="t" r="r" b="b"/>
            <a:pathLst>
              <a:path w="172085" h="173355">
                <a:moveTo>
                  <a:pt x="86018" y="172984"/>
                </a:moveTo>
                <a:lnTo>
                  <a:pt x="44910" y="162611"/>
                </a:lnTo>
                <a:lnTo>
                  <a:pt x="14444" y="135081"/>
                </a:lnTo>
                <a:lnTo>
                  <a:pt x="0" y="95773"/>
                </a:lnTo>
                <a:lnTo>
                  <a:pt x="959" y="79519"/>
                </a:lnTo>
                <a:lnTo>
                  <a:pt x="15723" y="38272"/>
                </a:lnTo>
                <a:lnTo>
                  <a:pt x="44725" y="10725"/>
                </a:lnTo>
                <a:lnTo>
                  <a:pt x="83343" y="0"/>
                </a:lnTo>
                <a:lnTo>
                  <a:pt x="98414" y="1170"/>
                </a:lnTo>
                <a:lnTo>
                  <a:pt x="137492" y="17355"/>
                </a:lnTo>
                <a:lnTo>
                  <a:pt x="163736" y="48551"/>
                </a:lnTo>
                <a:lnTo>
                  <a:pt x="171795" y="75151"/>
                </a:lnTo>
                <a:lnTo>
                  <a:pt x="170925" y="91738"/>
                </a:lnTo>
                <a:lnTo>
                  <a:pt x="156637" y="133614"/>
                </a:lnTo>
                <a:lnTo>
                  <a:pt x="128321" y="161561"/>
                </a:lnTo>
                <a:lnTo>
                  <a:pt x="90458" y="172871"/>
                </a:lnTo>
                <a:lnTo>
                  <a:pt x="86018" y="172984"/>
                </a:lnTo>
                <a:close/>
              </a:path>
            </a:pathLst>
          </a:custGeom>
          <a:ln w="11442">
            <a:solidFill>
              <a:srgbClr val="231F20"/>
            </a:solidFill>
          </a:ln>
        </p:spPr>
        <p:txBody>
          <a:bodyPr wrap="square" lIns="0" tIns="0" rIns="0" bIns="0" rtlCol="0"/>
          <a:lstStyle/>
          <a:p>
            <a:endParaRPr lang="fr-FR" dirty="0"/>
          </a:p>
        </p:txBody>
      </p:sp>
      <p:sp>
        <p:nvSpPr>
          <p:cNvPr id="87" name="object 87"/>
          <p:cNvSpPr/>
          <p:nvPr/>
        </p:nvSpPr>
        <p:spPr>
          <a:xfrm>
            <a:off x="4429078" y="3599884"/>
            <a:ext cx="231775" cy="137160"/>
          </a:xfrm>
          <a:custGeom>
            <a:avLst/>
            <a:gdLst/>
            <a:ahLst/>
            <a:cxnLst/>
            <a:rect l="l" t="t" r="r" b="b"/>
            <a:pathLst>
              <a:path w="231775" h="137160">
                <a:moveTo>
                  <a:pt x="68557" y="228"/>
                </a:moveTo>
                <a:lnTo>
                  <a:pt x="231257" y="0"/>
                </a:lnTo>
                <a:lnTo>
                  <a:pt x="231257" y="18376"/>
                </a:lnTo>
                <a:lnTo>
                  <a:pt x="134673" y="47879"/>
                </a:lnTo>
                <a:lnTo>
                  <a:pt x="136045" y="53886"/>
                </a:lnTo>
                <a:lnTo>
                  <a:pt x="137328" y="64350"/>
                </a:lnTo>
                <a:lnTo>
                  <a:pt x="137163" y="68846"/>
                </a:lnTo>
                <a:lnTo>
                  <a:pt x="135637" y="83306"/>
                </a:lnTo>
                <a:lnTo>
                  <a:pt x="115283" y="119085"/>
                </a:lnTo>
                <a:lnTo>
                  <a:pt x="77910" y="136820"/>
                </a:lnTo>
                <a:lnTo>
                  <a:pt x="61407" y="135700"/>
                </a:lnTo>
                <a:lnTo>
                  <a:pt x="22263" y="118221"/>
                </a:lnTo>
                <a:lnTo>
                  <a:pt x="1897" y="85063"/>
                </a:lnTo>
                <a:lnTo>
                  <a:pt x="0" y="71748"/>
                </a:lnTo>
                <a:lnTo>
                  <a:pt x="1442" y="56611"/>
                </a:lnTo>
                <a:lnTo>
                  <a:pt x="20971" y="19753"/>
                </a:lnTo>
                <a:lnTo>
                  <a:pt x="57054" y="1191"/>
                </a:lnTo>
                <a:lnTo>
                  <a:pt x="68557" y="228"/>
                </a:lnTo>
                <a:close/>
              </a:path>
            </a:pathLst>
          </a:custGeom>
          <a:ln w="13436">
            <a:solidFill>
              <a:srgbClr val="414042"/>
            </a:solidFill>
          </a:ln>
        </p:spPr>
        <p:txBody>
          <a:bodyPr wrap="square" lIns="0" tIns="0" rIns="0" bIns="0" rtlCol="0"/>
          <a:lstStyle/>
          <a:p>
            <a:endParaRPr lang="fr-FR" dirty="0"/>
          </a:p>
        </p:txBody>
      </p:sp>
      <p:sp>
        <p:nvSpPr>
          <p:cNvPr id="88" name="object 88"/>
          <p:cNvSpPr/>
          <p:nvPr/>
        </p:nvSpPr>
        <p:spPr>
          <a:xfrm>
            <a:off x="4468642" y="3637534"/>
            <a:ext cx="60960" cy="62230"/>
          </a:xfrm>
          <a:custGeom>
            <a:avLst/>
            <a:gdLst/>
            <a:ahLst/>
            <a:cxnLst/>
            <a:rect l="l" t="t" r="r" b="b"/>
            <a:pathLst>
              <a:path w="60960" h="62229">
                <a:moveTo>
                  <a:pt x="60431" y="31194"/>
                </a:moveTo>
                <a:lnTo>
                  <a:pt x="57234" y="45017"/>
                </a:lnTo>
                <a:lnTo>
                  <a:pt x="48654" y="55720"/>
                </a:lnTo>
                <a:lnTo>
                  <a:pt x="36204" y="61796"/>
                </a:lnTo>
                <a:lnTo>
                  <a:pt x="19666" y="59766"/>
                </a:lnTo>
                <a:lnTo>
                  <a:pt x="7484" y="53165"/>
                </a:lnTo>
                <a:lnTo>
                  <a:pt x="0" y="43112"/>
                </a:lnTo>
                <a:lnTo>
                  <a:pt x="782" y="25257"/>
                </a:lnTo>
                <a:lnTo>
                  <a:pt x="5868" y="12174"/>
                </a:lnTo>
                <a:lnTo>
                  <a:pt x="14282" y="3782"/>
                </a:lnTo>
                <a:lnTo>
                  <a:pt x="25051" y="0"/>
                </a:lnTo>
                <a:lnTo>
                  <a:pt x="40454" y="2661"/>
                </a:lnTo>
                <a:lnTo>
                  <a:pt x="51976" y="10203"/>
                </a:lnTo>
                <a:lnTo>
                  <a:pt x="58829" y="21357"/>
                </a:lnTo>
                <a:lnTo>
                  <a:pt x="60431" y="31194"/>
                </a:lnTo>
                <a:close/>
              </a:path>
            </a:pathLst>
          </a:custGeom>
          <a:ln w="13436">
            <a:solidFill>
              <a:srgbClr val="414042"/>
            </a:solidFill>
          </a:ln>
        </p:spPr>
        <p:txBody>
          <a:bodyPr wrap="square" lIns="0" tIns="0" rIns="0" bIns="0" rtlCol="0"/>
          <a:lstStyle/>
          <a:p>
            <a:endParaRPr lang="fr-FR" dirty="0"/>
          </a:p>
        </p:txBody>
      </p:sp>
      <p:sp>
        <p:nvSpPr>
          <p:cNvPr id="89" name="object 89"/>
          <p:cNvSpPr/>
          <p:nvPr/>
        </p:nvSpPr>
        <p:spPr>
          <a:xfrm>
            <a:off x="4501820" y="3559206"/>
            <a:ext cx="13970" cy="0"/>
          </a:xfrm>
          <a:custGeom>
            <a:avLst/>
            <a:gdLst/>
            <a:ahLst/>
            <a:cxnLst/>
            <a:rect l="l" t="t" r="r" b="b"/>
            <a:pathLst>
              <a:path w="13970">
                <a:moveTo>
                  <a:pt x="0" y="0"/>
                </a:moveTo>
                <a:lnTo>
                  <a:pt x="13436" y="0"/>
                </a:lnTo>
              </a:path>
            </a:pathLst>
          </a:custGeom>
          <a:ln w="17348">
            <a:solidFill>
              <a:srgbClr val="414042"/>
            </a:solidFill>
          </a:ln>
        </p:spPr>
        <p:txBody>
          <a:bodyPr wrap="square" lIns="0" tIns="0" rIns="0" bIns="0" rtlCol="0"/>
          <a:lstStyle/>
          <a:p>
            <a:endParaRPr lang="fr-FR" dirty="0"/>
          </a:p>
        </p:txBody>
      </p:sp>
      <p:sp>
        <p:nvSpPr>
          <p:cNvPr id="90" name="object 90"/>
          <p:cNvSpPr/>
          <p:nvPr/>
        </p:nvSpPr>
        <p:spPr>
          <a:xfrm>
            <a:off x="4470782" y="3567879"/>
            <a:ext cx="11430" cy="13335"/>
          </a:xfrm>
          <a:custGeom>
            <a:avLst/>
            <a:gdLst/>
            <a:ahLst/>
            <a:cxnLst/>
            <a:rect l="l" t="t" r="r" b="b"/>
            <a:pathLst>
              <a:path w="11429" h="13335">
                <a:moveTo>
                  <a:pt x="0" y="0"/>
                </a:moveTo>
                <a:lnTo>
                  <a:pt x="11150" y="13296"/>
                </a:lnTo>
              </a:path>
            </a:pathLst>
          </a:custGeom>
          <a:ln w="13436">
            <a:solidFill>
              <a:srgbClr val="414042"/>
            </a:solidFill>
          </a:ln>
        </p:spPr>
        <p:txBody>
          <a:bodyPr wrap="square" lIns="0" tIns="0" rIns="0" bIns="0" rtlCol="0"/>
          <a:lstStyle/>
          <a:p>
            <a:endParaRPr lang="fr-FR" dirty="0"/>
          </a:p>
        </p:txBody>
      </p:sp>
      <p:sp>
        <p:nvSpPr>
          <p:cNvPr id="91" name="object 91"/>
          <p:cNvSpPr/>
          <p:nvPr/>
        </p:nvSpPr>
        <p:spPr>
          <a:xfrm>
            <a:off x="4535139" y="3567879"/>
            <a:ext cx="11430" cy="13335"/>
          </a:xfrm>
          <a:custGeom>
            <a:avLst/>
            <a:gdLst/>
            <a:ahLst/>
            <a:cxnLst/>
            <a:rect l="l" t="t" r="r" b="b"/>
            <a:pathLst>
              <a:path w="11429" h="13335">
                <a:moveTo>
                  <a:pt x="11150" y="0"/>
                </a:moveTo>
                <a:lnTo>
                  <a:pt x="0" y="13296"/>
                </a:lnTo>
              </a:path>
            </a:pathLst>
          </a:custGeom>
          <a:ln w="13436">
            <a:solidFill>
              <a:srgbClr val="414042"/>
            </a:solidFill>
          </a:ln>
        </p:spPr>
        <p:txBody>
          <a:bodyPr wrap="square" lIns="0" tIns="0" rIns="0" bIns="0" rtlCol="0"/>
          <a:lstStyle/>
          <a:p>
            <a:endParaRPr lang="fr-FR" dirty="0"/>
          </a:p>
        </p:txBody>
      </p:sp>
      <p:sp>
        <p:nvSpPr>
          <p:cNvPr id="92" name="object 92"/>
          <p:cNvSpPr/>
          <p:nvPr/>
        </p:nvSpPr>
        <p:spPr>
          <a:xfrm>
            <a:off x="4410351" y="3645979"/>
            <a:ext cx="19050" cy="37465"/>
          </a:xfrm>
          <a:custGeom>
            <a:avLst/>
            <a:gdLst/>
            <a:ahLst/>
            <a:cxnLst/>
            <a:rect l="l" t="t" r="r" b="b"/>
            <a:pathLst>
              <a:path w="19050" h="37464">
                <a:moveTo>
                  <a:pt x="18667" y="37298"/>
                </a:moveTo>
                <a:lnTo>
                  <a:pt x="5848" y="32220"/>
                </a:lnTo>
                <a:lnTo>
                  <a:pt x="0" y="19818"/>
                </a:lnTo>
                <a:lnTo>
                  <a:pt x="4731" y="6296"/>
                </a:lnTo>
                <a:lnTo>
                  <a:pt x="16463" y="0"/>
                </a:lnTo>
              </a:path>
            </a:pathLst>
          </a:custGeom>
          <a:ln w="13436">
            <a:solidFill>
              <a:srgbClr val="414042"/>
            </a:solidFill>
          </a:ln>
        </p:spPr>
        <p:txBody>
          <a:bodyPr wrap="square" lIns="0" tIns="0" rIns="0" bIns="0" rtlCol="0"/>
          <a:lstStyle/>
          <a:p>
            <a:endParaRPr lang="fr-FR" dirty="0"/>
          </a:p>
        </p:txBody>
      </p:sp>
      <p:sp>
        <p:nvSpPr>
          <p:cNvPr id="93" name="object 93"/>
          <p:cNvSpPr/>
          <p:nvPr/>
        </p:nvSpPr>
        <p:spPr>
          <a:xfrm>
            <a:off x="4433797" y="4129176"/>
            <a:ext cx="153035" cy="196850"/>
          </a:xfrm>
          <a:custGeom>
            <a:avLst/>
            <a:gdLst/>
            <a:ahLst/>
            <a:cxnLst/>
            <a:rect l="l" t="t" r="r" b="b"/>
            <a:pathLst>
              <a:path w="153035" h="196850">
                <a:moveTo>
                  <a:pt x="111912" y="0"/>
                </a:moveTo>
                <a:lnTo>
                  <a:pt x="108753" y="13554"/>
                </a:lnTo>
                <a:lnTo>
                  <a:pt x="100350" y="24476"/>
                </a:lnTo>
                <a:lnTo>
                  <a:pt x="88313" y="31557"/>
                </a:lnTo>
                <a:lnTo>
                  <a:pt x="70577" y="30663"/>
                </a:lnTo>
                <a:lnTo>
                  <a:pt x="56906" y="25817"/>
                </a:lnTo>
                <a:lnTo>
                  <a:pt x="47435" y="17834"/>
                </a:lnTo>
                <a:lnTo>
                  <a:pt x="42300" y="7528"/>
                </a:lnTo>
                <a:lnTo>
                  <a:pt x="0" y="0"/>
                </a:lnTo>
                <a:lnTo>
                  <a:pt x="0" y="196240"/>
                </a:lnTo>
                <a:lnTo>
                  <a:pt x="152692" y="196240"/>
                </a:lnTo>
                <a:lnTo>
                  <a:pt x="152692" y="0"/>
                </a:lnTo>
                <a:lnTo>
                  <a:pt x="111912" y="0"/>
                </a:lnTo>
                <a:close/>
              </a:path>
            </a:pathLst>
          </a:custGeom>
          <a:ln w="15836">
            <a:solidFill>
              <a:srgbClr val="414042"/>
            </a:solidFill>
          </a:ln>
        </p:spPr>
        <p:txBody>
          <a:bodyPr wrap="square" lIns="0" tIns="0" rIns="0" bIns="0" rtlCol="0"/>
          <a:lstStyle/>
          <a:p>
            <a:endParaRPr lang="fr-FR" dirty="0"/>
          </a:p>
        </p:txBody>
      </p:sp>
      <p:sp>
        <p:nvSpPr>
          <p:cNvPr id="94" name="object 94"/>
          <p:cNvSpPr/>
          <p:nvPr/>
        </p:nvSpPr>
        <p:spPr>
          <a:xfrm>
            <a:off x="4497671" y="4205556"/>
            <a:ext cx="25400" cy="60325"/>
          </a:xfrm>
          <a:custGeom>
            <a:avLst/>
            <a:gdLst/>
            <a:ahLst/>
            <a:cxnLst/>
            <a:rect l="l" t="t" r="r" b="b"/>
            <a:pathLst>
              <a:path w="25400" h="60325">
                <a:moveTo>
                  <a:pt x="24942" y="16459"/>
                </a:moveTo>
                <a:lnTo>
                  <a:pt x="11976" y="16459"/>
                </a:lnTo>
                <a:lnTo>
                  <a:pt x="11976" y="59905"/>
                </a:lnTo>
                <a:lnTo>
                  <a:pt x="24942" y="59905"/>
                </a:lnTo>
                <a:lnTo>
                  <a:pt x="24942" y="16459"/>
                </a:lnTo>
                <a:close/>
              </a:path>
              <a:path w="25400" h="60325">
                <a:moveTo>
                  <a:pt x="24942" y="0"/>
                </a:moveTo>
                <a:lnTo>
                  <a:pt x="0" y="9042"/>
                </a:lnTo>
                <a:lnTo>
                  <a:pt x="0" y="20777"/>
                </a:lnTo>
                <a:lnTo>
                  <a:pt x="11976" y="16459"/>
                </a:lnTo>
                <a:lnTo>
                  <a:pt x="24942" y="16459"/>
                </a:lnTo>
                <a:lnTo>
                  <a:pt x="24942" y="0"/>
                </a:lnTo>
                <a:close/>
              </a:path>
            </a:pathLst>
          </a:custGeom>
          <a:solidFill>
            <a:srgbClr val="231F20"/>
          </a:solidFill>
        </p:spPr>
        <p:txBody>
          <a:bodyPr wrap="square" lIns="0" tIns="0" rIns="0" bIns="0" rtlCol="0"/>
          <a:lstStyle/>
          <a:p>
            <a:endParaRPr lang="fr-FR" dirty="0"/>
          </a:p>
        </p:txBody>
      </p:sp>
      <p:sp>
        <p:nvSpPr>
          <p:cNvPr id="95" name="object 95"/>
          <p:cNvSpPr/>
          <p:nvPr/>
        </p:nvSpPr>
        <p:spPr>
          <a:xfrm>
            <a:off x="5776783" y="3011281"/>
            <a:ext cx="39370" cy="32384"/>
          </a:xfrm>
          <a:custGeom>
            <a:avLst/>
            <a:gdLst/>
            <a:ahLst/>
            <a:cxnLst/>
            <a:rect l="l" t="t" r="r" b="b"/>
            <a:pathLst>
              <a:path w="39370" h="32385">
                <a:moveTo>
                  <a:pt x="19964" y="0"/>
                </a:moveTo>
                <a:lnTo>
                  <a:pt x="16205" y="8597"/>
                </a:lnTo>
                <a:lnTo>
                  <a:pt x="9842" y="9436"/>
                </a:lnTo>
                <a:lnTo>
                  <a:pt x="6794" y="10299"/>
                </a:lnTo>
                <a:lnTo>
                  <a:pt x="3746" y="11163"/>
                </a:lnTo>
                <a:lnTo>
                  <a:pt x="787" y="12306"/>
                </a:lnTo>
                <a:lnTo>
                  <a:pt x="0" y="18808"/>
                </a:lnTo>
                <a:lnTo>
                  <a:pt x="927" y="26682"/>
                </a:lnTo>
                <a:lnTo>
                  <a:pt x="14909" y="32131"/>
                </a:lnTo>
                <a:lnTo>
                  <a:pt x="24168" y="20955"/>
                </a:lnTo>
                <a:lnTo>
                  <a:pt x="32232" y="22961"/>
                </a:lnTo>
                <a:lnTo>
                  <a:pt x="35877" y="25120"/>
                </a:lnTo>
                <a:lnTo>
                  <a:pt x="38989" y="19913"/>
                </a:lnTo>
                <a:lnTo>
                  <a:pt x="39344" y="18110"/>
                </a:lnTo>
              </a:path>
            </a:pathLst>
          </a:custGeom>
          <a:ln w="6477">
            <a:solidFill>
              <a:srgbClr val="414042"/>
            </a:solidFill>
          </a:ln>
        </p:spPr>
        <p:txBody>
          <a:bodyPr wrap="square" lIns="0" tIns="0" rIns="0" bIns="0" rtlCol="0"/>
          <a:lstStyle/>
          <a:p>
            <a:endParaRPr lang="fr-FR" dirty="0"/>
          </a:p>
        </p:txBody>
      </p:sp>
      <p:sp>
        <p:nvSpPr>
          <p:cNvPr id="96" name="object 96"/>
          <p:cNvSpPr/>
          <p:nvPr/>
        </p:nvSpPr>
        <p:spPr>
          <a:xfrm>
            <a:off x="5792983" y="3019885"/>
            <a:ext cx="8255" cy="12700"/>
          </a:xfrm>
          <a:custGeom>
            <a:avLst/>
            <a:gdLst/>
            <a:ahLst/>
            <a:cxnLst/>
            <a:rect l="l" t="t" r="r" b="b"/>
            <a:pathLst>
              <a:path w="8254" h="12700">
                <a:moveTo>
                  <a:pt x="7975" y="12357"/>
                </a:moveTo>
                <a:lnTo>
                  <a:pt x="3606" y="3975"/>
                </a:lnTo>
                <a:lnTo>
                  <a:pt x="0" y="0"/>
                </a:lnTo>
              </a:path>
            </a:pathLst>
          </a:custGeom>
          <a:ln w="6477">
            <a:solidFill>
              <a:srgbClr val="414042"/>
            </a:solidFill>
          </a:ln>
        </p:spPr>
        <p:txBody>
          <a:bodyPr wrap="square" lIns="0" tIns="0" rIns="0" bIns="0" rtlCol="0"/>
          <a:lstStyle/>
          <a:p>
            <a:endParaRPr lang="fr-FR" dirty="0"/>
          </a:p>
        </p:txBody>
      </p:sp>
      <p:sp>
        <p:nvSpPr>
          <p:cNvPr id="97" name="object 97"/>
          <p:cNvSpPr/>
          <p:nvPr/>
        </p:nvSpPr>
        <p:spPr>
          <a:xfrm>
            <a:off x="5791443" y="3036397"/>
            <a:ext cx="24765" cy="26034"/>
          </a:xfrm>
          <a:custGeom>
            <a:avLst/>
            <a:gdLst/>
            <a:ahLst/>
            <a:cxnLst/>
            <a:rect l="l" t="t" r="r" b="b"/>
            <a:pathLst>
              <a:path w="24764" h="26035">
                <a:moveTo>
                  <a:pt x="21221" y="0"/>
                </a:moveTo>
                <a:lnTo>
                  <a:pt x="24383" y="10096"/>
                </a:lnTo>
                <a:lnTo>
                  <a:pt x="23596" y="14782"/>
                </a:lnTo>
                <a:lnTo>
                  <a:pt x="18719" y="22961"/>
                </a:lnTo>
                <a:lnTo>
                  <a:pt x="14541" y="25717"/>
                </a:lnTo>
                <a:lnTo>
                  <a:pt x="2870" y="21894"/>
                </a:lnTo>
                <a:lnTo>
                  <a:pt x="0" y="6921"/>
                </a:lnTo>
              </a:path>
            </a:pathLst>
          </a:custGeom>
          <a:ln w="6477">
            <a:solidFill>
              <a:srgbClr val="414042"/>
            </a:solidFill>
          </a:ln>
        </p:spPr>
        <p:txBody>
          <a:bodyPr wrap="square" lIns="0" tIns="0" rIns="0" bIns="0" rtlCol="0"/>
          <a:lstStyle/>
          <a:p>
            <a:endParaRPr lang="fr-FR" dirty="0"/>
          </a:p>
        </p:txBody>
      </p:sp>
      <p:sp>
        <p:nvSpPr>
          <p:cNvPr id="98" name="object 98"/>
          <p:cNvSpPr/>
          <p:nvPr/>
        </p:nvSpPr>
        <p:spPr>
          <a:xfrm>
            <a:off x="5815048" y="3051179"/>
            <a:ext cx="4445" cy="635"/>
          </a:xfrm>
          <a:custGeom>
            <a:avLst/>
            <a:gdLst/>
            <a:ahLst/>
            <a:cxnLst/>
            <a:rect l="l" t="t" r="r" b="b"/>
            <a:pathLst>
              <a:path w="4445" h="635">
                <a:moveTo>
                  <a:pt x="4190" y="444"/>
                </a:moveTo>
                <a:lnTo>
                  <a:pt x="0" y="0"/>
                </a:lnTo>
              </a:path>
            </a:pathLst>
          </a:custGeom>
          <a:ln w="6477">
            <a:solidFill>
              <a:srgbClr val="414042"/>
            </a:solidFill>
          </a:ln>
        </p:spPr>
        <p:txBody>
          <a:bodyPr wrap="square" lIns="0" tIns="0" rIns="0" bIns="0" rtlCol="0"/>
          <a:lstStyle/>
          <a:p>
            <a:endParaRPr lang="fr-FR" dirty="0"/>
          </a:p>
        </p:txBody>
      </p:sp>
      <p:sp>
        <p:nvSpPr>
          <p:cNvPr id="99" name="object 99"/>
          <p:cNvSpPr/>
          <p:nvPr/>
        </p:nvSpPr>
        <p:spPr>
          <a:xfrm>
            <a:off x="5802032" y="3062107"/>
            <a:ext cx="4445" cy="12700"/>
          </a:xfrm>
          <a:custGeom>
            <a:avLst/>
            <a:gdLst/>
            <a:ahLst/>
            <a:cxnLst/>
            <a:rect l="l" t="t" r="r" b="b"/>
            <a:pathLst>
              <a:path w="4445" h="12700">
                <a:moveTo>
                  <a:pt x="3390" y="12255"/>
                </a:moveTo>
                <a:lnTo>
                  <a:pt x="0" y="10934"/>
                </a:lnTo>
                <a:lnTo>
                  <a:pt x="4000" y="4279"/>
                </a:lnTo>
                <a:lnTo>
                  <a:pt x="3949" y="0"/>
                </a:lnTo>
              </a:path>
            </a:pathLst>
          </a:custGeom>
          <a:ln w="6477">
            <a:solidFill>
              <a:srgbClr val="414042"/>
            </a:solidFill>
          </a:ln>
        </p:spPr>
        <p:txBody>
          <a:bodyPr wrap="square" lIns="0" tIns="0" rIns="0" bIns="0" rtlCol="0"/>
          <a:lstStyle/>
          <a:p>
            <a:endParaRPr lang="fr-FR" dirty="0"/>
          </a:p>
        </p:txBody>
      </p:sp>
      <p:sp>
        <p:nvSpPr>
          <p:cNvPr id="100" name="object 100"/>
          <p:cNvSpPr/>
          <p:nvPr/>
        </p:nvSpPr>
        <p:spPr>
          <a:xfrm>
            <a:off x="5778221" y="3073044"/>
            <a:ext cx="24130" cy="8255"/>
          </a:xfrm>
          <a:custGeom>
            <a:avLst/>
            <a:gdLst/>
            <a:ahLst/>
            <a:cxnLst/>
            <a:rect l="l" t="t" r="r" b="b"/>
            <a:pathLst>
              <a:path w="24129" h="8255">
                <a:moveTo>
                  <a:pt x="0" y="8013"/>
                </a:moveTo>
                <a:lnTo>
                  <a:pt x="7696" y="4991"/>
                </a:lnTo>
                <a:lnTo>
                  <a:pt x="9093" y="3581"/>
                </a:lnTo>
                <a:lnTo>
                  <a:pt x="15049" y="3263"/>
                </a:lnTo>
                <a:lnTo>
                  <a:pt x="17538" y="2298"/>
                </a:lnTo>
                <a:lnTo>
                  <a:pt x="20015" y="1358"/>
                </a:lnTo>
                <a:lnTo>
                  <a:pt x="22847" y="888"/>
                </a:lnTo>
                <a:lnTo>
                  <a:pt x="23812" y="0"/>
                </a:lnTo>
              </a:path>
            </a:pathLst>
          </a:custGeom>
          <a:ln w="6477">
            <a:solidFill>
              <a:srgbClr val="414042"/>
            </a:solidFill>
          </a:ln>
        </p:spPr>
        <p:txBody>
          <a:bodyPr wrap="square" lIns="0" tIns="0" rIns="0" bIns="0" rtlCol="0"/>
          <a:lstStyle/>
          <a:p>
            <a:endParaRPr lang="fr-FR" dirty="0"/>
          </a:p>
        </p:txBody>
      </p:sp>
      <p:sp>
        <p:nvSpPr>
          <p:cNvPr id="101" name="object 101"/>
          <p:cNvSpPr/>
          <p:nvPr/>
        </p:nvSpPr>
        <p:spPr>
          <a:xfrm>
            <a:off x="5782628" y="3058286"/>
            <a:ext cx="12065" cy="18415"/>
          </a:xfrm>
          <a:custGeom>
            <a:avLst/>
            <a:gdLst/>
            <a:ahLst/>
            <a:cxnLst/>
            <a:rect l="l" t="t" r="r" b="b"/>
            <a:pathLst>
              <a:path w="12064" h="18414">
                <a:moveTo>
                  <a:pt x="4686" y="18338"/>
                </a:moveTo>
                <a:lnTo>
                  <a:pt x="1943" y="14160"/>
                </a:lnTo>
                <a:lnTo>
                  <a:pt x="1409" y="12839"/>
                </a:lnTo>
                <a:lnTo>
                  <a:pt x="889" y="11531"/>
                </a:lnTo>
                <a:lnTo>
                  <a:pt x="12" y="9651"/>
                </a:lnTo>
                <a:lnTo>
                  <a:pt x="0" y="9372"/>
                </a:lnTo>
                <a:lnTo>
                  <a:pt x="0" y="9105"/>
                </a:lnTo>
                <a:lnTo>
                  <a:pt x="11684" y="0"/>
                </a:lnTo>
              </a:path>
            </a:pathLst>
          </a:custGeom>
          <a:ln w="6477">
            <a:solidFill>
              <a:srgbClr val="414042"/>
            </a:solidFill>
          </a:ln>
        </p:spPr>
        <p:txBody>
          <a:bodyPr wrap="square" lIns="0" tIns="0" rIns="0" bIns="0" rtlCol="0"/>
          <a:lstStyle/>
          <a:p>
            <a:endParaRPr lang="fr-FR" dirty="0"/>
          </a:p>
        </p:txBody>
      </p:sp>
      <p:sp>
        <p:nvSpPr>
          <p:cNvPr id="102" name="object 102"/>
          <p:cNvSpPr/>
          <p:nvPr/>
        </p:nvSpPr>
        <p:spPr>
          <a:xfrm>
            <a:off x="5759381" y="3062280"/>
            <a:ext cx="23495" cy="13335"/>
          </a:xfrm>
          <a:custGeom>
            <a:avLst/>
            <a:gdLst/>
            <a:ahLst/>
            <a:cxnLst/>
            <a:rect l="l" t="t" r="r" b="b"/>
            <a:pathLst>
              <a:path w="23495" h="13335">
                <a:moveTo>
                  <a:pt x="23253" y="5384"/>
                </a:moveTo>
                <a:lnTo>
                  <a:pt x="12839" y="2476"/>
                </a:lnTo>
                <a:lnTo>
                  <a:pt x="9423" y="0"/>
                </a:lnTo>
                <a:lnTo>
                  <a:pt x="5753" y="2133"/>
                </a:lnTo>
                <a:lnTo>
                  <a:pt x="4559" y="2552"/>
                </a:lnTo>
                <a:lnTo>
                  <a:pt x="3365" y="2959"/>
                </a:lnTo>
                <a:lnTo>
                  <a:pt x="0" y="4114"/>
                </a:lnTo>
                <a:lnTo>
                  <a:pt x="1346" y="8318"/>
                </a:lnTo>
                <a:lnTo>
                  <a:pt x="2362" y="9944"/>
                </a:lnTo>
                <a:lnTo>
                  <a:pt x="3390" y="11569"/>
                </a:lnTo>
                <a:lnTo>
                  <a:pt x="4584" y="13220"/>
                </a:lnTo>
              </a:path>
            </a:pathLst>
          </a:custGeom>
          <a:ln w="6476">
            <a:solidFill>
              <a:srgbClr val="414042"/>
            </a:solidFill>
          </a:ln>
        </p:spPr>
        <p:txBody>
          <a:bodyPr wrap="square" lIns="0" tIns="0" rIns="0" bIns="0" rtlCol="0"/>
          <a:lstStyle/>
          <a:p>
            <a:endParaRPr lang="fr-FR" dirty="0"/>
          </a:p>
        </p:txBody>
      </p:sp>
      <p:sp>
        <p:nvSpPr>
          <p:cNvPr id="103" name="object 103"/>
          <p:cNvSpPr/>
          <p:nvPr/>
        </p:nvSpPr>
        <p:spPr>
          <a:xfrm>
            <a:off x="5748792" y="3053394"/>
            <a:ext cx="10795" cy="13335"/>
          </a:xfrm>
          <a:custGeom>
            <a:avLst/>
            <a:gdLst/>
            <a:ahLst/>
            <a:cxnLst/>
            <a:rect l="l" t="t" r="r" b="b"/>
            <a:pathLst>
              <a:path w="10795" h="13335">
                <a:moveTo>
                  <a:pt x="0" y="0"/>
                </a:moveTo>
                <a:lnTo>
                  <a:pt x="1701" y="660"/>
                </a:lnTo>
                <a:lnTo>
                  <a:pt x="4622" y="6248"/>
                </a:lnTo>
                <a:lnTo>
                  <a:pt x="6070" y="8051"/>
                </a:lnTo>
                <a:lnTo>
                  <a:pt x="7518" y="9842"/>
                </a:lnTo>
                <a:lnTo>
                  <a:pt x="9055" y="11899"/>
                </a:lnTo>
                <a:lnTo>
                  <a:pt x="10591" y="12992"/>
                </a:lnTo>
              </a:path>
            </a:pathLst>
          </a:custGeom>
          <a:ln w="6476">
            <a:solidFill>
              <a:srgbClr val="414042"/>
            </a:solidFill>
          </a:ln>
        </p:spPr>
        <p:txBody>
          <a:bodyPr wrap="square" lIns="0" tIns="0" rIns="0" bIns="0" rtlCol="0"/>
          <a:lstStyle/>
          <a:p>
            <a:endParaRPr lang="fr-FR" dirty="0"/>
          </a:p>
        </p:txBody>
      </p:sp>
      <p:sp>
        <p:nvSpPr>
          <p:cNvPr id="104" name="object 104"/>
          <p:cNvSpPr/>
          <p:nvPr/>
        </p:nvSpPr>
        <p:spPr>
          <a:xfrm>
            <a:off x="5750485" y="3042377"/>
            <a:ext cx="18415" cy="20320"/>
          </a:xfrm>
          <a:custGeom>
            <a:avLst/>
            <a:gdLst/>
            <a:ahLst/>
            <a:cxnLst/>
            <a:rect l="l" t="t" r="r" b="b"/>
            <a:pathLst>
              <a:path w="18414" h="20319">
                <a:moveTo>
                  <a:pt x="18326" y="19900"/>
                </a:moveTo>
                <a:lnTo>
                  <a:pt x="15925" y="12776"/>
                </a:lnTo>
                <a:lnTo>
                  <a:pt x="15608" y="10223"/>
                </a:lnTo>
                <a:lnTo>
                  <a:pt x="15303" y="7670"/>
                </a:lnTo>
                <a:lnTo>
                  <a:pt x="6134" y="1651"/>
                </a:lnTo>
                <a:lnTo>
                  <a:pt x="3987" y="0"/>
                </a:lnTo>
                <a:lnTo>
                  <a:pt x="2628" y="2768"/>
                </a:lnTo>
                <a:lnTo>
                  <a:pt x="2044" y="4381"/>
                </a:lnTo>
                <a:lnTo>
                  <a:pt x="1460" y="5994"/>
                </a:lnTo>
                <a:lnTo>
                  <a:pt x="0" y="10604"/>
                </a:lnTo>
                <a:lnTo>
                  <a:pt x="12" y="11684"/>
                </a:lnTo>
              </a:path>
            </a:pathLst>
          </a:custGeom>
          <a:ln w="6477">
            <a:solidFill>
              <a:srgbClr val="414042"/>
            </a:solidFill>
          </a:ln>
        </p:spPr>
        <p:txBody>
          <a:bodyPr wrap="square" lIns="0" tIns="0" rIns="0" bIns="0" rtlCol="0"/>
          <a:lstStyle/>
          <a:p>
            <a:endParaRPr lang="fr-FR" dirty="0"/>
          </a:p>
        </p:txBody>
      </p:sp>
      <p:sp>
        <p:nvSpPr>
          <p:cNvPr id="105" name="object 105"/>
          <p:cNvSpPr/>
          <p:nvPr/>
        </p:nvSpPr>
        <p:spPr>
          <a:xfrm>
            <a:off x="5752662" y="3027532"/>
            <a:ext cx="2540" cy="15240"/>
          </a:xfrm>
          <a:custGeom>
            <a:avLst/>
            <a:gdLst/>
            <a:ahLst/>
            <a:cxnLst/>
            <a:rect l="l" t="t" r="r" b="b"/>
            <a:pathLst>
              <a:path w="2539" h="15239">
                <a:moveTo>
                  <a:pt x="0" y="0"/>
                </a:moveTo>
                <a:lnTo>
                  <a:pt x="2527" y="990"/>
                </a:lnTo>
                <a:lnTo>
                  <a:pt x="1778" y="4673"/>
                </a:lnTo>
                <a:lnTo>
                  <a:pt x="1778" y="5778"/>
                </a:lnTo>
                <a:lnTo>
                  <a:pt x="1765" y="6870"/>
                </a:lnTo>
                <a:lnTo>
                  <a:pt x="1295" y="13131"/>
                </a:lnTo>
                <a:lnTo>
                  <a:pt x="1905" y="15024"/>
                </a:lnTo>
              </a:path>
            </a:pathLst>
          </a:custGeom>
          <a:ln w="6477">
            <a:solidFill>
              <a:srgbClr val="414042"/>
            </a:solidFill>
          </a:ln>
        </p:spPr>
        <p:txBody>
          <a:bodyPr wrap="square" lIns="0" tIns="0" rIns="0" bIns="0" rtlCol="0"/>
          <a:lstStyle/>
          <a:p>
            <a:endParaRPr lang="fr-FR" dirty="0"/>
          </a:p>
        </p:txBody>
      </p:sp>
      <p:sp>
        <p:nvSpPr>
          <p:cNvPr id="106" name="object 106"/>
          <p:cNvSpPr/>
          <p:nvPr/>
        </p:nvSpPr>
        <p:spPr>
          <a:xfrm>
            <a:off x="5765694" y="3037969"/>
            <a:ext cx="12065" cy="10160"/>
          </a:xfrm>
          <a:custGeom>
            <a:avLst/>
            <a:gdLst/>
            <a:ahLst/>
            <a:cxnLst/>
            <a:rect l="l" t="t" r="r" b="b"/>
            <a:pathLst>
              <a:path w="12064" h="10160">
                <a:moveTo>
                  <a:pt x="0" y="9664"/>
                </a:moveTo>
                <a:lnTo>
                  <a:pt x="9499" y="774"/>
                </a:lnTo>
                <a:lnTo>
                  <a:pt x="12001" y="0"/>
                </a:lnTo>
              </a:path>
            </a:pathLst>
          </a:custGeom>
          <a:ln w="6477">
            <a:solidFill>
              <a:srgbClr val="414042"/>
            </a:solidFill>
          </a:ln>
        </p:spPr>
        <p:txBody>
          <a:bodyPr wrap="square" lIns="0" tIns="0" rIns="0" bIns="0" rtlCol="0"/>
          <a:lstStyle/>
          <a:p>
            <a:endParaRPr lang="fr-FR" dirty="0"/>
          </a:p>
        </p:txBody>
      </p:sp>
      <p:sp>
        <p:nvSpPr>
          <p:cNvPr id="107" name="object 107"/>
          <p:cNvSpPr/>
          <p:nvPr/>
        </p:nvSpPr>
        <p:spPr>
          <a:xfrm>
            <a:off x="5755185" y="3018937"/>
            <a:ext cx="22860" cy="10160"/>
          </a:xfrm>
          <a:custGeom>
            <a:avLst/>
            <a:gdLst/>
            <a:ahLst/>
            <a:cxnLst/>
            <a:rect l="l" t="t" r="r" b="b"/>
            <a:pathLst>
              <a:path w="22860" h="10160">
                <a:moveTo>
                  <a:pt x="22390" y="4648"/>
                </a:moveTo>
                <a:lnTo>
                  <a:pt x="19888" y="2654"/>
                </a:lnTo>
                <a:lnTo>
                  <a:pt x="16636" y="1549"/>
                </a:lnTo>
                <a:lnTo>
                  <a:pt x="13385" y="431"/>
                </a:lnTo>
                <a:lnTo>
                  <a:pt x="11607" y="0"/>
                </a:lnTo>
                <a:lnTo>
                  <a:pt x="7467" y="2146"/>
                </a:lnTo>
                <a:lnTo>
                  <a:pt x="4825" y="4686"/>
                </a:lnTo>
                <a:lnTo>
                  <a:pt x="2184" y="7226"/>
                </a:lnTo>
                <a:lnTo>
                  <a:pt x="609" y="8521"/>
                </a:lnTo>
                <a:lnTo>
                  <a:pt x="0" y="9575"/>
                </a:lnTo>
              </a:path>
            </a:pathLst>
          </a:custGeom>
          <a:ln w="6476">
            <a:solidFill>
              <a:srgbClr val="414042"/>
            </a:solidFill>
          </a:ln>
        </p:spPr>
        <p:txBody>
          <a:bodyPr wrap="square" lIns="0" tIns="0" rIns="0" bIns="0" rtlCol="0"/>
          <a:lstStyle/>
          <a:p>
            <a:endParaRPr lang="fr-FR" dirty="0"/>
          </a:p>
        </p:txBody>
      </p:sp>
      <p:sp>
        <p:nvSpPr>
          <p:cNvPr id="108" name="object 108"/>
          <p:cNvSpPr/>
          <p:nvPr/>
        </p:nvSpPr>
        <p:spPr>
          <a:xfrm>
            <a:off x="5766790" y="3012521"/>
            <a:ext cx="3175" cy="6985"/>
          </a:xfrm>
          <a:custGeom>
            <a:avLst/>
            <a:gdLst/>
            <a:ahLst/>
            <a:cxnLst/>
            <a:rect l="l" t="t" r="r" b="b"/>
            <a:pathLst>
              <a:path w="3175" h="6985">
                <a:moveTo>
                  <a:pt x="2730" y="0"/>
                </a:moveTo>
                <a:lnTo>
                  <a:pt x="0" y="6413"/>
                </a:lnTo>
              </a:path>
            </a:pathLst>
          </a:custGeom>
          <a:ln w="6477">
            <a:solidFill>
              <a:srgbClr val="414042"/>
            </a:solidFill>
          </a:ln>
        </p:spPr>
        <p:txBody>
          <a:bodyPr wrap="square" lIns="0" tIns="0" rIns="0" bIns="0" rtlCol="0"/>
          <a:lstStyle/>
          <a:p>
            <a:endParaRPr lang="fr-FR" dirty="0"/>
          </a:p>
        </p:txBody>
      </p:sp>
      <p:sp>
        <p:nvSpPr>
          <p:cNvPr id="109" name="object 109"/>
          <p:cNvSpPr/>
          <p:nvPr/>
        </p:nvSpPr>
        <p:spPr>
          <a:xfrm>
            <a:off x="5747780" y="3008927"/>
            <a:ext cx="72390" cy="73025"/>
          </a:xfrm>
          <a:custGeom>
            <a:avLst/>
            <a:gdLst/>
            <a:ahLst/>
            <a:cxnLst/>
            <a:rect l="l" t="t" r="r" b="b"/>
            <a:pathLst>
              <a:path w="72389" h="73025">
                <a:moveTo>
                  <a:pt x="22700" y="70057"/>
                </a:moveTo>
                <a:lnTo>
                  <a:pt x="11979" y="63562"/>
                </a:lnTo>
                <a:lnTo>
                  <a:pt x="4336" y="54186"/>
                </a:lnTo>
                <a:lnTo>
                  <a:pt x="200" y="42905"/>
                </a:lnTo>
                <a:lnTo>
                  <a:pt x="0" y="30696"/>
                </a:lnTo>
                <a:lnTo>
                  <a:pt x="6691" y="17242"/>
                </a:lnTo>
                <a:lnTo>
                  <a:pt x="15427" y="7657"/>
                </a:lnTo>
                <a:lnTo>
                  <a:pt x="25580" y="1918"/>
                </a:lnTo>
                <a:lnTo>
                  <a:pt x="36527" y="0"/>
                </a:lnTo>
                <a:lnTo>
                  <a:pt x="47640" y="1877"/>
                </a:lnTo>
                <a:lnTo>
                  <a:pt x="58901" y="8461"/>
                </a:lnTo>
                <a:lnTo>
                  <a:pt x="66915" y="17716"/>
                </a:lnTo>
                <a:lnTo>
                  <a:pt x="71363" y="28755"/>
                </a:lnTo>
                <a:lnTo>
                  <a:pt x="71927" y="40689"/>
                </a:lnTo>
                <a:lnTo>
                  <a:pt x="65263" y="54508"/>
                </a:lnTo>
                <a:lnTo>
                  <a:pt x="56624" y="64361"/>
                </a:lnTo>
                <a:lnTo>
                  <a:pt x="46607" y="70316"/>
                </a:lnTo>
                <a:lnTo>
                  <a:pt x="35808" y="72442"/>
                </a:lnTo>
                <a:lnTo>
                  <a:pt x="24824" y="70811"/>
                </a:lnTo>
                <a:lnTo>
                  <a:pt x="22700" y="70057"/>
                </a:lnTo>
                <a:close/>
              </a:path>
            </a:pathLst>
          </a:custGeom>
          <a:ln w="6477">
            <a:solidFill>
              <a:srgbClr val="414042"/>
            </a:solidFill>
          </a:ln>
        </p:spPr>
        <p:txBody>
          <a:bodyPr wrap="square" lIns="0" tIns="0" rIns="0" bIns="0" rtlCol="0"/>
          <a:lstStyle/>
          <a:p>
            <a:endParaRPr lang="fr-FR" dirty="0"/>
          </a:p>
        </p:txBody>
      </p:sp>
      <p:sp>
        <p:nvSpPr>
          <p:cNvPr id="110" name="object 110"/>
          <p:cNvSpPr/>
          <p:nvPr/>
        </p:nvSpPr>
        <p:spPr>
          <a:xfrm>
            <a:off x="5356688" y="2188799"/>
            <a:ext cx="1323975" cy="2350135"/>
          </a:xfrm>
          <a:custGeom>
            <a:avLst/>
            <a:gdLst/>
            <a:ahLst/>
            <a:cxnLst/>
            <a:rect l="l" t="t" r="r" b="b"/>
            <a:pathLst>
              <a:path w="1323975" h="2350135">
                <a:moveTo>
                  <a:pt x="0" y="2349652"/>
                </a:moveTo>
                <a:lnTo>
                  <a:pt x="0" y="0"/>
                </a:lnTo>
                <a:lnTo>
                  <a:pt x="1323898" y="0"/>
                </a:lnTo>
                <a:lnTo>
                  <a:pt x="1323898" y="2349652"/>
                </a:lnTo>
                <a:lnTo>
                  <a:pt x="0" y="2349652"/>
                </a:lnTo>
                <a:close/>
              </a:path>
            </a:pathLst>
          </a:custGeom>
          <a:ln w="10947">
            <a:solidFill>
              <a:srgbClr val="BCBEC0"/>
            </a:solidFill>
          </a:ln>
        </p:spPr>
        <p:txBody>
          <a:bodyPr wrap="square" lIns="0" tIns="0" rIns="0" bIns="0" rtlCol="0"/>
          <a:lstStyle/>
          <a:p>
            <a:endParaRPr lang="fr-FR" dirty="0"/>
          </a:p>
        </p:txBody>
      </p:sp>
      <p:sp>
        <p:nvSpPr>
          <p:cNvPr id="111" name="object 111"/>
          <p:cNvSpPr/>
          <p:nvPr/>
        </p:nvSpPr>
        <p:spPr>
          <a:xfrm>
            <a:off x="5356688" y="3363633"/>
            <a:ext cx="1323975" cy="0"/>
          </a:xfrm>
          <a:custGeom>
            <a:avLst/>
            <a:gdLst/>
            <a:ahLst/>
            <a:cxnLst/>
            <a:rect l="l" t="t" r="r" b="b"/>
            <a:pathLst>
              <a:path w="1323975">
                <a:moveTo>
                  <a:pt x="1323898" y="0"/>
                </a:moveTo>
                <a:lnTo>
                  <a:pt x="0" y="0"/>
                </a:lnTo>
              </a:path>
            </a:pathLst>
          </a:custGeom>
          <a:ln w="10947">
            <a:solidFill>
              <a:srgbClr val="BCBEC0"/>
            </a:solidFill>
            <a:prstDash val="lgDash"/>
          </a:ln>
        </p:spPr>
        <p:txBody>
          <a:bodyPr wrap="square" lIns="0" tIns="0" rIns="0" bIns="0" rtlCol="0"/>
          <a:lstStyle/>
          <a:p>
            <a:endParaRPr lang="fr-FR" dirty="0"/>
          </a:p>
        </p:txBody>
      </p:sp>
      <p:sp>
        <p:nvSpPr>
          <p:cNvPr id="112" name="object 112"/>
          <p:cNvSpPr/>
          <p:nvPr/>
        </p:nvSpPr>
        <p:spPr>
          <a:xfrm>
            <a:off x="6395823" y="3086301"/>
            <a:ext cx="59055" cy="60325"/>
          </a:xfrm>
          <a:custGeom>
            <a:avLst/>
            <a:gdLst/>
            <a:ahLst/>
            <a:cxnLst/>
            <a:rect l="l" t="t" r="r" b="b"/>
            <a:pathLst>
              <a:path w="59054" h="60325">
                <a:moveTo>
                  <a:pt x="58854" y="29983"/>
                </a:moveTo>
                <a:lnTo>
                  <a:pt x="55673" y="43726"/>
                </a:lnTo>
                <a:lnTo>
                  <a:pt x="46972" y="54240"/>
                </a:lnTo>
                <a:lnTo>
                  <a:pt x="34350" y="59899"/>
                </a:lnTo>
                <a:lnTo>
                  <a:pt x="18444" y="57598"/>
                </a:lnTo>
                <a:lnTo>
                  <a:pt x="6800" y="50461"/>
                </a:lnTo>
                <a:lnTo>
                  <a:pt x="0" y="39744"/>
                </a:lnTo>
                <a:lnTo>
                  <a:pt x="1359" y="22627"/>
                </a:lnTo>
                <a:lnTo>
                  <a:pt x="7264" y="10227"/>
                </a:lnTo>
                <a:lnTo>
                  <a:pt x="16608" y="2649"/>
                </a:lnTo>
                <a:lnTo>
                  <a:pt x="28285" y="0"/>
                </a:lnTo>
                <a:lnTo>
                  <a:pt x="42076" y="3168"/>
                </a:lnTo>
                <a:lnTo>
                  <a:pt x="52612" y="11838"/>
                </a:lnTo>
                <a:lnTo>
                  <a:pt x="58296" y="24422"/>
                </a:lnTo>
                <a:lnTo>
                  <a:pt x="58854" y="29983"/>
                </a:lnTo>
                <a:close/>
              </a:path>
            </a:pathLst>
          </a:custGeom>
          <a:ln w="19431">
            <a:solidFill>
              <a:srgbClr val="ED1C24"/>
            </a:solidFill>
          </a:ln>
        </p:spPr>
        <p:txBody>
          <a:bodyPr wrap="square" lIns="0" tIns="0" rIns="0" bIns="0" rtlCol="0"/>
          <a:lstStyle/>
          <a:p>
            <a:endParaRPr lang="fr-FR" dirty="0"/>
          </a:p>
        </p:txBody>
      </p:sp>
      <p:sp>
        <p:nvSpPr>
          <p:cNvPr id="113" name="object 113"/>
          <p:cNvSpPr/>
          <p:nvPr/>
        </p:nvSpPr>
        <p:spPr>
          <a:xfrm>
            <a:off x="6345231" y="3117613"/>
            <a:ext cx="49530" cy="74930"/>
          </a:xfrm>
          <a:custGeom>
            <a:avLst/>
            <a:gdLst/>
            <a:ahLst/>
            <a:cxnLst/>
            <a:rect l="l" t="t" r="r" b="b"/>
            <a:pathLst>
              <a:path w="49529" h="74930">
                <a:moveTo>
                  <a:pt x="49166" y="0"/>
                </a:moveTo>
                <a:lnTo>
                  <a:pt x="15037" y="24418"/>
                </a:lnTo>
                <a:lnTo>
                  <a:pt x="1862" y="63182"/>
                </a:lnTo>
                <a:lnTo>
                  <a:pt x="0" y="74927"/>
                </a:lnTo>
              </a:path>
            </a:pathLst>
          </a:custGeom>
          <a:ln w="19431">
            <a:solidFill>
              <a:srgbClr val="ED1C24"/>
            </a:solidFill>
          </a:ln>
        </p:spPr>
        <p:txBody>
          <a:bodyPr wrap="square" lIns="0" tIns="0" rIns="0" bIns="0" rtlCol="0"/>
          <a:lstStyle/>
          <a:p>
            <a:endParaRPr lang="fr-FR" dirty="0"/>
          </a:p>
        </p:txBody>
      </p:sp>
      <p:sp>
        <p:nvSpPr>
          <p:cNvPr id="114" name="object 114"/>
          <p:cNvSpPr/>
          <p:nvPr/>
        </p:nvSpPr>
        <p:spPr>
          <a:xfrm>
            <a:off x="6458311" y="3117897"/>
            <a:ext cx="46990" cy="76200"/>
          </a:xfrm>
          <a:custGeom>
            <a:avLst/>
            <a:gdLst/>
            <a:ahLst/>
            <a:cxnLst/>
            <a:rect l="l" t="t" r="r" b="b"/>
            <a:pathLst>
              <a:path w="46990" h="76200">
                <a:moveTo>
                  <a:pt x="46959" y="75891"/>
                </a:moveTo>
                <a:lnTo>
                  <a:pt x="38251" y="38703"/>
                </a:lnTo>
                <a:lnTo>
                  <a:pt x="13738" y="5683"/>
                </a:lnTo>
                <a:lnTo>
                  <a:pt x="0" y="0"/>
                </a:lnTo>
              </a:path>
            </a:pathLst>
          </a:custGeom>
          <a:ln w="19431">
            <a:solidFill>
              <a:srgbClr val="ED1C24"/>
            </a:solidFill>
          </a:ln>
        </p:spPr>
        <p:txBody>
          <a:bodyPr wrap="square" lIns="0" tIns="0" rIns="0" bIns="0" rtlCol="0"/>
          <a:lstStyle/>
          <a:p>
            <a:endParaRPr lang="fr-FR" dirty="0"/>
          </a:p>
        </p:txBody>
      </p:sp>
      <p:sp>
        <p:nvSpPr>
          <p:cNvPr id="115" name="object 115"/>
          <p:cNvSpPr/>
          <p:nvPr/>
        </p:nvSpPr>
        <p:spPr>
          <a:xfrm>
            <a:off x="6170309" y="3086301"/>
            <a:ext cx="59055" cy="60325"/>
          </a:xfrm>
          <a:custGeom>
            <a:avLst/>
            <a:gdLst/>
            <a:ahLst/>
            <a:cxnLst/>
            <a:rect l="l" t="t" r="r" b="b"/>
            <a:pathLst>
              <a:path w="59054" h="60325">
                <a:moveTo>
                  <a:pt x="58850" y="29983"/>
                </a:moveTo>
                <a:lnTo>
                  <a:pt x="55677" y="43721"/>
                </a:lnTo>
                <a:lnTo>
                  <a:pt x="46981" y="54233"/>
                </a:lnTo>
                <a:lnTo>
                  <a:pt x="34364" y="59895"/>
                </a:lnTo>
                <a:lnTo>
                  <a:pt x="18451" y="57598"/>
                </a:lnTo>
                <a:lnTo>
                  <a:pt x="6804" y="50466"/>
                </a:lnTo>
                <a:lnTo>
                  <a:pt x="0" y="39756"/>
                </a:lnTo>
                <a:lnTo>
                  <a:pt x="1356" y="22636"/>
                </a:lnTo>
                <a:lnTo>
                  <a:pt x="7256" y="10233"/>
                </a:lnTo>
                <a:lnTo>
                  <a:pt x="16596" y="2653"/>
                </a:lnTo>
                <a:lnTo>
                  <a:pt x="28269" y="0"/>
                </a:lnTo>
                <a:lnTo>
                  <a:pt x="42065" y="3166"/>
                </a:lnTo>
                <a:lnTo>
                  <a:pt x="52603" y="11834"/>
                </a:lnTo>
                <a:lnTo>
                  <a:pt x="58290" y="24413"/>
                </a:lnTo>
                <a:lnTo>
                  <a:pt x="58850" y="29983"/>
                </a:lnTo>
                <a:close/>
              </a:path>
            </a:pathLst>
          </a:custGeom>
          <a:ln w="19430">
            <a:solidFill>
              <a:srgbClr val="ED1C24"/>
            </a:solidFill>
          </a:ln>
        </p:spPr>
        <p:txBody>
          <a:bodyPr wrap="square" lIns="0" tIns="0" rIns="0" bIns="0" rtlCol="0"/>
          <a:lstStyle/>
          <a:p>
            <a:endParaRPr lang="fr-FR" dirty="0"/>
          </a:p>
        </p:txBody>
      </p:sp>
      <p:sp>
        <p:nvSpPr>
          <p:cNvPr id="116" name="object 116"/>
          <p:cNvSpPr/>
          <p:nvPr/>
        </p:nvSpPr>
        <p:spPr>
          <a:xfrm>
            <a:off x="6119712" y="3117613"/>
            <a:ext cx="49530" cy="74930"/>
          </a:xfrm>
          <a:custGeom>
            <a:avLst/>
            <a:gdLst/>
            <a:ahLst/>
            <a:cxnLst/>
            <a:rect l="l" t="t" r="r" b="b"/>
            <a:pathLst>
              <a:path w="49529" h="74930">
                <a:moveTo>
                  <a:pt x="49166" y="0"/>
                </a:moveTo>
                <a:lnTo>
                  <a:pt x="15037" y="24418"/>
                </a:lnTo>
                <a:lnTo>
                  <a:pt x="1862" y="63182"/>
                </a:lnTo>
                <a:lnTo>
                  <a:pt x="0" y="74927"/>
                </a:lnTo>
              </a:path>
            </a:pathLst>
          </a:custGeom>
          <a:ln w="19431">
            <a:solidFill>
              <a:srgbClr val="ED1C24"/>
            </a:solidFill>
          </a:ln>
        </p:spPr>
        <p:txBody>
          <a:bodyPr wrap="square" lIns="0" tIns="0" rIns="0" bIns="0" rtlCol="0"/>
          <a:lstStyle/>
          <a:p>
            <a:endParaRPr lang="fr-FR" dirty="0"/>
          </a:p>
        </p:txBody>
      </p:sp>
      <p:sp>
        <p:nvSpPr>
          <p:cNvPr id="117" name="object 117"/>
          <p:cNvSpPr/>
          <p:nvPr/>
        </p:nvSpPr>
        <p:spPr>
          <a:xfrm>
            <a:off x="6232792" y="3117897"/>
            <a:ext cx="46990" cy="76200"/>
          </a:xfrm>
          <a:custGeom>
            <a:avLst/>
            <a:gdLst/>
            <a:ahLst/>
            <a:cxnLst/>
            <a:rect l="l" t="t" r="r" b="b"/>
            <a:pathLst>
              <a:path w="46989" h="76200">
                <a:moveTo>
                  <a:pt x="46959" y="75891"/>
                </a:moveTo>
                <a:lnTo>
                  <a:pt x="38251" y="38703"/>
                </a:lnTo>
                <a:lnTo>
                  <a:pt x="13738" y="5683"/>
                </a:lnTo>
                <a:lnTo>
                  <a:pt x="0" y="0"/>
                </a:lnTo>
              </a:path>
            </a:pathLst>
          </a:custGeom>
          <a:ln w="19431">
            <a:solidFill>
              <a:srgbClr val="ED1C24"/>
            </a:solidFill>
          </a:ln>
        </p:spPr>
        <p:txBody>
          <a:bodyPr wrap="square" lIns="0" tIns="0" rIns="0" bIns="0" rtlCol="0"/>
          <a:lstStyle/>
          <a:p>
            <a:endParaRPr lang="fr-FR" dirty="0"/>
          </a:p>
        </p:txBody>
      </p:sp>
      <p:sp>
        <p:nvSpPr>
          <p:cNvPr id="118" name="object 118"/>
          <p:cNvSpPr/>
          <p:nvPr/>
        </p:nvSpPr>
        <p:spPr>
          <a:xfrm>
            <a:off x="5519568" y="3194758"/>
            <a:ext cx="59055" cy="60325"/>
          </a:xfrm>
          <a:custGeom>
            <a:avLst/>
            <a:gdLst/>
            <a:ahLst/>
            <a:cxnLst/>
            <a:rect l="l" t="t" r="r" b="b"/>
            <a:pathLst>
              <a:path w="59054" h="60325">
                <a:moveTo>
                  <a:pt x="58850" y="29983"/>
                </a:moveTo>
                <a:lnTo>
                  <a:pt x="55677" y="43721"/>
                </a:lnTo>
                <a:lnTo>
                  <a:pt x="46981" y="54233"/>
                </a:lnTo>
                <a:lnTo>
                  <a:pt x="34364" y="59895"/>
                </a:lnTo>
                <a:lnTo>
                  <a:pt x="18451" y="57598"/>
                </a:lnTo>
                <a:lnTo>
                  <a:pt x="6804" y="50466"/>
                </a:lnTo>
                <a:lnTo>
                  <a:pt x="0" y="39756"/>
                </a:lnTo>
                <a:lnTo>
                  <a:pt x="1356" y="22636"/>
                </a:lnTo>
                <a:lnTo>
                  <a:pt x="7256" y="10233"/>
                </a:lnTo>
                <a:lnTo>
                  <a:pt x="16596" y="2653"/>
                </a:lnTo>
                <a:lnTo>
                  <a:pt x="28269" y="0"/>
                </a:lnTo>
                <a:lnTo>
                  <a:pt x="42065" y="3166"/>
                </a:lnTo>
                <a:lnTo>
                  <a:pt x="52603" y="11834"/>
                </a:lnTo>
                <a:lnTo>
                  <a:pt x="58290" y="24413"/>
                </a:lnTo>
                <a:lnTo>
                  <a:pt x="58850" y="29983"/>
                </a:lnTo>
                <a:close/>
              </a:path>
            </a:pathLst>
          </a:custGeom>
          <a:ln w="19431">
            <a:solidFill>
              <a:srgbClr val="ED1C24"/>
            </a:solidFill>
          </a:ln>
        </p:spPr>
        <p:txBody>
          <a:bodyPr wrap="square" lIns="0" tIns="0" rIns="0" bIns="0" rtlCol="0"/>
          <a:lstStyle/>
          <a:p>
            <a:endParaRPr lang="fr-FR" dirty="0"/>
          </a:p>
        </p:txBody>
      </p:sp>
      <p:sp>
        <p:nvSpPr>
          <p:cNvPr id="119" name="object 119"/>
          <p:cNvSpPr/>
          <p:nvPr/>
        </p:nvSpPr>
        <p:spPr>
          <a:xfrm>
            <a:off x="5468971" y="3226070"/>
            <a:ext cx="49530" cy="74930"/>
          </a:xfrm>
          <a:custGeom>
            <a:avLst/>
            <a:gdLst/>
            <a:ahLst/>
            <a:cxnLst/>
            <a:rect l="l" t="t" r="r" b="b"/>
            <a:pathLst>
              <a:path w="49529" h="74929">
                <a:moveTo>
                  <a:pt x="49166" y="0"/>
                </a:moveTo>
                <a:lnTo>
                  <a:pt x="15037" y="24418"/>
                </a:lnTo>
                <a:lnTo>
                  <a:pt x="1862" y="63182"/>
                </a:lnTo>
                <a:lnTo>
                  <a:pt x="0" y="74927"/>
                </a:lnTo>
              </a:path>
            </a:pathLst>
          </a:custGeom>
          <a:ln w="19431">
            <a:solidFill>
              <a:srgbClr val="ED1C24"/>
            </a:solidFill>
          </a:ln>
        </p:spPr>
        <p:txBody>
          <a:bodyPr wrap="square" lIns="0" tIns="0" rIns="0" bIns="0" rtlCol="0"/>
          <a:lstStyle/>
          <a:p>
            <a:endParaRPr lang="fr-FR" dirty="0"/>
          </a:p>
        </p:txBody>
      </p:sp>
      <p:sp>
        <p:nvSpPr>
          <p:cNvPr id="120" name="object 120"/>
          <p:cNvSpPr/>
          <p:nvPr/>
        </p:nvSpPr>
        <p:spPr>
          <a:xfrm>
            <a:off x="5582050" y="3226354"/>
            <a:ext cx="46990" cy="76200"/>
          </a:xfrm>
          <a:custGeom>
            <a:avLst/>
            <a:gdLst/>
            <a:ahLst/>
            <a:cxnLst/>
            <a:rect l="l" t="t" r="r" b="b"/>
            <a:pathLst>
              <a:path w="46989" h="76200">
                <a:moveTo>
                  <a:pt x="46959" y="75891"/>
                </a:moveTo>
                <a:lnTo>
                  <a:pt x="38251" y="38703"/>
                </a:lnTo>
                <a:lnTo>
                  <a:pt x="13738" y="5683"/>
                </a:lnTo>
                <a:lnTo>
                  <a:pt x="0" y="0"/>
                </a:lnTo>
              </a:path>
            </a:pathLst>
          </a:custGeom>
          <a:ln w="19431">
            <a:solidFill>
              <a:srgbClr val="ED1C24"/>
            </a:solidFill>
          </a:ln>
        </p:spPr>
        <p:txBody>
          <a:bodyPr wrap="square" lIns="0" tIns="0" rIns="0" bIns="0" rtlCol="0"/>
          <a:lstStyle/>
          <a:p>
            <a:endParaRPr lang="fr-FR" dirty="0"/>
          </a:p>
        </p:txBody>
      </p:sp>
      <p:sp>
        <p:nvSpPr>
          <p:cNvPr id="121" name="object 121"/>
          <p:cNvSpPr/>
          <p:nvPr/>
        </p:nvSpPr>
        <p:spPr>
          <a:xfrm>
            <a:off x="6015697" y="3878298"/>
            <a:ext cx="59055" cy="60325"/>
          </a:xfrm>
          <a:custGeom>
            <a:avLst/>
            <a:gdLst/>
            <a:ahLst/>
            <a:cxnLst/>
            <a:rect l="l" t="t" r="r" b="b"/>
            <a:pathLst>
              <a:path w="59054" h="60325">
                <a:moveTo>
                  <a:pt x="0" y="29912"/>
                </a:moveTo>
                <a:lnTo>
                  <a:pt x="3172" y="16174"/>
                </a:lnTo>
                <a:lnTo>
                  <a:pt x="11868" y="5662"/>
                </a:lnTo>
                <a:lnTo>
                  <a:pt x="24485" y="0"/>
                </a:lnTo>
                <a:lnTo>
                  <a:pt x="40393" y="2290"/>
                </a:lnTo>
                <a:lnTo>
                  <a:pt x="52039" y="9418"/>
                </a:lnTo>
                <a:lnTo>
                  <a:pt x="58845" y="20125"/>
                </a:lnTo>
                <a:lnTo>
                  <a:pt x="57492" y="37250"/>
                </a:lnTo>
                <a:lnTo>
                  <a:pt x="51596" y="49655"/>
                </a:lnTo>
                <a:lnTo>
                  <a:pt x="42262" y="57238"/>
                </a:lnTo>
                <a:lnTo>
                  <a:pt x="30593" y="59895"/>
                </a:lnTo>
                <a:lnTo>
                  <a:pt x="16791" y="56730"/>
                </a:lnTo>
                <a:lnTo>
                  <a:pt x="6251" y="48066"/>
                </a:lnTo>
                <a:lnTo>
                  <a:pt x="561" y="35491"/>
                </a:lnTo>
                <a:lnTo>
                  <a:pt x="0" y="29912"/>
                </a:lnTo>
                <a:close/>
              </a:path>
            </a:pathLst>
          </a:custGeom>
          <a:ln w="19431">
            <a:solidFill>
              <a:srgbClr val="60BC55"/>
            </a:solidFill>
          </a:ln>
        </p:spPr>
        <p:txBody>
          <a:bodyPr wrap="square" lIns="0" tIns="0" rIns="0" bIns="0" rtlCol="0"/>
          <a:lstStyle/>
          <a:p>
            <a:endParaRPr lang="fr-FR" dirty="0"/>
          </a:p>
        </p:txBody>
      </p:sp>
      <p:sp>
        <p:nvSpPr>
          <p:cNvPr id="122" name="object 122"/>
          <p:cNvSpPr/>
          <p:nvPr/>
        </p:nvSpPr>
        <p:spPr>
          <a:xfrm>
            <a:off x="6075977" y="3831956"/>
            <a:ext cx="49530" cy="74930"/>
          </a:xfrm>
          <a:custGeom>
            <a:avLst/>
            <a:gdLst/>
            <a:ahLst/>
            <a:cxnLst/>
            <a:rect l="l" t="t" r="r" b="b"/>
            <a:pathLst>
              <a:path w="49529" h="74929">
                <a:moveTo>
                  <a:pt x="0" y="74928"/>
                </a:moveTo>
                <a:lnTo>
                  <a:pt x="34129" y="50506"/>
                </a:lnTo>
                <a:lnTo>
                  <a:pt x="47304" y="11741"/>
                </a:lnTo>
                <a:lnTo>
                  <a:pt x="49166" y="0"/>
                </a:lnTo>
              </a:path>
            </a:pathLst>
          </a:custGeom>
          <a:ln w="19431">
            <a:solidFill>
              <a:srgbClr val="60BC55"/>
            </a:solidFill>
          </a:ln>
        </p:spPr>
        <p:txBody>
          <a:bodyPr wrap="square" lIns="0" tIns="0" rIns="0" bIns="0" rtlCol="0"/>
          <a:lstStyle/>
          <a:p>
            <a:endParaRPr lang="fr-FR" dirty="0"/>
          </a:p>
        </p:txBody>
      </p:sp>
      <p:sp>
        <p:nvSpPr>
          <p:cNvPr id="123" name="object 123"/>
          <p:cNvSpPr/>
          <p:nvPr/>
        </p:nvSpPr>
        <p:spPr>
          <a:xfrm>
            <a:off x="5965105" y="3830708"/>
            <a:ext cx="46990" cy="76200"/>
          </a:xfrm>
          <a:custGeom>
            <a:avLst/>
            <a:gdLst/>
            <a:ahLst/>
            <a:cxnLst/>
            <a:rect l="l" t="t" r="r" b="b"/>
            <a:pathLst>
              <a:path w="46989" h="76200">
                <a:moveTo>
                  <a:pt x="0" y="0"/>
                </a:moveTo>
                <a:lnTo>
                  <a:pt x="8707" y="37187"/>
                </a:lnTo>
                <a:lnTo>
                  <a:pt x="33220" y="70207"/>
                </a:lnTo>
                <a:lnTo>
                  <a:pt x="46959" y="75891"/>
                </a:lnTo>
              </a:path>
            </a:pathLst>
          </a:custGeom>
          <a:ln w="19431">
            <a:solidFill>
              <a:srgbClr val="60BC55"/>
            </a:solidFill>
          </a:ln>
        </p:spPr>
        <p:txBody>
          <a:bodyPr wrap="square" lIns="0" tIns="0" rIns="0" bIns="0" rtlCol="0"/>
          <a:lstStyle/>
          <a:p>
            <a:endParaRPr lang="fr-FR" dirty="0"/>
          </a:p>
        </p:txBody>
      </p:sp>
      <p:sp>
        <p:nvSpPr>
          <p:cNvPr id="124" name="object 124"/>
          <p:cNvSpPr/>
          <p:nvPr/>
        </p:nvSpPr>
        <p:spPr>
          <a:xfrm>
            <a:off x="6396077" y="4232509"/>
            <a:ext cx="59055" cy="60325"/>
          </a:xfrm>
          <a:custGeom>
            <a:avLst/>
            <a:gdLst/>
            <a:ahLst/>
            <a:cxnLst/>
            <a:rect l="l" t="t" r="r" b="b"/>
            <a:pathLst>
              <a:path w="59054" h="60325">
                <a:moveTo>
                  <a:pt x="0" y="29914"/>
                </a:moveTo>
                <a:lnTo>
                  <a:pt x="3171" y="16173"/>
                </a:lnTo>
                <a:lnTo>
                  <a:pt x="11865" y="5660"/>
                </a:lnTo>
                <a:lnTo>
                  <a:pt x="24482" y="0"/>
                </a:lnTo>
                <a:lnTo>
                  <a:pt x="40392" y="2291"/>
                </a:lnTo>
                <a:lnTo>
                  <a:pt x="52038" y="9419"/>
                </a:lnTo>
                <a:lnTo>
                  <a:pt x="58845" y="20126"/>
                </a:lnTo>
                <a:lnTo>
                  <a:pt x="57492" y="37250"/>
                </a:lnTo>
                <a:lnTo>
                  <a:pt x="51597" y="49656"/>
                </a:lnTo>
                <a:lnTo>
                  <a:pt x="42263" y="57239"/>
                </a:lnTo>
                <a:lnTo>
                  <a:pt x="30594" y="59897"/>
                </a:lnTo>
                <a:lnTo>
                  <a:pt x="16789" y="56732"/>
                </a:lnTo>
                <a:lnTo>
                  <a:pt x="6246" y="48068"/>
                </a:lnTo>
                <a:lnTo>
                  <a:pt x="557" y="35494"/>
                </a:lnTo>
                <a:lnTo>
                  <a:pt x="0" y="29914"/>
                </a:lnTo>
                <a:close/>
              </a:path>
            </a:pathLst>
          </a:custGeom>
          <a:ln w="19431">
            <a:solidFill>
              <a:srgbClr val="60BC55"/>
            </a:solidFill>
          </a:ln>
        </p:spPr>
        <p:txBody>
          <a:bodyPr wrap="square" lIns="0" tIns="0" rIns="0" bIns="0" rtlCol="0"/>
          <a:lstStyle/>
          <a:p>
            <a:endParaRPr lang="fr-FR" dirty="0"/>
          </a:p>
        </p:txBody>
      </p:sp>
      <p:sp>
        <p:nvSpPr>
          <p:cNvPr id="125" name="object 125"/>
          <p:cNvSpPr/>
          <p:nvPr/>
        </p:nvSpPr>
        <p:spPr>
          <a:xfrm>
            <a:off x="6456358" y="4186161"/>
            <a:ext cx="49530" cy="74930"/>
          </a:xfrm>
          <a:custGeom>
            <a:avLst/>
            <a:gdLst/>
            <a:ahLst/>
            <a:cxnLst/>
            <a:rect l="l" t="t" r="r" b="b"/>
            <a:pathLst>
              <a:path w="49529" h="74929">
                <a:moveTo>
                  <a:pt x="0" y="74927"/>
                </a:moveTo>
                <a:lnTo>
                  <a:pt x="34123" y="50508"/>
                </a:lnTo>
                <a:lnTo>
                  <a:pt x="47303" y="11745"/>
                </a:lnTo>
                <a:lnTo>
                  <a:pt x="49166" y="0"/>
                </a:lnTo>
              </a:path>
            </a:pathLst>
          </a:custGeom>
          <a:ln w="19430">
            <a:solidFill>
              <a:srgbClr val="60BC55"/>
            </a:solidFill>
          </a:ln>
        </p:spPr>
        <p:txBody>
          <a:bodyPr wrap="square" lIns="0" tIns="0" rIns="0" bIns="0" rtlCol="0"/>
          <a:lstStyle/>
          <a:p>
            <a:endParaRPr lang="fr-FR" dirty="0"/>
          </a:p>
        </p:txBody>
      </p:sp>
      <p:sp>
        <p:nvSpPr>
          <p:cNvPr id="126" name="object 126"/>
          <p:cNvSpPr/>
          <p:nvPr/>
        </p:nvSpPr>
        <p:spPr>
          <a:xfrm>
            <a:off x="6345482" y="4184918"/>
            <a:ext cx="46990" cy="76200"/>
          </a:xfrm>
          <a:custGeom>
            <a:avLst/>
            <a:gdLst/>
            <a:ahLst/>
            <a:cxnLst/>
            <a:rect l="l" t="t" r="r" b="b"/>
            <a:pathLst>
              <a:path w="46989" h="76200">
                <a:moveTo>
                  <a:pt x="0" y="0"/>
                </a:moveTo>
                <a:lnTo>
                  <a:pt x="8709" y="37191"/>
                </a:lnTo>
                <a:lnTo>
                  <a:pt x="33229" y="70205"/>
                </a:lnTo>
                <a:lnTo>
                  <a:pt x="46972" y="75883"/>
                </a:lnTo>
              </a:path>
            </a:pathLst>
          </a:custGeom>
          <a:ln w="19431">
            <a:solidFill>
              <a:srgbClr val="60BC55"/>
            </a:solidFill>
          </a:ln>
        </p:spPr>
        <p:txBody>
          <a:bodyPr wrap="square" lIns="0" tIns="0" rIns="0" bIns="0" rtlCol="0"/>
          <a:lstStyle/>
          <a:p>
            <a:endParaRPr lang="fr-FR" dirty="0"/>
          </a:p>
        </p:txBody>
      </p:sp>
      <p:sp>
        <p:nvSpPr>
          <p:cNvPr id="127" name="object 127"/>
          <p:cNvSpPr/>
          <p:nvPr/>
        </p:nvSpPr>
        <p:spPr>
          <a:xfrm>
            <a:off x="5876048" y="4104513"/>
            <a:ext cx="59055" cy="60325"/>
          </a:xfrm>
          <a:custGeom>
            <a:avLst/>
            <a:gdLst/>
            <a:ahLst/>
            <a:cxnLst/>
            <a:rect l="l" t="t" r="r" b="b"/>
            <a:pathLst>
              <a:path w="59054" h="60325">
                <a:moveTo>
                  <a:pt x="0" y="29912"/>
                </a:moveTo>
                <a:lnTo>
                  <a:pt x="3172" y="16174"/>
                </a:lnTo>
                <a:lnTo>
                  <a:pt x="11868" y="5662"/>
                </a:lnTo>
                <a:lnTo>
                  <a:pt x="24485" y="0"/>
                </a:lnTo>
                <a:lnTo>
                  <a:pt x="40398" y="2297"/>
                </a:lnTo>
                <a:lnTo>
                  <a:pt x="52046" y="9429"/>
                </a:lnTo>
                <a:lnTo>
                  <a:pt x="58850" y="20139"/>
                </a:lnTo>
                <a:lnTo>
                  <a:pt x="57493" y="37259"/>
                </a:lnTo>
                <a:lnTo>
                  <a:pt x="51593" y="49662"/>
                </a:lnTo>
                <a:lnTo>
                  <a:pt x="42253" y="57242"/>
                </a:lnTo>
                <a:lnTo>
                  <a:pt x="30580" y="59895"/>
                </a:lnTo>
                <a:lnTo>
                  <a:pt x="16784" y="56729"/>
                </a:lnTo>
                <a:lnTo>
                  <a:pt x="6246" y="48061"/>
                </a:lnTo>
                <a:lnTo>
                  <a:pt x="559" y="35482"/>
                </a:lnTo>
                <a:lnTo>
                  <a:pt x="0" y="29912"/>
                </a:lnTo>
                <a:close/>
              </a:path>
            </a:pathLst>
          </a:custGeom>
          <a:ln w="19431">
            <a:solidFill>
              <a:srgbClr val="60BC55"/>
            </a:solidFill>
          </a:ln>
        </p:spPr>
        <p:txBody>
          <a:bodyPr wrap="square" lIns="0" tIns="0" rIns="0" bIns="0" rtlCol="0"/>
          <a:lstStyle/>
          <a:p>
            <a:endParaRPr lang="fr-FR" dirty="0"/>
          </a:p>
        </p:txBody>
      </p:sp>
      <p:sp>
        <p:nvSpPr>
          <p:cNvPr id="128" name="object 128"/>
          <p:cNvSpPr/>
          <p:nvPr/>
        </p:nvSpPr>
        <p:spPr>
          <a:xfrm>
            <a:off x="5936328" y="4058170"/>
            <a:ext cx="49530" cy="74930"/>
          </a:xfrm>
          <a:custGeom>
            <a:avLst/>
            <a:gdLst/>
            <a:ahLst/>
            <a:cxnLst/>
            <a:rect l="l" t="t" r="r" b="b"/>
            <a:pathLst>
              <a:path w="49529" h="74929">
                <a:moveTo>
                  <a:pt x="0" y="74928"/>
                </a:moveTo>
                <a:lnTo>
                  <a:pt x="34129" y="50506"/>
                </a:lnTo>
                <a:lnTo>
                  <a:pt x="47304" y="11741"/>
                </a:lnTo>
                <a:lnTo>
                  <a:pt x="49166" y="0"/>
                </a:lnTo>
              </a:path>
            </a:pathLst>
          </a:custGeom>
          <a:ln w="19431">
            <a:solidFill>
              <a:srgbClr val="60BC55"/>
            </a:solidFill>
          </a:ln>
        </p:spPr>
        <p:txBody>
          <a:bodyPr wrap="square" lIns="0" tIns="0" rIns="0" bIns="0" rtlCol="0"/>
          <a:lstStyle/>
          <a:p>
            <a:endParaRPr lang="fr-FR" dirty="0"/>
          </a:p>
        </p:txBody>
      </p:sp>
      <p:sp>
        <p:nvSpPr>
          <p:cNvPr id="129" name="object 129"/>
          <p:cNvSpPr/>
          <p:nvPr/>
        </p:nvSpPr>
        <p:spPr>
          <a:xfrm>
            <a:off x="5825455" y="4056923"/>
            <a:ext cx="46990" cy="76200"/>
          </a:xfrm>
          <a:custGeom>
            <a:avLst/>
            <a:gdLst/>
            <a:ahLst/>
            <a:cxnLst/>
            <a:rect l="l" t="t" r="r" b="b"/>
            <a:pathLst>
              <a:path w="46989" h="76200">
                <a:moveTo>
                  <a:pt x="0" y="0"/>
                </a:moveTo>
                <a:lnTo>
                  <a:pt x="8707" y="37187"/>
                </a:lnTo>
                <a:lnTo>
                  <a:pt x="33220" y="70207"/>
                </a:lnTo>
                <a:lnTo>
                  <a:pt x="46959" y="75891"/>
                </a:lnTo>
              </a:path>
            </a:pathLst>
          </a:custGeom>
          <a:ln w="19431">
            <a:solidFill>
              <a:srgbClr val="60BC55"/>
            </a:solidFill>
          </a:ln>
        </p:spPr>
        <p:txBody>
          <a:bodyPr wrap="square" lIns="0" tIns="0" rIns="0" bIns="0" rtlCol="0"/>
          <a:lstStyle/>
          <a:p>
            <a:endParaRPr lang="fr-FR" dirty="0"/>
          </a:p>
        </p:txBody>
      </p:sp>
      <p:sp>
        <p:nvSpPr>
          <p:cNvPr id="130" name="object 130"/>
          <p:cNvSpPr/>
          <p:nvPr/>
        </p:nvSpPr>
        <p:spPr>
          <a:xfrm>
            <a:off x="5612538" y="4213912"/>
            <a:ext cx="59055" cy="60325"/>
          </a:xfrm>
          <a:custGeom>
            <a:avLst/>
            <a:gdLst/>
            <a:ahLst/>
            <a:cxnLst/>
            <a:rect l="l" t="t" r="r" b="b"/>
            <a:pathLst>
              <a:path w="59054" h="60325">
                <a:moveTo>
                  <a:pt x="0" y="29912"/>
                </a:moveTo>
                <a:lnTo>
                  <a:pt x="3172" y="16174"/>
                </a:lnTo>
                <a:lnTo>
                  <a:pt x="11868" y="5662"/>
                </a:lnTo>
                <a:lnTo>
                  <a:pt x="24485" y="0"/>
                </a:lnTo>
                <a:lnTo>
                  <a:pt x="40393" y="2290"/>
                </a:lnTo>
                <a:lnTo>
                  <a:pt x="52039" y="9418"/>
                </a:lnTo>
                <a:lnTo>
                  <a:pt x="58845" y="20125"/>
                </a:lnTo>
                <a:lnTo>
                  <a:pt x="57492" y="37250"/>
                </a:lnTo>
                <a:lnTo>
                  <a:pt x="51596" y="49655"/>
                </a:lnTo>
                <a:lnTo>
                  <a:pt x="42262" y="57238"/>
                </a:lnTo>
                <a:lnTo>
                  <a:pt x="30593" y="59895"/>
                </a:lnTo>
                <a:lnTo>
                  <a:pt x="16791" y="56730"/>
                </a:lnTo>
                <a:lnTo>
                  <a:pt x="6251" y="48066"/>
                </a:lnTo>
                <a:lnTo>
                  <a:pt x="561" y="35491"/>
                </a:lnTo>
                <a:lnTo>
                  <a:pt x="0" y="29912"/>
                </a:lnTo>
                <a:close/>
              </a:path>
            </a:pathLst>
          </a:custGeom>
          <a:ln w="19431">
            <a:solidFill>
              <a:srgbClr val="60BC55"/>
            </a:solidFill>
          </a:ln>
        </p:spPr>
        <p:txBody>
          <a:bodyPr wrap="square" lIns="0" tIns="0" rIns="0" bIns="0" rtlCol="0"/>
          <a:lstStyle/>
          <a:p>
            <a:endParaRPr lang="fr-FR" dirty="0"/>
          </a:p>
        </p:txBody>
      </p:sp>
      <p:sp>
        <p:nvSpPr>
          <p:cNvPr id="131" name="object 131"/>
          <p:cNvSpPr/>
          <p:nvPr/>
        </p:nvSpPr>
        <p:spPr>
          <a:xfrm>
            <a:off x="5672817" y="4167571"/>
            <a:ext cx="49530" cy="74930"/>
          </a:xfrm>
          <a:custGeom>
            <a:avLst/>
            <a:gdLst/>
            <a:ahLst/>
            <a:cxnLst/>
            <a:rect l="l" t="t" r="r" b="b"/>
            <a:pathLst>
              <a:path w="49529" h="74929">
                <a:moveTo>
                  <a:pt x="0" y="74927"/>
                </a:moveTo>
                <a:lnTo>
                  <a:pt x="34129" y="50508"/>
                </a:lnTo>
                <a:lnTo>
                  <a:pt x="47304" y="11745"/>
                </a:lnTo>
                <a:lnTo>
                  <a:pt x="49166" y="0"/>
                </a:lnTo>
              </a:path>
            </a:pathLst>
          </a:custGeom>
          <a:ln w="19431">
            <a:solidFill>
              <a:srgbClr val="60BC55"/>
            </a:solidFill>
          </a:ln>
        </p:spPr>
        <p:txBody>
          <a:bodyPr wrap="square" lIns="0" tIns="0" rIns="0" bIns="0" rtlCol="0"/>
          <a:lstStyle/>
          <a:p>
            <a:endParaRPr lang="fr-FR" dirty="0"/>
          </a:p>
        </p:txBody>
      </p:sp>
      <p:sp>
        <p:nvSpPr>
          <p:cNvPr id="132" name="object 132"/>
          <p:cNvSpPr/>
          <p:nvPr/>
        </p:nvSpPr>
        <p:spPr>
          <a:xfrm>
            <a:off x="5561946" y="4166321"/>
            <a:ext cx="46990" cy="76200"/>
          </a:xfrm>
          <a:custGeom>
            <a:avLst/>
            <a:gdLst/>
            <a:ahLst/>
            <a:cxnLst/>
            <a:rect l="l" t="t" r="r" b="b"/>
            <a:pathLst>
              <a:path w="46989" h="76200">
                <a:moveTo>
                  <a:pt x="0" y="0"/>
                </a:moveTo>
                <a:lnTo>
                  <a:pt x="8707" y="37187"/>
                </a:lnTo>
                <a:lnTo>
                  <a:pt x="33220" y="70207"/>
                </a:lnTo>
                <a:lnTo>
                  <a:pt x="46959" y="75891"/>
                </a:lnTo>
              </a:path>
            </a:pathLst>
          </a:custGeom>
          <a:ln w="19431">
            <a:solidFill>
              <a:srgbClr val="60BC55"/>
            </a:solidFill>
          </a:ln>
        </p:spPr>
        <p:txBody>
          <a:bodyPr wrap="square" lIns="0" tIns="0" rIns="0" bIns="0" rtlCol="0"/>
          <a:lstStyle/>
          <a:p>
            <a:endParaRPr lang="fr-FR" dirty="0"/>
          </a:p>
        </p:txBody>
      </p:sp>
      <p:sp>
        <p:nvSpPr>
          <p:cNvPr id="133" name="object 133"/>
          <p:cNvSpPr/>
          <p:nvPr/>
        </p:nvSpPr>
        <p:spPr>
          <a:xfrm>
            <a:off x="5612538" y="3564747"/>
            <a:ext cx="59055" cy="60325"/>
          </a:xfrm>
          <a:custGeom>
            <a:avLst/>
            <a:gdLst/>
            <a:ahLst/>
            <a:cxnLst/>
            <a:rect l="l" t="t" r="r" b="b"/>
            <a:pathLst>
              <a:path w="59054" h="60325">
                <a:moveTo>
                  <a:pt x="0" y="29912"/>
                </a:moveTo>
                <a:lnTo>
                  <a:pt x="3172" y="16174"/>
                </a:lnTo>
                <a:lnTo>
                  <a:pt x="11868" y="5662"/>
                </a:lnTo>
                <a:lnTo>
                  <a:pt x="24485" y="0"/>
                </a:lnTo>
                <a:lnTo>
                  <a:pt x="40398" y="2297"/>
                </a:lnTo>
                <a:lnTo>
                  <a:pt x="52046" y="9429"/>
                </a:lnTo>
                <a:lnTo>
                  <a:pt x="58850" y="20139"/>
                </a:lnTo>
                <a:lnTo>
                  <a:pt x="57493" y="37259"/>
                </a:lnTo>
                <a:lnTo>
                  <a:pt x="51593" y="49662"/>
                </a:lnTo>
                <a:lnTo>
                  <a:pt x="42253" y="57242"/>
                </a:lnTo>
                <a:lnTo>
                  <a:pt x="30580" y="59895"/>
                </a:lnTo>
                <a:lnTo>
                  <a:pt x="16784" y="56729"/>
                </a:lnTo>
                <a:lnTo>
                  <a:pt x="6246" y="48061"/>
                </a:lnTo>
                <a:lnTo>
                  <a:pt x="559" y="35482"/>
                </a:lnTo>
                <a:lnTo>
                  <a:pt x="0" y="29912"/>
                </a:lnTo>
                <a:close/>
              </a:path>
            </a:pathLst>
          </a:custGeom>
          <a:ln w="19431">
            <a:solidFill>
              <a:srgbClr val="60BC55"/>
            </a:solidFill>
          </a:ln>
        </p:spPr>
        <p:txBody>
          <a:bodyPr wrap="square" lIns="0" tIns="0" rIns="0" bIns="0" rtlCol="0"/>
          <a:lstStyle/>
          <a:p>
            <a:endParaRPr lang="fr-FR" dirty="0"/>
          </a:p>
        </p:txBody>
      </p:sp>
      <p:sp>
        <p:nvSpPr>
          <p:cNvPr id="134" name="object 134"/>
          <p:cNvSpPr/>
          <p:nvPr/>
        </p:nvSpPr>
        <p:spPr>
          <a:xfrm>
            <a:off x="5672817" y="3518404"/>
            <a:ext cx="49530" cy="74930"/>
          </a:xfrm>
          <a:custGeom>
            <a:avLst/>
            <a:gdLst/>
            <a:ahLst/>
            <a:cxnLst/>
            <a:rect l="l" t="t" r="r" b="b"/>
            <a:pathLst>
              <a:path w="49529" h="74929">
                <a:moveTo>
                  <a:pt x="0" y="74927"/>
                </a:moveTo>
                <a:lnTo>
                  <a:pt x="34129" y="50508"/>
                </a:lnTo>
                <a:lnTo>
                  <a:pt x="47304" y="11745"/>
                </a:lnTo>
                <a:lnTo>
                  <a:pt x="49166" y="0"/>
                </a:lnTo>
              </a:path>
            </a:pathLst>
          </a:custGeom>
          <a:ln w="19431">
            <a:solidFill>
              <a:srgbClr val="60BC55"/>
            </a:solidFill>
          </a:ln>
        </p:spPr>
        <p:txBody>
          <a:bodyPr wrap="square" lIns="0" tIns="0" rIns="0" bIns="0" rtlCol="0"/>
          <a:lstStyle/>
          <a:p>
            <a:endParaRPr lang="fr-FR" dirty="0"/>
          </a:p>
        </p:txBody>
      </p:sp>
      <p:sp>
        <p:nvSpPr>
          <p:cNvPr id="135" name="object 135"/>
          <p:cNvSpPr/>
          <p:nvPr/>
        </p:nvSpPr>
        <p:spPr>
          <a:xfrm>
            <a:off x="5561946" y="3517155"/>
            <a:ext cx="46990" cy="76200"/>
          </a:xfrm>
          <a:custGeom>
            <a:avLst/>
            <a:gdLst/>
            <a:ahLst/>
            <a:cxnLst/>
            <a:rect l="l" t="t" r="r" b="b"/>
            <a:pathLst>
              <a:path w="46989" h="76200">
                <a:moveTo>
                  <a:pt x="0" y="0"/>
                </a:moveTo>
                <a:lnTo>
                  <a:pt x="8707" y="37187"/>
                </a:lnTo>
                <a:lnTo>
                  <a:pt x="33220" y="70207"/>
                </a:lnTo>
                <a:lnTo>
                  <a:pt x="46959" y="75891"/>
                </a:lnTo>
              </a:path>
            </a:pathLst>
          </a:custGeom>
          <a:ln w="19431">
            <a:solidFill>
              <a:srgbClr val="60BC55"/>
            </a:solidFill>
          </a:ln>
        </p:spPr>
        <p:txBody>
          <a:bodyPr wrap="square" lIns="0" tIns="0" rIns="0" bIns="0" rtlCol="0"/>
          <a:lstStyle/>
          <a:p>
            <a:endParaRPr lang="fr-FR" dirty="0"/>
          </a:p>
        </p:txBody>
      </p:sp>
      <p:sp>
        <p:nvSpPr>
          <p:cNvPr id="136" name="object 136"/>
          <p:cNvSpPr/>
          <p:nvPr/>
        </p:nvSpPr>
        <p:spPr>
          <a:xfrm>
            <a:off x="5953849" y="3564744"/>
            <a:ext cx="59055" cy="60325"/>
          </a:xfrm>
          <a:custGeom>
            <a:avLst/>
            <a:gdLst/>
            <a:ahLst/>
            <a:cxnLst/>
            <a:rect l="l" t="t" r="r" b="b"/>
            <a:pathLst>
              <a:path w="59054" h="60325">
                <a:moveTo>
                  <a:pt x="0" y="29915"/>
                </a:moveTo>
                <a:lnTo>
                  <a:pt x="3180" y="16173"/>
                </a:lnTo>
                <a:lnTo>
                  <a:pt x="11881" y="5658"/>
                </a:lnTo>
                <a:lnTo>
                  <a:pt x="24503" y="0"/>
                </a:lnTo>
                <a:lnTo>
                  <a:pt x="40413" y="2300"/>
                </a:lnTo>
                <a:lnTo>
                  <a:pt x="52056" y="9434"/>
                </a:lnTo>
                <a:lnTo>
                  <a:pt x="58859" y="20147"/>
                </a:lnTo>
                <a:lnTo>
                  <a:pt x="57497" y="37267"/>
                </a:lnTo>
                <a:lnTo>
                  <a:pt x="51591" y="49670"/>
                </a:lnTo>
                <a:lnTo>
                  <a:pt x="42247" y="57248"/>
                </a:lnTo>
                <a:lnTo>
                  <a:pt x="30571" y="59899"/>
                </a:lnTo>
                <a:lnTo>
                  <a:pt x="16778" y="56731"/>
                </a:lnTo>
                <a:lnTo>
                  <a:pt x="6243" y="48061"/>
                </a:lnTo>
                <a:lnTo>
                  <a:pt x="558" y="35478"/>
                </a:lnTo>
                <a:lnTo>
                  <a:pt x="0" y="29915"/>
                </a:lnTo>
                <a:close/>
              </a:path>
            </a:pathLst>
          </a:custGeom>
          <a:ln w="19431">
            <a:solidFill>
              <a:srgbClr val="60BC55"/>
            </a:solidFill>
          </a:ln>
        </p:spPr>
        <p:txBody>
          <a:bodyPr wrap="square" lIns="0" tIns="0" rIns="0" bIns="0" rtlCol="0"/>
          <a:lstStyle/>
          <a:p>
            <a:endParaRPr lang="fr-FR" dirty="0"/>
          </a:p>
        </p:txBody>
      </p:sp>
      <p:sp>
        <p:nvSpPr>
          <p:cNvPr id="137" name="object 137"/>
          <p:cNvSpPr/>
          <p:nvPr/>
        </p:nvSpPr>
        <p:spPr>
          <a:xfrm>
            <a:off x="6014130" y="3518404"/>
            <a:ext cx="49530" cy="74930"/>
          </a:xfrm>
          <a:custGeom>
            <a:avLst/>
            <a:gdLst/>
            <a:ahLst/>
            <a:cxnLst/>
            <a:rect l="l" t="t" r="r" b="b"/>
            <a:pathLst>
              <a:path w="49529" h="74929">
                <a:moveTo>
                  <a:pt x="0" y="74927"/>
                </a:moveTo>
                <a:lnTo>
                  <a:pt x="34129" y="50508"/>
                </a:lnTo>
                <a:lnTo>
                  <a:pt x="47304" y="11745"/>
                </a:lnTo>
                <a:lnTo>
                  <a:pt x="49166" y="0"/>
                </a:lnTo>
              </a:path>
            </a:pathLst>
          </a:custGeom>
          <a:ln w="19431">
            <a:solidFill>
              <a:srgbClr val="60BC55"/>
            </a:solidFill>
          </a:ln>
        </p:spPr>
        <p:txBody>
          <a:bodyPr wrap="square" lIns="0" tIns="0" rIns="0" bIns="0" rtlCol="0"/>
          <a:lstStyle/>
          <a:p>
            <a:endParaRPr lang="fr-FR" dirty="0"/>
          </a:p>
        </p:txBody>
      </p:sp>
      <p:sp>
        <p:nvSpPr>
          <p:cNvPr id="138" name="object 138"/>
          <p:cNvSpPr/>
          <p:nvPr/>
        </p:nvSpPr>
        <p:spPr>
          <a:xfrm>
            <a:off x="5903257" y="3517155"/>
            <a:ext cx="46990" cy="76200"/>
          </a:xfrm>
          <a:custGeom>
            <a:avLst/>
            <a:gdLst/>
            <a:ahLst/>
            <a:cxnLst/>
            <a:rect l="l" t="t" r="r" b="b"/>
            <a:pathLst>
              <a:path w="46989" h="76200">
                <a:moveTo>
                  <a:pt x="0" y="0"/>
                </a:moveTo>
                <a:lnTo>
                  <a:pt x="8713" y="37187"/>
                </a:lnTo>
                <a:lnTo>
                  <a:pt x="33221" y="70207"/>
                </a:lnTo>
                <a:lnTo>
                  <a:pt x="46959" y="75891"/>
                </a:lnTo>
              </a:path>
            </a:pathLst>
          </a:custGeom>
          <a:ln w="19431">
            <a:solidFill>
              <a:srgbClr val="60BC55"/>
            </a:solidFill>
          </a:ln>
        </p:spPr>
        <p:txBody>
          <a:bodyPr wrap="square" lIns="0" tIns="0" rIns="0" bIns="0" rtlCol="0"/>
          <a:lstStyle/>
          <a:p>
            <a:endParaRPr lang="fr-FR" dirty="0"/>
          </a:p>
        </p:txBody>
      </p:sp>
      <p:sp>
        <p:nvSpPr>
          <p:cNvPr id="139" name="object 139"/>
          <p:cNvSpPr/>
          <p:nvPr/>
        </p:nvSpPr>
        <p:spPr>
          <a:xfrm>
            <a:off x="6451513" y="3619810"/>
            <a:ext cx="59055" cy="60325"/>
          </a:xfrm>
          <a:custGeom>
            <a:avLst/>
            <a:gdLst/>
            <a:ahLst/>
            <a:cxnLst/>
            <a:rect l="l" t="t" r="r" b="b"/>
            <a:pathLst>
              <a:path w="59054" h="60325">
                <a:moveTo>
                  <a:pt x="0" y="29912"/>
                </a:moveTo>
                <a:lnTo>
                  <a:pt x="3172" y="16174"/>
                </a:lnTo>
                <a:lnTo>
                  <a:pt x="11868" y="5662"/>
                </a:lnTo>
                <a:lnTo>
                  <a:pt x="24485" y="0"/>
                </a:lnTo>
                <a:lnTo>
                  <a:pt x="40398" y="2297"/>
                </a:lnTo>
                <a:lnTo>
                  <a:pt x="52046" y="9429"/>
                </a:lnTo>
                <a:lnTo>
                  <a:pt x="58850" y="20139"/>
                </a:lnTo>
                <a:lnTo>
                  <a:pt x="57493" y="37259"/>
                </a:lnTo>
                <a:lnTo>
                  <a:pt x="51593" y="49662"/>
                </a:lnTo>
                <a:lnTo>
                  <a:pt x="42253" y="57242"/>
                </a:lnTo>
                <a:lnTo>
                  <a:pt x="30580" y="59895"/>
                </a:lnTo>
                <a:lnTo>
                  <a:pt x="16781" y="56729"/>
                </a:lnTo>
                <a:lnTo>
                  <a:pt x="6241" y="48061"/>
                </a:lnTo>
                <a:lnTo>
                  <a:pt x="555" y="35482"/>
                </a:lnTo>
                <a:lnTo>
                  <a:pt x="0" y="29912"/>
                </a:lnTo>
                <a:close/>
              </a:path>
            </a:pathLst>
          </a:custGeom>
          <a:ln w="19431">
            <a:solidFill>
              <a:srgbClr val="60BC55"/>
            </a:solidFill>
          </a:ln>
        </p:spPr>
        <p:txBody>
          <a:bodyPr wrap="square" lIns="0" tIns="0" rIns="0" bIns="0" rtlCol="0"/>
          <a:lstStyle/>
          <a:p>
            <a:endParaRPr lang="fr-FR" dirty="0"/>
          </a:p>
        </p:txBody>
      </p:sp>
      <p:sp>
        <p:nvSpPr>
          <p:cNvPr id="140" name="object 140"/>
          <p:cNvSpPr/>
          <p:nvPr/>
        </p:nvSpPr>
        <p:spPr>
          <a:xfrm>
            <a:off x="6511794" y="3573466"/>
            <a:ext cx="49530" cy="74930"/>
          </a:xfrm>
          <a:custGeom>
            <a:avLst/>
            <a:gdLst/>
            <a:ahLst/>
            <a:cxnLst/>
            <a:rect l="l" t="t" r="r" b="b"/>
            <a:pathLst>
              <a:path w="49529" h="74929">
                <a:moveTo>
                  <a:pt x="0" y="74928"/>
                </a:moveTo>
                <a:lnTo>
                  <a:pt x="34123" y="50506"/>
                </a:lnTo>
                <a:lnTo>
                  <a:pt x="47303" y="11741"/>
                </a:lnTo>
                <a:lnTo>
                  <a:pt x="49166" y="0"/>
                </a:lnTo>
              </a:path>
            </a:pathLst>
          </a:custGeom>
          <a:ln w="19431">
            <a:solidFill>
              <a:srgbClr val="60BC55"/>
            </a:solidFill>
          </a:ln>
        </p:spPr>
        <p:txBody>
          <a:bodyPr wrap="square" lIns="0" tIns="0" rIns="0" bIns="0" rtlCol="0"/>
          <a:lstStyle/>
          <a:p>
            <a:endParaRPr lang="fr-FR" dirty="0"/>
          </a:p>
        </p:txBody>
      </p:sp>
      <p:sp>
        <p:nvSpPr>
          <p:cNvPr id="141" name="object 141"/>
          <p:cNvSpPr/>
          <p:nvPr/>
        </p:nvSpPr>
        <p:spPr>
          <a:xfrm>
            <a:off x="6400918" y="3572219"/>
            <a:ext cx="46990" cy="76200"/>
          </a:xfrm>
          <a:custGeom>
            <a:avLst/>
            <a:gdLst/>
            <a:ahLst/>
            <a:cxnLst/>
            <a:rect l="l" t="t" r="r" b="b"/>
            <a:pathLst>
              <a:path w="46989" h="76200">
                <a:moveTo>
                  <a:pt x="0" y="0"/>
                </a:moveTo>
                <a:lnTo>
                  <a:pt x="8707" y="37187"/>
                </a:lnTo>
                <a:lnTo>
                  <a:pt x="33220" y="70207"/>
                </a:lnTo>
                <a:lnTo>
                  <a:pt x="46959" y="75891"/>
                </a:lnTo>
              </a:path>
            </a:pathLst>
          </a:custGeom>
          <a:ln w="19431">
            <a:solidFill>
              <a:srgbClr val="60BC55"/>
            </a:solidFill>
          </a:ln>
        </p:spPr>
        <p:txBody>
          <a:bodyPr wrap="square" lIns="0" tIns="0" rIns="0" bIns="0" rtlCol="0"/>
          <a:lstStyle/>
          <a:p>
            <a:endParaRPr lang="fr-FR" dirty="0"/>
          </a:p>
        </p:txBody>
      </p:sp>
      <p:sp>
        <p:nvSpPr>
          <p:cNvPr id="142" name="object 142"/>
          <p:cNvSpPr/>
          <p:nvPr/>
        </p:nvSpPr>
        <p:spPr>
          <a:xfrm>
            <a:off x="6115249" y="2761457"/>
            <a:ext cx="59055" cy="60325"/>
          </a:xfrm>
          <a:custGeom>
            <a:avLst/>
            <a:gdLst/>
            <a:ahLst/>
            <a:cxnLst/>
            <a:rect l="l" t="t" r="r" b="b"/>
            <a:pathLst>
              <a:path w="59054" h="60325">
                <a:moveTo>
                  <a:pt x="58845" y="29983"/>
                </a:moveTo>
                <a:lnTo>
                  <a:pt x="55673" y="43720"/>
                </a:lnTo>
                <a:lnTo>
                  <a:pt x="46976" y="54233"/>
                </a:lnTo>
                <a:lnTo>
                  <a:pt x="34360" y="59895"/>
                </a:lnTo>
                <a:lnTo>
                  <a:pt x="18451" y="57605"/>
                </a:lnTo>
                <a:lnTo>
                  <a:pt x="6806" y="50477"/>
                </a:lnTo>
                <a:lnTo>
                  <a:pt x="0" y="39769"/>
                </a:lnTo>
                <a:lnTo>
                  <a:pt x="1352" y="22645"/>
                </a:lnTo>
                <a:lnTo>
                  <a:pt x="7248" y="10240"/>
                </a:lnTo>
                <a:lnTo>
                  <a:pt x="16583" y="2657"/>
                </a:lnTo>
                <a:lnTo>
                  <a:pt x="28251" y="0"/>
                </a:lnTo>
                <a:lnTo>
                  <a:pt x="42054" y="3165"/>
                </a:lnTo>
                <a:lnTo>
                  <a:pt x="52594" y="11829"/>
                </a:lnTo>
                <a:lnTo>
                  <a:pt x="58284" y="24404"/>
                </a:lnTo>
                <a:lnTo>
                  <a:pt x="58845" y="29983"/>
                </a:lnTo>
                <a:close/>
              </a:path>
            </a:pathLst>
          </a:custGeom>
          <a:ln w="19431">
            <a:solidFill>
              <a:srgbClr val="ED1C24"/>
            </a:solidFill>
          </a:ln>
        </p:spPr>
        <p:txBody>
          <a:bodyPr wrap="square" lIns="0" tIns="0" rIns="0" bIns="0" rtlCol="0"/>
          <a:lstStyle/>
          <a:p>
            <a:endParaRPr lang="fr-FR" dirty="0"/>
          </a:p>
        </p:txBody>
      </p:sp>
      <p:sp>
        <p:nvSpPr>
          <p:cNvPr id="143" name="object 143"/>
          <p:cNvSpPr/>
          <p:nvPr/>
        </p:nvSpPr>
        <p:spPr>
          <a:xfrm>
            <a:off x="6064649" y="2792767"/>
            <a:ext cx="49530" cy="74930"/>
          </a:xfrm>
          <a:custGeom>
            <a:avLst/>
            <a:gdLst/>
            <a:ahLst/>
            <a:cxnLst/>
            <a:rect l="l" t="t" r="r" b="b"/>
            <a:pathLst>
              <a:path w="49529" h="74930">
                <a:moveTo>
                  <a:pt x="49166" y="0"/>
                </a:moveTo>
                <a:lnTo>
                  <a:pt x="15037" y="24422"/>
                </a:lnTo>
                <a:lnTo>
                  <a:pt x="1862" y="63186"/>
                </a:lnTo>
                <a:lnTo>
                  <a:pt x="0" y="74928"/>
                </a:lnTo>
              </a:path>
            </a:pathLst>
          </a:custGeom>
          <a:ln w="19431">
            <a:solidFill>
              <a:srgbClr val="ED1C24"/>
            </a:solidFill>
          </a:ln>
        </p:spPr>
        <p:txBody>
          <a:bodyPr wrap="square" lIns="0" tIns="0" rIns="0" bIns="0" rtlCol="0"/>
          <a:lstStyle/>
          <a:p>
            <a:endParaRPr lang="fr-FR" dirty="0"/>
          </a:p>
        </p:txBody>
      </p:sp>
      <p:sp>
        <p:nvSpPr>
          <p:cNvPr id="144" name="object 144"/>
          <p:cNvSpPr/>
          <p:nvPr/>
        </p:nvSpPr>
        <p:spPr>
          <a:xfrm>
            <a:off x="6177729" y="2793051"/>
            <a:ext cx="46990" cy="76200"/>
          </a:xfrm>
          <a:custGeom>
            <a:avLst/>
            <a:gdLst/>
            <a:ahLst/>
            <a:cxnLst/>
            <a:rect l="l" t="t" r="r" b="b"/>
            <a:pathLst>
              <a:path w="46989" h="76200">
                <a:moveTo>
                  <a:pt x="46959" y="75891"/>
                </a:moveTo>
                <a:lnTo>
                  <a:pt x="38251" y="38703"/>
                </a:lnTo>
                <a:lnTo>
                  <a:pt x="13738" y="5683"/>
                </a:lnTo>
                <a:lnTo>
                  <a:pt x="0" y="0"/>
                </a:lnTo>
              </a:path>
            </a:pathLst>
          </a:custGeom>
          <a:ln w="19431">
            <a:solidFill>
              <a:srgbClr val="ED1C24"/>
            </a:solidFill>
          </a:ln>
        </p:spPr>
        <p:txBody>
          <a:bodyPr wrap="square" lIns="0" tIns="0" rIns="0" bIns="0" rtlCol="0"/>
          <a:lstStyle/>
          <a:p>
            <a:endParaRPr lang="fr-FR" dirty="0"/>
          </a:p>
        </p:txBody>
      </p:sp>
      <p:sp>
        <p:nvSpPr>
          <p:cNvPr id="145" name="object 145"/>
          <p:cNvSpPr/>
          <p:nvPr/>
        </p:nvSpPr>
        <p:spPr>
          <a:xfrm>
            <a:off x="5894997" y="2653929"/>
            <a:ext cx="59055" cy="60325"/>
          </a:xfrm>
          <a:custGeom>
            <a:avLst/>
            <a:gdLst/>
            <a:ahLst/>
            <a:cxnLst/>
            <a:rect l="l" t="t" r="r" b="b"/>
            <a:pathLst>
              <a:path w="59054" h="60325">
                <a:moveTo>
                  <a:pt x="58845" y="29983"/>
                </a:moveTo>
                <a:lnTo>
                  <a:pt x="55673" y="43720"/>
                </a:lnTo>
                <a:lnTo>
                  <a:pt x="46976" y="54233"/>
                </a:lnTo>
                <a:lnTo>
                  <a:pt x="34360" y="59895"/>
                </a:lnTo>
                <a:lnTo>
                  <a:pt x="18451" y="57605"/>
                </a:lnTo>
                <a:lnTo>
                  <a:pt x="6806" y="50477"/>
                </a:lnTo>
                <a:lnTo>
                  <a:pt x="0" y="39769"/>
                </a:lnTo>
                <a:lnTo>
                  <a:pt x="1352" y="22645"/>
                </a:lnTo>
                <a:lnTo>
                  <a:pt x="7248" y="10240"/>
                </a:lnTo>
                <a:lnTo>
                  <a:pt x="16583" y="2657"/>
                </a:lnTo>
                <a:lnTo>
                  <a:pt x="28251" y="0"/>
                </a:lnTo>
                <a:lnTo>
                  <a:pt x="42054" y="3165"/>
                </a:lnTo>
                <a:lnTo>
                  <a:pt x="52594" y="11829"/>
                </a:lnTo>
                <a:lnTo>
                  <a:pt x="58284" y="24404"/>
                </a:lnTo>
                <a:lnTo>
                  <a:pt x="58845" y="29983"/>
                </a:lnTo>
                <a:close/>
              </a:path>
            </a:pathLst>
          </a:custGeom>
          <a:ln w="19431">
            <a:solidFill>
              <a:srgbClr val="ED1C24"/>
            </a:solidFill>
          </a:ln>
        </p:spPr>
        <p:txBody>
          <a:bodyPr wrap="square" lIns="0" tIns="0" rIns="0" bIns="0" rtlCol="0"/>
          <a:lstStyle/>
          <a:p>
            <a:endParaRPr lang="fr-FR" dirty="0"/>
          </a:p>
        </p:txBody>
      </p:sp>
      <p:sp>
        <p:nvSpPr>
          <p:cNvPr id="146" name="object 146"/>
          <p:cNvSpPr/>
          <p:nvPr/>
        </p:nvSpPr>
        <p:spPr>
          <a:xfrm>
            <a:off x="5844397" y="2685247"/>
            <a:ext cx="49530" cy="74930"/>
          </a:xfrm>
          <a:custGeom>
            <a:avLst/>
            <a:gdLst/>
            <a:ahLst/>
            <a:cxnLst/>
            <a:rect l="l" t="t" r="r" b="b"/>
            <a:pathLst>
              <a:path w="49529" h="74930">
                <a:moveTo>
                  <a:pt x="49166" y="0"/>
                </a:moveTo>
                <a:lnTo>
                  <a:pt x="15037" y="24422"/>
                </a:lnTo>
                <a:lnTo>
                  <a:pt x="1862" y="63186"/>
                </a:lnTo>
                <a:lnTo>
                  <a:pt x="0" y="74928"/>
                </a:lnTo>
              </a:path>
            </a:pathLst>
          </a:custGeom>
          <a:ln w="19431">
            <a:solidFill>
              <a:srgbClr val="ED1C24"/>
            </a:solidFill>
          </a:ln>
        </p:spPr>
        <p:txBody>
          <a:bodyPr wrap="square" lIns="0" tIns="0" rIns="0" bIns="0" rtlCol="0"/>
          <a:lstStyle/>
          <a:p>
            <a:endParaRPr lang="fr-FR" dirty="0"/>
          </a:p>
        </p:txBody>
      </p:sp>
      <p:sp>
        <p:nvSpPr>
          <p:cNvPr id="147" name="object 147"/>
          <p:cNvSpPr/>
          <p:nvPr/>
        </p:nvSpPr>
        <p:spPr>
          <a:xfrm>
            <a:off x="5957475" y="2685530"/>
            <a:ext cx="46990" cy="76200"/>
          </a:xfrm>
          <a:custGeom>
            <a:avLst/>
            <a:gdLst/>
            <a:ahLst/>
            <a:cxnLst/>
            <a:rect l="l" t="t" r="r" b="b"/>
            <a:pathLst>
              <a:path w="46989" h="76200">
                <a:moveTo>
                  <a:pt x="46959" y="75892"/>
                </a:moveTo>
                <a:lnTo>
                  <a:pt x="38251" y="38695"/>
                </a:lnTo>
                <a:lnTo>
                  <a:pt x="13738" y="5679"/>
                </a:lnTo>
                <a:lnTo>
                  <a:pt x="0" y="0"/>
                </a:lnTo>
              </a:path>
            </a:pathLst>
          </a:custGeom>
          <a:ln w="19431">
            <a:solidFill>
              <a:srgbClr val="ED1C24"/>
            </a:solidFill>
          </a:ln>
        </p:spPr>
        <p:txBody>
          <a:bodyPr wrap="square" lIns="0" tIns="0" rIns="0" bIns="0" rtlCol="0"/>
          <a:lstStyle/>
          <a:p>
            <a:endParaRPr lang="fr-FR" dirty="0"/>
          </a:p>
        </p:txBody>
      </p:sp>
      <p:sp>
        <p:nvSpPr>
          <p:cNvPr id="148" name="object 148"/>
          <p:cNvSpPr/>
          <p:nvPr/>
        </p:nvSpPr>
        <p:spPr>
          <a:xfrm>
            <a:off x="5821578" y="2868940"/>
            <a:ext cx="59055" cy="60325"/>
          </a:xfrm>
          <a:custGeom>
            <a:avLst/>
            <a:gdLst/>
            <a:ahLst/>
            <a:cxnLst/>
            <a:rect l="l" t="t" r="r" b="b"/>
            <a:pathLst>
              <a:path w="59054" h="60325">
                <a:moveTo>
                  <a:pt x="58845" y="29983"/>
                </a:moveTo>
                <a:lnTo>
                  <a:pt x="55673" y="43720"/>
                </a:lnTo>
                <a:lnTo>
                  <a:pt x="46976" y="54233"/>
                </a:lnTo>
                <a:lnTo>
                  <a:pt x="34360" y="59895"/>
                </a:lnTo>
                <a:lnTo>
                  <a:pt x="18451" y="57605"/>
                </a:lnTo>
                <a:lnTo>
                  <a:pt x="6806" y="50477"/>
                </a:lnTo>
                <a:lnTo>
                  <a:pt x="0" y="39769"/>
                </a:lnTo>
                <a:lnTo>
                  <a:pt x="1352" y="22645"/>
                </a:lnTo>
                <a:lnTo>
                  <a:pt x="7248" y="10240"/>
                </a:lnTo>
                <a:lnTo>
                  <a:pt x="16583" y="2657"/>
                </a:lnTo>
                <a:lnTo>
                  <a:pt x="28251" y="0"/>
                </a:lnTo>
                <a:lnTo>
                  <a:pt x="42054" y="3165"/>
                </a:lnTo>
                <a:lnTo>
                  <a:pt x="52594" y="11829"/>
                </a:lnTo>
                <a:lnTo>
                  <a:pt x="58284" y="24404"/>
                </a:lnTo>
                <a:lnTo>
                  <a:pt x="58845" y="29983"/>
                </a:lnTo>
                <a:close/>
              </a:path>
            </a:pathLst>
          </a:custGeom>
          <a:ln w="19431">
            <a:solidFill>
              <a:srgbClr val="ED1C24"/>
            </a:solidFill>
          </a:ln>
        </p:spPr>
        <p:txBody>
          <a:bodyPr wrap="square" lIns="0" tIns="0" rIns="0" bIns="0" rtlCol="0"/>
          <a:lstStyle/>
          <a:p>
            <a:endParaRPr lang="fr-FR" dirty="0"/>
          </a:p>
        </p:txBody>
      </p:sp>
      <p:sp>
        <p:nvSpPr>
          <p:cNvPr id="149" name="object 149"/>
          <p:cNvSpPr/>
          <p:nvPr/>
        </p:nvSpPr>
        <p:spPr>
          <a:xfrm>
            <a:off x="5770977" y="2900256"/>
            <a:ext cx="49530" cy="74930"/>
          </a:xfrm>
          <a:custGeom>
            <a:avLst/>
            <a:gdLst/>
            <a:ahLst/>
            <a:cxnLst/>
            <a:rect l="l" t="t" r="r" b="b"/>
            <a:pathLst>
              <a:path w="49529" h="74930">
                <a:moveTo>
                  <a:pt x="49166" y="0"/>
                </a:moveTo>
                <a:lnTo>
                  <a:pt x="15037" y="24418"/>
                </a:lnTo>
                <a:lnTo>
                  <a:pt x="1862" y="63182"/>
                </a:lnTo>
                <a:lnTo>
                  <a:pt x="0" y="74927"/>
                </a:lnTo>
              </a:path>
            </a:pathLst>
          </a:custGeom>
          <a:ln w="19431">
            <a:solidFill>
              <a:srgbClr val="ED1C24"/>
            </a:solidFill>
          </a:ln>
        </p:spPr>
        <p:txBody>
          <a:bodyPr wrap="square" lIns="0" tIns="0" rIns="0" bIns="0" rtlCol="0"/>
          <a:lstStyle/>
          <a:p>
            <a:endParaRPr lang="fr-FR" dirty="0"/>
          </a:p>
        </p:txBody>
      </p:sp>
      <p:sp>
        <p:nvSpPr>
          <p:cNvPr id="150" name="object 150"/>
          <p:cNvSpPr/>
          <p:nvPr/>
        </p:nvSpPr>
        <p:spPr>
          <a:xfrm>
            <a:off x="5884056" y="2900541"/>
            <a:ext cx="46990" cy="76200"/>
          </a:xfrm>
          <a:custGeom>
            <a:avLst/>
            <a:gdLst/>
            <a:ahLst/>
            <a:cxnLst/>
            <a:rect l="l" t="t" r="r" b="b"/>
            <a:pathLst>
              <a:path w="46989" h="76200">
                <a:moveTo>
                  <a:pt x="46959" y="75892"/>
                </a:moveTo>
                <a:lnTo>
                  <a:pt x="38251" y="38695"/>
                </a:lnTo>
                <a:lnTo>
                  <a:pt x="13738" y="5679"/>
                </a:lnTo>
                <a:lnTo>
                  <a:pt x="0" y="0"/>
                </a:lnTo>
              </a:path>
            </a:pathLst>
          </a:custGeom>
          <a:ln w="19431">
            <a:solidFill>
              <a:srgbClr val="ED1C24"/>
            </a:solidFill>
          </a:ln>
        </p:spPr>
        <p:txBody>
          <a:bodyPr wrap="square" lIns="0" tIns="0" rIns="0" bIns="0" rtlCol="0"/>
          <a:lstStyle/>
          <a:p>
            <a:endParaRPr lang="fr-FR" dirty="0"/>
          </a:p>
        </p:txBody>
      </p:sp>
      <p:sp>
        <p:nvSpPr>
          <p:cNvPr id="151" name="object 151"/>
          <p:cNvSpPr/>
          <p:nvPr/>
        </p:nvSpPr>
        <p:spPr>
          <a:xfrm>
            <a:off x="5693096" y="2343084"/>
            <a:ext cx="59055" cy="60325"/>
          </a:xfrm>
          <a:custGeom>
            <a:avLst/>
            <a:gdLst/>
            <a:ahLst/>
            <a:cxnLst/>
            <a:rect l="l" t="t" r="r" b="b"/>
            <a:pathLst>
              <a:path w="59054" h="60325">
                <a:moveTo>
                  <a:pt x="58845" y="29983"/>
                </a:moveTo>
                <a:lnTo>
                  <a:pt x="55674" y="43720"/>
                </a:lnTo>
                <a:lnTo>
                  <a:pt x="46981" y="54233"/>
                </a:lnTo>
                <a:lnTo>
                  <a:pt x="34362" y="59895"/>
                </a:lnTo>
                <a:lnTo>
                  <a:pt x="18453" y="57605"/>
                </a:lnTo>
                <a:lnTo>
                  <a:pt x="6806" y="50478"/>
                </a:lnTo>
                <a:lnTo>
                  <a:pt x="0" y="39771"/>
                </a:lnTo>
                <a:lnTo>
                  <a:pt x="1352" y="22647"/>
                </a:lnTo>
                <a:lnTo>
                  <a:pt x="7247" y="10241"/>
                </a:lnTo>
                <a:lnTo>
                  <a:pt x="16581" y="2658"/>
                </a:lnTo>
                <a:lnTo>
                  <a:pt x="28249" y="0"/>
                </a:lnTo>
                <a:lnTo>
                  <a:pt x="42054" y="3165"/>
                </a:lnTo>
                <a:lnTo>
                  <a:pt x="52598" y="11828"/>
                </a:lnTo>
                <a:lnTo>
                  <a:pt x="58287" y="24402"/>
                </a:lnTo>
                <a:lnTo>
                  <a:pt x="58845" y="29983"/>
                </a:lnTo>
                <a:close/>
              </a:path>
            </a:pathLst>
          </a:custGeom>
          <a:ln w="19431">
            <a:solidFill>
              <a:srgbClr val="ED1C24"/>
            </a:solidFill>
          </a:ln>
        </p:spPr>
        <p:txBody>
          <a:bodyPr wrap="square" lIns="0" tIns="0" rIns="0" bIns="0" rtlCol="0"/>
          <a:lstStyle/>
          <a:p>
            <a:endParaRPr lang="fr-FR" dirty="0"/>
          </a:p>
        </p:txBody>
      </p:sp>
      <p:sp>
        <p:nvSpPr>
          <p:cNvPr id="152" name="object 152"/>
          <p:cNvSpPr/>
          <p:nvPr/>
        </p:nvSpPr>
        <p:spPr>
          <a:xfrm>
            <a:off x="5642496" y="2374400"/>
            <a:ext cx="49530" cy="74930"/>
          </a:xfrm>
          <a:custGeom>
            <a:avLst/>
            <a:gdLst/>
            <a:ahLst/>
            <a:cxnLst/>
            <a:rect l="l" t="t" r="r" b="b"/>
            <a:pathLst>
              <a:path w="49529" h="74930">
                <a:moveTo>
                  <a:pt x="49165" y="0"/>
                </a:moveTo>
                <a:lnTo>
                  <a:pt x="15045" y="24418"/>
                </a:lnTo>
                <a:lnTo>
                  <a:pt x="1866" y="63182"/>
                </a:lnTo>
                <a:lnTo>
                  <a:pt x="0" y="74927"/>
                </a:lnTo>
              </a:path>
            </a:pathLst>
          </a:custGeom>
          <a:ln w="19431">
            <a:solidFill>
              <a:srgbClr val="ED1C24"/>
            </a:solidFill>
          </a:ln>
        </p:spPr>
        <p:txBody>
          <a:bodyPr wrap="square" lIns="0" tIns="0" rIns="0" bIns="0" rtlCol="0"/>
          <a:lstStyle/>
          <a:p>
            <a:endParaRPr lang="fr-FR" dirty="0"/>
          </a:p>
        </p:txBody>
      </p:sp>
      <p:sp>
        <p:nvSpPr>
          <p:cNvPr id="153" name="object 153"/>
          <p:cNvSpPr/>
          <p:nvPr/>
        </p:nvSpPr>
        <p:spPr>
          <a:xfrm>
            <a:off x="5755568" y="2374688"/>
            <a:ext cx="46990" cy="76200"/>
          </a:xfrm>
          <a:custGeom>
            <a:avLst/>
            <a:gdLst/>
            <a:ahLst/>
            <a:cxnLst/>
            <a:rect l="l" t="t" r="r" b="b"/>
            <a:pathLst>
              <a:path w="46989" h="76200">
                <a:moveTo>
                  <a:pt x="46972" y="75883"/>
                </a:moveTo>
                <a:lnTo>
                  <a:pt x="38257" y="38691"/>
                </a:lnTo>
                <a:lnTo>
                  <a:pt x="13741" y="5677"/>
                </a:lnTo>
                <a:lnTo>
                  <a:pt x="0" y="0"/>
                </a:lnTo>
              </a:path>
            </a:pathLst>
          </a:custGeom>
          <a:ln w="19431">
            <a:solidFill>
              <a:srgbClr val="ED1C24"/>
            </a:solidFill>
          </a:ln>
        </p:spPr>
        <p:txBody>
          <a:bodyPr wrap="square" lIns="0" tIns="0" rIns="0" bIns="0" rtlCol="0"/>
          <a:lstStyle/>
          <a:p>
            <a:endParaRPr lang="fr-FR" dirty="0"/>
          </a:p>
        </p:txBody>
      </p:sp>
      <p:sp>
        <p:nvSpPr>
          <p:cNvPr id="154" name="object 154"/>
          <p:cNvSpPr/>
          <p:nvPr/>
        </p:nvSpPr>
        <p:spPr>
          <a:xfrm>
            <a:off x="6007085" y="2319983"/>
            <a:ext cx="187960" cy="187325"/>
          </a:xfrm>
          <a:custGeom>
            <a:avLst/>
            <a:gdLst/>
            <a:ahLst/>
            <a:cxnLst/>
            <a:rect l="l" t="t" r="r" b="b"/>
            <a:pathLst>
              <a:path w="187960" h="187325">
                <a:moveTo>
                  <a:pt x="93654" y="187023"/>
                </a:moveTo>
                <a:lnTo>
                  <a:pt x="52204" y="177401"/>
                </a:lnTo>
                <a:lnTo>
                  <a:pt x="20170" y="151580"/>
                </a:lnTo>
                <a:lnTo>
                  <a:pt x="2119" y="114127"/>
                </a:lnTo>
                <a:lnTo>
                  <a:pt x="0" y="99847"/>
                </a:lnTo>
                <a:lnTo>
                  <a:pt x="986" y="84092"/>
                </a:lnTo>
                <a:lnTo>
                  <a:pt x="15353" y="43081"/>
                </a:lnTo>
                <a:lnTo>
                  <a:pt x="43625" y="13972"/>
                </a:lnTo>
                <a:lnTo>
                  <a:pt x="81685" y="0"/>
                </a:lnTo>
                <a:lnTo>
                  <a:pt x="98271" y="799"/>
                </a:lnTo>
                <a:lnTo>
                  <a:pt x="140889" y="14106"/>
                </a:lnTo>
                <a:lnTo>
                  <a:pt x="170968" y="40801"/>
                </a:lnTo>
                <a:lnTo>
                  <a:pt x="186161" y="77063"/>
                </a:lnTo>
                <a:lnTo>
                  <a:pt x="187512" y="90616"/>
                </a:lnTo>
                <a:lnTo>
                  <a:pt x="186425" y="105652"/>
                </a:lnTo>
                <a:lnTo>
                  <a:pt x="171305" y="145310"/>
                </a:lnTo>
                <a:lnTo>
                  <a:pt x="141811" y="173649"/>
                </a:lnTo>
                <a:lnTo>
                  <a:pt x="102334" y="186626"/>
                </a:lnTo>
                <a:lnTo>
                  <a:pt x="93654" y="187023"/>
                </a:lnTo>
                <a:close/>
              </a:path>
            </a:pathLst>
          </a:custGeom>
          <a:ln w="19431">
            <a:solidFill>
              <a:srgbClr val="00AEE6"/>
            </a:solidFill>
          </a:ln>
        </p:spPr>
        <p:txBody>
          <a:bodyPr wrap="square" lIns="0" tIns="0" rIns="0" bIns="0" rtlCol="0"/>
          <a:lstStyle/>
          <a:p>
            <a:endParaRPr lang="fr-FR" dirty="0"/>
          </a:p>
        </p:txBody>
      </p:sp>
      <p:sp>
        <p:nvSpPr>
          <p:cNvPr id="155" name="object 155"/>
          <p:cNvSpPr/>
          <p:nvPr/>
        </p:nvSpPr>
        <p:spPr>
          <a:xfrm>
            <a:off x="6360884" y="2728758"/>
            <a:ext cx="187960" cy="187325"/>
          </a:xfrm>
          <a:custGeom>
            <a:avLst/>
            <a:gdLst/>
            <a:ahLst/>
            <a:cxnLst/>
            <a:rect l="l" t="t" r="r" b="b"/>
            <a:pathLst>
              <a:path w="187959" h="187325">
                <a:moveTo>
                  <a:pt x="93654" y="187023"/>
                </a:moveTo>
                <a:lnTo>
                  <a:pt x="52204" y="177401"/>
                </a:lnTo>
                <a:lnTo>
                  <a:pt x="20170" y="151580"/>
                </a:lnTo>
                <a:lnTo>
                  <a:pt x="2119" y="114127"/>
                </a:lnTo>
                <a:lnTo>
                  <a:pt x="0" y="99847"/>
                </a:lnTo>
                <a:lnTo>
                  <a:pt x="986" y="84092"/>
                </a:lnTo>
                <a:lnTo>
                  <a:pt x="15353" y="43081"/>
                </a:lnTo>
                <a:lnTo>
                  <a:pt x="43625" y="13972"/>
                </a:lnTo>
                <a:lnTo>
                  <a:pt x="81685" y="0"/>
                </a:lnTo>
                <a:lnTo>
                  <a:pt x="98271" y="799"/>
                </a:lnTo>
                <a:lnTo>
                  <a:pt x="140889" y="14106"/>
                </a:lnTo>
                <a:lnTo>
                  <a:pt x="170968" y="40801"/>
                </a:lnTo>
                <a:lnTo>
                  <a:pt x="186161" y="77063"/>
                </a:lnTo>
                <a:lnTo>
                  <a:pt x="187512" y="90616"/>
                </a:lnTo>
                <a:lnTo>
                  <a:pt x="186425" y="105652"/>
                </a:lnTo>
                <a:lnTo>
                  <a:pt x="171305" y="145310"/>
                </a:lnTo>
                <a:lnTo>
                  <a:pt x="141811" y="173649"/>
                </a:lnTo>
                <a:lnTo>
                  <a:pt x="102334" y="186626"/>
                </a:lnTo>
                <a:lnTo>
                  <a:pt x="93654" y="187023"/>
                </a:lnTo>
                <a:close/>
              </a:path>
            </a:pathLst>
          </a:custGeom>
          <a:ln w="19431">
            <a:solidFill>
              <a:srgbClr val="00AEE6"/>
            </a:solidFill>
          </a:ln>
        </p:spPr>
        <p:txBody>
          <a:bodyPr wrap="square" lIns="0" tIns="0" rIns="0" bIns="0" rtlCol="0"/>
          <a:lstStyle/>
          <a:p>
            <a:endParaRPr lang="fr-FR" dirty="0"/>
          </a:p>
        </p:txBody>
      </p:sp>
      <p:sp>
        <p:nvSpPr>
          <p:cNvPr id="156" name="object 156"/>
          <p:cNvSpPr/>
          <p:nvPr/>
        </p:nvSpPr>
        <p:spPr>
          <a:xfrm>
            <a:off x="5475367" y="2775809"/>
            <a:ext cx="187960" cy="187325"/>
          </a:xfrm>
          <a:custGeom>
            <a:avLst/>
            <a:gdLst/>
            <a:ahLst/>
            <a:cxnLst/>
            <a:rect l="l" t="t" r="r" b="b"/>
            <a:pathLst>
              <a:path w="187960" h="187325">
                <a:moveTo>
                  <a:pt x="93654" y="187023"/>
                </a:moveTo>
                <a:lnTo>
                  <a:pt x="52204" y="177401"/>
                </a:lnTo>
                <a:lnTo>
                  <a:pt x="20170" y="151580"/>
                </a:lnTo>
                <a:lnTo>
                  <a:pt x="2119" y="114127"/>
                </a:lnTo>
                <a:lnTo>
                  <a:pt x="0" y="99847"/>
                </a:lnTo>
                <a:lnTo>
                  <a:pt x="986" y="84092"/>
                </a:lnTo>
                <a:lnTo>
                  <a:pt x="15353" y="43081"/>
                </a:lnTo>
                <a:lnTo>
                  <a:pt x="43625" y="13972"/>
                </a:lnTo>
                <a:lnTo>
                  <a:pt x="81685" y="0"/>
                </a:lnTo>
                <a:lnTo>
                  <a:pt x="98271" y="799"/>
                </a:lnTo>
                <a:lnTo>
                  <a:pt x="140889" y="14106"/>
                </a:lnTo>
                <a:lnTo>
                  <a:pt x="170968" y="40801"/>
                </a:lnTo>
                <a:lnTo>
                  <a:pt x="186161" y="77063"/>
                </a:lnTo>
                <a:lnTo>
                  <a:pt x="187512" y="90616"/>
                </a:lnTo>
                <a:lnTo>
                  <a:pt x="186425" y="105652"/>
                </a:lnTo>
                <a:lnTo>
                  <a:pt x="171305" y="145310"/>
                </a:lnTo>
                <a:lnTo>
                  <a:pt x="141811" y="173649"/>
                </a:lnTo>
                <a:lnTo>
                  <a:pt x="102334" y="186626"/>
                </a:lnTo>
                <a:lnTo>
                  <a:pt x="93654" y="187023"/>
                </a:lnTo>
                <a:close/>
              </a:path>
            </a:pathLst>
          </a:custGeom>
          <a:ln w="19431">
            <a:solidFill>
              <a:srgbClr val="00AEE6"/>
            </a:solidFill>
          </a:ln>
        </p:spPr>
        <p:txBody>
          <a:bodyPr wrap="square" lIns="0" tIns="0" rIns="0" bIns="0" rtlCol="0"/>
          <a:lstStyle/>
          <a:p>
            <a:endParaRPr lang="fr-FR" dirty="0"/>
          </a:p>
        </p:txBody>
      </p:sp>
      <p:sp>
        <p:nvSpPr>
          <p:cNvPr id="157" name="object 157"/>
          <p:cNvSpPr/>
          <p:nvPr/>
        </p:nvSpPr>
        <p:spPr>
          <a:xfrm>
            <a:off x="5953761" y="4220184"/>
            <a:ext cx="187960" cy="187325"/>
          </a:xfrm>
          <a:custGeom>
            <a:avLst/>
            <a:gdLst/>
            <a:ahLst/>
            <a:cxnLst/>
            <a:rect l="l" t="t" r="r" b="b"/>
            <a:pathLst>
              <a:path w="187960" h="187325">
                <a:moveTo>
                  <a:pt x="93654" y="187023"/>
                </a:moveTo>
                <a:lnTo>
                  <a:pt x="52204" y="177403"/>
                </a:lnTo>
                <a:lnTo>
                  <a:pt x="20170" y="151585"/>
                </a:lnTo>
                <a:lnTo>
                  <a:pt x="2119" y="114131"/>
                </a:lnTo>
                <a:lnTo>
                  <a:pt x="0" y="99848"/>
                </a:lnTo>
                <a:lnTo>
                  <a:pt x="986" y="84093"/>
                </a:lnTo>
                <a:lnTo>
                  <a:pt x="15352" y="43082"/>
                </a:lnTo>
                <a:lnTo>
                  <a:pt x="43624" y="13972"/>
                </a:lnTo>
                <a:lnTo>
                  <a:pt x="81684" y="0"/>
                </a:lnTo>
                <a:lnTo>
                  <a:pt x="98270" y="799"/>
                </a:lnTo>
                <a:lnTo>
                  <a:pt x="140889" y="14105"/>
                </a:lnTo>
                <a:lnTo>
                  <a:pt x="170968" y="40800"/>
                </a:lnTo>
                <a:lnTo>
                  <a:pt x="186161" y="77062"/>
                </a:lnTo>
                <a:lnTo>
                  <a:pt x="187512" y="90614"/>
                </a:lnTo>
                <a:lnTo>
                  <a:pt x="186425" y="105654"/>
                </a:lnTo>
                <a:lnTo>
                  <a:pt x="171305" y="145315"/>
                </a:lnTo>
                <a:lnTo>
                  <a:pt x="141812" y="173652"/>
                </a:lnTo>
                <a:lnTo>
                  <a:pt x="102335" y="186626"/>
                </a:lnTo>
                <a:lnTo>
                  <a:pt x="93654" y="187023"/>
                </a:lnTo>
                <a:close/>
              </a:path>
            </a:pathLst>
          </a:custGeom>
          <a:ln w="19431">
            <a:solidFill>
              <a:srgbClr val="ED1C24"/>
            </a:solidFill>
          </a:ln>
        </p:spPr>
        <p:txBody>
          <a:bodyPr wrap="square" lIns="0" tIns="0" rIns="0" bIns="0" rtlCol="0"/>
          <a:lstStyle/>
          <a:p>
            <a:endParaRPr lang="fr-FR" dirty="0"/>
          </a:p>
        </p:txBody>
      </p:sp>
      <p:sp>
        <p:nvSpPr>
          <p:cNvPr id="158" name="object 158"/>
          <p:cNvSpPr/>
          <p:nvPr/>
        </p:nvSpPr>
        <p:spPr>
          <a:xfrm>
            <a:off x="5475367" y="3829422"/>
            <a:ext cx="187960" cy="187325"/>
          </a:xfrm>
          <a:custGeom>
            <a:avLst/>
            <a:gdLst/>
            <a:ahLst/>
            <a:cxnLst/>
            <a:rect l="l" t="t" r="r" b="b"/>
            <a:pathLst>
              <a:path w="187960" h="187325">
                <a:moveTo>
                  <a:pt x="93654" y="187011"/>
                </a:moveTo>
                <a:lnTo>
                  <a:pt x="52204" y="177390"/>
                </a:lnTo>
                <a:lnTo>
                  <a:pt x="20170" y="151569"/>
                </a:lnTo>
                <a:lnTo>
                  <a:pt x="2119" y="114116"/>
                </a:lnTo>
                <a:lnTo>
                  <a:pt x="0" y="99836"/>
                </a:lnTo>
                <a:lnTo>
                  <a:pt x="986" y="84080"/>
                </a:lnTo>
                <a:lnTo>
                  <a:pt x="15355" y="43071"/>
                </a:lnTo>
                <a:lnTo>
                  <a:pt x="43630" y="13966"/>
                </a:lnTo>
                <a:lnTo>
                  <a:pt x="81694" y="0"/>
                </a:lnTo>
                <a:lnTo>
                  <a:pt x="98280" y="799"/>
                </a:lnTo>
                <a:lnTo>
                  <a:pt x="140897" y="14106"/>
                </a:lnTo>
                <a:lnTo>
                  <a:pt x="170975" y="40802"/>
                </a:lnTo>
                <a:lnTo>
                  <a:pt x="186164" y="77067"/>
                </a:lnTo>
                <a:lnTo>
                  <a:pt x="187513" y="90622"/>
                </a:lnTo>
                <a:lnTo>
                  <a:pt x="186425" y="105655"/>
                </a:lnTo>
                <a:lnTo>
                  <a:pt x="171302" y="145307"/>
                </a:lnTo>
                <a:lnTo>
                  <a:pt x="141804" y="173643"/>
                </a:lnTo>
                <a:lnTo>
                  <a:pt x="102320" y="186616"/>
                </a:lnTo>
                <a:lnTo>
                  <a:pt x="93654" y="187011"/>
                </a:lnTo>
                <a:close/>
              </a:path>
            </a:pathLst>
          </a:custGeom>
          <a:ln w="19431">
            <a:solidFill>
              <a:srgbClr val="ED1C24"/>
            </a:solidFill>
          </a:ln>
        </p:spPr>
        <p:txBody>
          <a:bodyPr wrap="square" lIns="0" tIns="0" rIns="0" bIns="0" rtlCol="0"/>
          <a:lstStyle/>
          <a:p>
            <a:endParaRPr lang="fr-FR" dirty="0"/>
          </a:p>
        </p:txBody>
      </p:sp>
      <p:sp>
        <p:nvSpPr>
          <p:cNvPr id="159" name="object 159"/>
          <p:cNvSpPr/>
          <p:nvPr/>
        </p:nvSpPr>
        <p:spPr>
          <a:xfrm>
            <a:off x="6360884" y="3735523"/>
            <a:ext cx="187960" cy="187325"/>
          </a:xfrm>
          <a:custGeom>
            <a:avLst/>
            <a:gdLst/>
            <a:ahLst/>
            <a:cxnLst/>
            <a:rect l="l" t="t" r="r" b="b"/>
            <a:pathLst>
              <a:path w="187959" h="187325">
                <a:moveTo>
                  <a:pt x="93654" y="187023"/>
                </a:moveTo>
                <a:lnTo>
                  <a:pt x="52204" y="177401"/>
                </a:lnTo>
                <a:lnTo>
                  <a:pt x="20170" y="151580"/>
                </a:lnTo>
                <a:lnTo>
                  <a:pt x="2119" y="114127"/>
                </a:lnTo>
                <a:lnTo>
                  <a:pt x="0" y="99847"/>
                </a:lnTo>
                <a:lnTo>
                  <a:pt x="986" y="84092"/>
                </a:lnTo>
                <a:lnTo>
                  <a:pt x="15353" y="43081"/>
                </a:lnTo>
                <a:lnTo>
                  <a:pt x="43625" y="13972"/>
                </a:lnTo>
                <a:lnTo>
                  <a:pt x="81685" y="0"/>
                </a:lnTo>
                <a:lnTo>
                  <a:pt x="98271" y="799"/>
                </a:lnTo>
                <a:lnTo>
                  <a:pt x="140889" y="14106"/>
                </a:lnTo>
                <a:lnTo>
                  <a:pt x="170968" y="40801"/>
                </a:lnTo>
                <a:lnTo>
                  <a:pt x="186161" y="77063"/>
                </a:lnTo>
                <a:lnTo>
                  <a:pt x="187512" y="90616"/>
                </a:lnTo>
                <a:lnTo>
                  <a:pt x="186425" y="105652"/>
                </a:lnTo>
                <a:lnTo>
                  <a:pt x="171305" y="145310"/>
                </a:lnTo>
                <a:lnTo>
                  <a:pt x="141811" y="173649"/>
                </a:lnTo>
                <a:lnTo>
                  <a:pt x="102334" y="186626"/>
                </a:lnTo>
                <a:lnTo>
                  <a:pt x="93654" y="187023"/>
                </a:lnTo>
                <a:close/>
              </a:path>
            </a:pathLst>
          </a:custGeom>
          <a:ln w="19431">
            <a:solidFill>
              <a:srgbClr val="ED1C24"/>
            </a:solidFill>
          </a:ln>
        </p:spPr>
        <p:txBody>
          <a:bodyPr wrap="square" lIns="0" tIns="0" rIns="0" bIns="0" rtlCol="0"/>
          <a:lstStyle/>
          <a:p>
            <a:endParaRPr lang="fr-FR" dirty="0"/>
          </a:p>
        </p:txBody>
      </p:sp>
      <p:sp>
        <p:nvSpPr>
          <p:cNvPr id="160" name="object 160"/>
          <p:cNvSpPr/>
          <p:nvPr/>
        </p:nvSpPr>
        <p:spPr>
          <a:xfrm>
            <a:off x="6368451" y="2643791"/>
            <a:ext cx="73025" cy="55880"/>
          </a:xfrm>
          <a:custGeom>
            <a:avLst/>
            <a:gdLst/>
            <a:ahLst/>
            <a:cxnLst/>
            <a:rect l="l" t="t" r="r" b="b"/>
            <a:pathLst>
              <a:path w="73025" h="55880">
                <a:moveTo>
                  <a:pt x="72605" y="0"/>
                </a:moveTo>
                <a:lnTo>
                  <a:pt x="55791" y="55791"/>
                </a:lnTo>
                <a:lnTo>
                  <a:pt x="0" y="38989"/>
                </a:lnTo>
              </a:path>
            </a:pathLst>
          </a:custGeom>
          <a:ln w="10947">
            <a:solidFill>
              <a:srgbClr val="BCBEC0"/>
            </a:solidFill>
          </a:ln>
        </p:spPr>
        <p:txBody>
          <a:bodyPr wrap="square" lIns="0" tIns="0" rIns="0" bIns="0" rtlCol="0"/>
          <a:lstStyle/>
          <a:p>
            <a:endParaRPr lang="fr-FR" dirty="0"/>
          </a:p>
        </p:txBody>
      </p:sp>
      <p:sp>
        <p:nvSpPr>
          <p:cNvPr id="161" name="object 161"/>
          <p:cNvSpPr/>
          <p:nvPr/>
        </p:nvSpPr>
        <p:spPr>
          <a:xfrm>
            <a:off x="6062611" y="2235055"/>
            <a:ext cx="82550" cy="42545"/>
          </a:xfrm>
          <a:custGeom>
            <a:avLst/>
            <a:gdLst/>
            <a:ahLst/>
            <a:cxnLst/>
            <a:rect l="l" t="t" r="r" b="b"/>
            <a:pathLst>
              <a:path w="82550" h="42544">
                <a:moveTo>
                  <a:pt x="82397" y="1511"/>
                </a:moveTo>
                <a:lnTo>
                  <a:pt x="40449" y="41948"/>
                </a:lnTo>
                <a:lnTo>
                  <a:pt x="0" y="0"/>
                </a:lnTo>
              </a:path>
            </a:pathLst>
          </a:custGeom>
          <a:ln w="10947">
            <a:solidFill>
              <a:srgbClr val="BCBEC0"/>
            </a:solidFill>
          </a:ln>
        </p:spPr>
        <p:txBody>
          <a:bodyPr wrap="square" lIns="0" tIns="0" rIns="0" bIns="0" rtlCol="0"/>
          <a:lstStyle/>
          <a:p>
            <a:endParaRPr lang="fr-FR" dirty="0"/>
          </a:p>
        </p:txBody>
      </p:sp>
      <p:sp>
        <p:nvSpPr>
          <p:cNvPr id="162" name="object 162"/>
          <p:cNvSpPr/>
          <p:nvPr/>
        </p:nvSpPr>
        <p:spPr>
          <a:xfrm>
            <a:off x="5615741" y="2687323"/>
            <a:ext cx="76200" cy="54610"/>
          </a:xfrm>
          <a:custGeom>
            <a:avLst/>
            <a:gdLst/>
            <a:ahLst/>
            <a:cxnLst/>
            <a:rect l="l" t="t" r="r" b="b"/>
            <a:pathLst>
              <a:path w="76200" h="54610">
                <a:moveTo>
                  <a:pt x="75768" y="32410"/>
                </a:moveTo>
                <a:lnTo>
                  <a:pt x="21678" y="54089"/>
                </a:lnTo>
                <a:lnTo>
                  <a:pt x="0" y="0"/>
                </a:lnTo>
              </a:path>
            </a:pathLst>
          </a:custGeom>
          <a:ln w="10947">
            <a:solidFill>
              <a:srgbClr val="BCBEC0"/>
            </a:solidFill>
          </a:ln>
        </p:spPr>
        <p:txBody>
          <a:bodyPr wrap="square" lIns="0" tIns="0" rIns="0" bIns="0" rtlCol="0"/>
          <a:lstStyle/>
          <a:p>
            <a:endParaRPr lang="fr-FR" dirty="0"/>
          </a:p>
        </p:txBody>
      </p:sp>
      <p:sp>
        <p:nvSpPr>
          <p:cNvPr id="163" name="object 163"/>
          <p:cNvSpPr/>
          <p:nvPr/>
        </p:nvSpPr>
        <p:spPr>
          <a:xfrm>
            <a:off x="5662907" y="1826818"/>
            <a:ext cx="376555" cy="858519"/>
          </a:xfrm>
          <a:custGeom>
            <a:avLst/>
            <a:gdLst/>
            <a:ahLst/>
            <a:cxnLst/>
            <a:rect l="l" t="t" r="r" b="b"/>
            <a:pathLst>
              <a:path w="376554" h="858519">
                <a:moveTo>
                  <a:pt x="375983" y="0"/>
                </a:moveTo>
                <a:lnTo>
                  <a:pt x="0" y="858431"/>
                </a:lnTo>
              </a:path>
            </a:pathLst>
          </a:custGeom>
          <a:ln w="10947">
            <a:solidFill>
              <a:srgbClr val="BCBEC0"/>
            </a:solidFill>
          </a:ln>
        </p:spPr>
        <p:txBody>
          <a:bodyPr wrap="square" lIns="0" tIns="0" rIns="0" bIns="0" rtlCol="0"/>
          <a:lstStyle/>
          <a:p>
            <a:endParaRPr lang="fr-FR" dirty="0"/>
          </a:p>
        </p:txBody>
      </p:sp>
      <p:sp>
        <p:nvSpPr>
          <p:cNvPr id="164" name="object 164"/>
          <p:cNvSpPr/>
          <p:nvPr/>
        </p:nvSpPr>
        <p:spPr>
          <a:xfrm>
            <a:off x="6168727" y="1835449"/>
            <a:ext cx="232410" cy="818515"/>
          </a:xfrm>
          <a:custGeom>
            <a:avLst/>
            <a:gdLst/>
            <a:ahLst/>
            <a:cxnLst/>
            <a:rect l="l" t="t" r="r" b="b"/>
            <a:pathLst>
              <a:path w="232410" h="818514">
                <a:moveTo>
                  <a:pt x="0" y="0"/>
                </a:moveTo>
                <a:lnTo>
                  <a:pt x="232346" y="818476"/>
                </a:lnTo>
              </a:path>
            </a:pathLst>
          </a:custGeom>
          <a:ln w="10947">
            <a:solidFill>
              <a:srgbClr val="BCBEC0"/>
            </a:solidFill>
          </a:ln>
        </p:spPr>
        <p:txBody>
          <a:bodyPr wrap="square" lIns="0" tIns="0" rIns="0" bIns="0" rtlCol="0"/>
          <a:lstStyle/>
          <a:p>
            <a:endParaRPr lang="fr-FR" dirty="0"/>
          </a:p>
        </p:txBody>
      </p:sp>
      <p:sp>
        <p:nvSpPr>
          <p:cNvPr id="165" name="object 165"/>
          <p:cNvSpPr/>
          <p:nvPr/>
        </p:nvSpPr>
        <p:spPr>
          <a:xfrm>
            <a:off x="6100740" y="1831130"/>
            <a:ext cx="0" cy="394970"/>
          </a:xfrm>
          <a:custGeom>
            <a:avLst/>
            <a:gdLst/>
            <a:ahLst/>
            <a:cxnLst/>
            <a:rect l="l" t="t" r="r" b="b"/>
            <a:pathLst>
              <a:path h="394969">
                <a:moveTo>
                  <a:pt x="0" y="0"/>
                </a:moveTo>
                <a:lnTo>
                  <a:pt x="0" y="394487"/>
                </a:lnTo>
              </a:path>
            </a:pathLst>
          </a:custGeom>
          <a:ln w="10947">
            <a:solidFill>
              <a:srgbClr val="BCBEC0"/>
            </a:solidFill>
          </a:ln>
        </p:spPr>
        <p:txBody>
          <a:bodyPr wrap="square" lIns="0" tIns="0" rIns="0" bIns="0" rtlCol="0"/>
          <a:lstStyle/>
          <a:p>
            <a:endParaRPr lang="fr-FR" dirty="0"/>
          </a:p>
        </p:txBody>
      </p:sp>
      <p:sp>
        <p:nvSpPr>
          <p:cNvPr id="166" name="object 166"/>
          <p:cNvSpPr/>
          <p:nvPr/>
        </p:nvSpPr>
        <p:spPr>
          <a:xfrm>
            <a:off x="5314182" y="2168620"/>
            <a:ext cx="86995" cy="53975"/>
          </a:xfrm>
          <a:custGeom>
            <a:avLst/>
            <a:gdLst/>
            <a:ahLst/>
            <a:cxnLst/>
            <a:rect l="l" t="t" r="r" b="b"/>
            <a:pathLst>
              <a:path w="86995" h="53975">
                <a:moveTo>
                  <a:pt x="43472" y="53378"/>
                </a:moveTo>
                <a:lnTo>
                  <a:pt x="81241" y="46812"/>
                </a:lnTo>
                <a:lnTo>
                  <a:pt x="83705" y="45123"/>
                </a:lnTo>
                <a:lnTo>
                  <a:pt x="86169" y="43446"/>
                </a:lnTo>
                <a:lnTo>
                  <a:pt x="86956" y="40131"/>
                </a:lnTo>
                <a:lnTo>
                  <a:pt x="84696" y="37363"/>
                </a:lnTo>
                <a:lnTo>
                  <a:pt x="75532" y="27254"/>
                </a:lnTo>
                <a:lnTo>
                  <a:pt x="66436" y="17493"/>
                </a:lnTo>
                <a:lnTo>
                  <a:pt x="54089" y="3924"/>
                </a:lnTo>
                <a:lnTo>
                  <a:pt x="51396" y="685"/>
                </a:lnTo>
                <a:lnTo>
                  <a:pt x="50850" y="507"/>
                </a:lnTo>
                <a:lnTo>
                  <a:pt x="50546" y="406"/>
                </a:lnTo>
                <a:lnTo>
                  <a:pt x="46964" y="0"/>
                </a:lnTo>
                <a:lnTo>
                  <a:pt x="43472" y="50"/>
                </a:lnTo>
                <a:lnTo>
                  <a:pt x="39979" y="0"/>
                </a:lnTo>
                <a:lnTo>
                  <a:pt x="36398" y="406"/>
                </a:lnTo>
                <a:lnTo>
                  <a:pt x="36093" y="507"/>
                </a:lnTo>
                <a:lnTo>
                  <a:pt x="35547" y="685"/>
                </a:lnTo>
                <a:lnTo>
                  <a:pt x="32854" y="3924"/>
                </a:lnTo>
                <a:lnTo>
                  <a:pt x="20739" y="17246"/>
                </a:lnTo>
                <a:lnTo>
                  <a:pt x="6750" y="32203"/>
                </a:lnTo>
                <a:lnTo>
                  <a:pt x="2693" y="36810"/>
                </a:lnTo>
                <a:lnTo>
                  <a:pt x="0" y="40131"/>
                </a:lnTo>
                <a:lnTo>
                  <a:pt x="774" y="43446"/>
                </a:lnTo>
                <a:lnTo>
                  <a:pt x="3238" y="45123"/>
                </a:lnTo>
                <a:lnTo>
                  <a:pt x="5702" y="46812"/>
                </a:lnTo>
                <a:lnTo>
                  <a:pt x="11696" y="50431"/>
                </a:lnTo>
                <a:lnTo>
                  <a:pt x="26974" y="52298"/>
                </a:lnTo>
                <a:lnTo>
                  <a:pt x="32842" y="53009"/>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67" name="object 167"/>
          <p:cNvSpPr/>
          <p:nvPr/>
        </p:nvSpPr>
        <p:spPr>
          <a:xfrm>
            <a:off x="5314182" y="2556292"/>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35"/>
                </a:lnTo>
                <a:lnTo>
                  <a:pt x="86169" y="43446"/>
                </a:lnTo>
                <a:lnTo>
                  <a:pt x="86956" y="40131"/>
                </a:lnTo>
                <a:lnTo>
                  <a:pt x="84696" y="37363"/>
                </a:lnTo>
                <a:lnTo>
                  <a:pt x="75532" y="27254"/>
                </a:lnTo>
                <a:lnTo>
                  <a:pt x="66436" y="17493"/>
                </a:lnTo>
                <a:lnTo>
                  <a:pt x="54089" y="3924"/>
                </a:lnTo>
                <a:lnTo>
                  <a:pt x="51396" y="685"/>
                </a:lnTo>
                <a:lnTo>
                  <a:pt x="50850" y="520"/>
                </a:lnTo>
                <a:lnTo>
                  <a:pt x="50546" y="419"/>
                </a:lnTo>
                <a:lnTo>
                  <a:pt x="46964" y="0"/>
                </a:lnTo>
                <a:lnTo>
                  <a:pt x="43472" y="63"/>
                </a:lnTo>
                <a:lnTo>
                  <a:pt x="39979" y="0"/>
                </a:lnTo>
                <a:lnTo>
                  <a:pt x="36398" y="419"/>
                </a:lnTo>
                <a:lnTo>
                  <a:pt x="36093" y="520"/>
                </a:lnTo>
                <a:lnTo>
                  <a:pt x="35547" y="685"/>
                </a:lnTo>
                <a:lnTo>
                  <a:pt x="32854" y="3924"/>
                </a:lnTo>
                <a:lnTo>
                  <a:pt x="20739" y="17246"/>
                </a:lnTo>
                <a:lnTo>
                  <a:pt x="6750" y="32203"/>
                </a:lnTo>
                <a:lnTo>
                  <a:pt x="2693" y="36810"/>
                </a:lnTo>
                <a:lnTo>
                  <a:pt x="0" y="40131"/>
                </a:lnTo>
                <a:lnTo>
                  <a:pt x="774" y="43446"/>
                </a:lnTo>
                <a:lnTo>
                  <a:pt x="3238" y="45135"/>
                </a:lnTo>
                <a:lnTo>
                  <a:pt x="5702" y="46812"/>
                </a:lnTo>
                <a:lnTo>
                  <a:pt x="11696" y="50431"/>
                </a:lnTo>
                <a:lnTo>
                  <a:pt x="26974" y="52298"/>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68" name="object 168"/>
          <p:cNvSpPr/>
          <p:nvPr/>
        </p:nvSpPr>
        <p:spPr>
          <a:xfrm>
            <a:off x="5314182" y="2949107"/>
            <a:ext cx="86995" cy="53975"/>
          </a:xfrm>
          <a:custGeom>
            <a:avLst/>
            <a:gdLst/>
            <a:ahLst/>
            <a:cxnLst/>
            <a:rect l="l" t="t" r="r" b="b"/>
            <a:pathLst>
              <a:path w="86995" h="53975">
                <a:moveTo>
                  <a:pt x="43472" y="53378"/>
                </a:moveTo>
                <a:lnTo>
                  <a:pt x="81241" y="46824"/>
                </a:lnTo>
                <a:lnTo>
                  <a:pt x="83705" y="45135"/>
                </a:lnTo>
                <a:lnTo>
                  <a:pt x="86169" y="43446"/>
                </a:lnTo>
                <a:lnTo>
                  <a:pt x="86956" y="40144"/>
                </a:lnTo>
                <a:lnTo>
                  <a:pt x="84696" y="37363"/>
                </a:lnTo>
                <a:lnTo>
                  <a:pt x="75528" y="27261"/>
                </a:lnTo>
                <a:lnTo>
                  <a:pt x="66434" y="17503"/>
                </a:lnTo>
                <a:lnTo>
                  <a:pt x="54089" y="3936"/>
                </a:lnTo>
                <a:lnTo>
                  <a:pt x="51396" y="685"/>
                </a:lnTo>
                <a:lnTo>
                  <a:pt x="50850" y="520"/>
                </a:lnTo>
                <a:lnTo>
                  <a:pt x="50546" y="419"/>
                </a:lnTo>
                <a:lnTo>
                  <a:pt x="46964" y="0"/>
                </a:lnTo>
                <a:lnTo>
                  <a:pt x="43472" y="63"/>
                </a:lnTo>
                <a:lnTo>
                  <a:pt x="39979" y="0"/>
                </a:lnTo>
                <a:lnTo>
                  <a:pt x="36398" y="419"/>
                </a:lnTo>
                <a:lnTo>
                  <a:pt x="36093" y="520"/>
                </a:lnTo>
                <a:lnTo>
                  <a:pt x="35547" y="685"/>
                </a:lnTo>
                <a:lnTo>
                  <a:pt x="32854" y="3936"/>
                </a:lnTo>
                <a:lnTo>
                  <a:pt x="20739" y="17259"/>
                </a:lnTo>
                <a:lnTo>
                  <a:pt x="6748" y="32217"/>
                </a:lnTo>
                <a:lnTo>
                  <a:pt x="2691" y="36815"/>
                </a:lnTo>
                <a:lnTo>
                  <a:pt x="0" y="40144"/>
                </a:lnTo>
                <a:lnTo>
                  <a:pt x="774" y="43446"/>
                </a:lnTo>
                <a:lnTo>
                  <a:pt x="3238" y="45135"/>
                </a:lnTo>
                <a:lnTo>
                  <a:pt x="5702" y="46824"/>
                </a:lnTo>
                <a:lnTo>
                  <a:pt x="11696" y="50431"/>
                </a:lnTo>
                <a:lnTo>
                  <a:pt x="26974" y="52311"/>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69" name="object 169"/>
          <p:cNvSpPr/>
          <p:nvPr/>
        </p:nvSpPr>
        <p:spPr>
          <a:xfrm>
            <a:off x="5314182" y="3337609"/>
            <a:ext cx="86995" cy="53975"/>
          </a:xfrm>
          <a:custGeom>
            <a:avLst/>
            <a:gdLst/>
            <a:ahLst/>
            <a:cxnLst/>
            <a:rect l="l" t="t" r="r" b="b"/>
            <a:pathLst>
              <a:path w="86995" h="53975">
                <a:moveTo>
                  <a:pt x="43472" y="53378"/>
                </a:moveTo>
                <a:lnTo>
                  <a:pt x="81241" y="46824"/>
                </a:lnTo>
                <a:lnTo>
                  <a:pt x="83705" y="45135"/>
                </a:lnTo>
                <a:lnTo>
                  <a:pt x="86169" y="43446"/>
                </a:lnTo>
                <a:lnTo>
                  <a:pt x="86956" y="40144"/>
                </a:lnTo>
                <a:lnTo>
                  <a:pt x="84696" y="37363"/>
                </a:lnTo>
                <a:lnTo>
                  <a:pt x="75528" y="27261"/>
                </a:lnTo>
                <a:lnTo>
                  <a:pt x="66434" y="17503"/>
                </a:lnTo>
                <a:lnTo>
                  <a:pt x="54089" y="3936"/>
                </a:lnTo>
                <a:lnTo>
                  <a:pt x="51396" y="685"/>
                </a:lnTo>
                <a:lnTo>
                  <a:pt x="50850" y="520"/>
                </a:lnTo>
                <a:lnTo>
                  <a:pt x="50546" y="419"/>
                </a:lnTo>
                <a:lnTo>
                  <a:pt x="46964" y="0"/>
                </a:lnTo>
                <a:lnTo>
                  <a:pt x="43472" y="63"/>
                </a:lnTo>
                <a:lnTo>
                  <a:pt x="39979" y="0"/>
                </a:lnTo>
                <a:lnTo>
                  <a:pt x="36398" y="419"/>
                </a:lnTo>
                <a:lnTo>
                  <a:pt x="36093" y="520"/>
                </a:lnTo>
                <a:lnTo>
                  <a:pt x="35547" y="685"/>
                </a:lnTo>
                <a:lnTo>
                  <a:pt x="32854" y="3936"/>
                </a:lnTo>
                <a:lnTo>
                  <a:pt x="20739" y="17259"/>
                </a:lnTo>
                <a:lnTo>
                  <a:pt x="6748" y="32217"/>
                </a:lnTo>
                <a:lnTo>
                  <a:pt x="2691" y="36815"/>
                </a:lnTo>
                <a:lnTo>
                  <a:pt x="0" y="40144"/>
                </a:lnTo>
                <a:lnTo>
                  <a:pt x="774" y="43446"/>
                </a:lnTo>
                <a:lnTo>
                  <a:pt x="3238" y="45135"/>
                </a:lnTo>
                <a:lnTo>
                  <a:pt x="5702" y="46824"/>
                </a:lnTo>
                <a:lnTo>
                  <a:pt x="11696" y="50431"/>
                </a:lnTo>
                <a:lnTo>
                  <a:pt x="26974" y="52311"/>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70" name="object 170"/>
          <p:cNvSpPr/>
          <p:nvPr/>
        </p:nvSpPr>
        <p:spPr>
          <a:xfrm>
            <a:off x="5314182" y="3730429"/>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35"/>
                </a:lnTo>
                <a:lnTo>
                  <a:pt x="86169" y="43446"/>
                </a:lnTo>
                <a:lnTo>
                  <a:pt x="86956" y="40144"/>
                </a:lnTo>
                <a:lnTo>
                  <a:pt x="84696" y="37363"/>
                </a:lnTo>
                <a:lnTo>
                  <a:pt x="75532" y="27259"/>
                </a:lnTo>
                <a:lnTo>
                  <a:pt x="66436" y="17493"/>
                </a:lnTo>
                <a:lnTo>
                  <a:pt x="54089" y="3924"/>
                </a:lnTo>
                <a:lnTo>
                  <a:pt x="51396" y="685"/>
                </a:lnTo>
                <a:lnTo>
                  <a:pt x="50850" y="520"/>
                </a:lnTo>
                <a:lnTo>
                  <a:pt x="50546" y="419"/>
                </a:lnTo>
                <a:lnTo>
                  <a:pt x="46964" y="0"/>
                </a:lnTo>
                <a:lnTo>
                  <a:pt x="43472" y="63"/>
                </a:lnTo>
                <a:lnTo>
                  <a:pt x="39979" y="0"/>
                </a:lnTo>
                <a:lnTo>
                  <a:pt x="36398" y="419"/>
                </a:lnTo>
                <a:lnTo>
                  <a:pt x="36093" y="520"/>
                </a:lnTo>
                <a:lnTo>
                  <a:pt x="35547" y="685"/>
                </a:lnTo>
                <a:lnTo>
                  <a:pt x="32854" y="3924"/>
                </a:lnTo>
                <a:lnTo>
                  <a:pt x="20739" y="17246"/>
                </a:lnTo>
                <a:lnTo>
                  <a:pt x="6750" y="32213"/>
                </a:lnTo>
                <a:lnTo>
                  <a:pt x="2693" y="36812"/>
                </a:lnTo>
                <a:lnTo>
                  <a:pt x="0" y="40144"/>
                </a:lnTo>
                <a:lnTo>
                  <a:pt x="774" y="43446"/>
                </a:lnTo>
                <a:lnTo>
                  <a:pt x="3238" y="45135"/>
                </a:lnTo>
                <a:lnTo>
                  <a:pt x="5702" y="46812"/>
                </a:lnTo>
                <a:lnTo>
                  <a:pt x="11696" y="50431"/>
                </a:lnTo>
                <a:lnTo>
                  <a:pt x="26974" y="52298"/>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71" name="object 171"/>
          <p:cNvSpPr/>
          <p:nvPr/>
        </p:nvSpPr>
        <p:spPr>
          <a:xfrm>
            <a:off x="5314182" y="4121087"/>
            <a:ext cx="86995" cy="53975"/>
          </a:xfrm>
          <a:custGeom>
            <a:avLst/>
            <a:gdLst/>
            <a:ahLst/>
            <a:cxnLst/>
            <a:rect l="l" t="t" r="r" b="b"/>
            <a:pathLst>
              <a:path w="86995" h="53975">
                <a:moveTo>
                  <a:pt x="43472" y="53378"/>
                </a:moveTo>
                <a:lnTo>
                  <a:pt x="81241" y="46824"/>
                </a:lnTo>
                <a:lnTo>
                  <a:pt x="83705" y="45135"/>
                </a:lnTo>
                <a:lnTo>
                  <a:pt x="86169" y="43446"/>
                </a:lnTo>
                <a:lnTo>
                  <a:pt x="86956" y="40144"/>
                </a:lnTo>
                <a:lnTo>
                  <a:pt x="84696" y="37363"/>
                </a:lnTo>
                <a:lnTo>
                  <a:pt x="75528" y="27261"/>
                </a:lnTo>
                <a:lnTo>
                  <a:pt x="66434" y="17503"/>
                </a:lnTo>
                <a:lnTo>
                  <a:pt x="54089" y="3936"/>
                </a:lnTo>
                <a:lnTo>
                  <a:pt x="51396" y="685"/>
                </a:lnTo>
                <a:lnTo>
                  <a:pt x="50850" y="520"/>
                </a:lnTo>
                <a:lnTo>
                  <a:pt x="50546" y="419"/>
                </a:lnTo>
                <a:lnTo>
                  <a:pt x="46964" y="0"/>
                </a:lnTo>
                <a:lnTo>
                  <a:pt x="43472" y="63"/>
                </a:lnTo>
                <a:lnTo>
                  <a:pt x="39979" y="0"/>
                </a:lnTo>
                <a:lnTo>
                  <a:pt x="36398" y="419"/>
                </a:lnTo>
                <a:lnTo>
                  <a:pt x="36093" y="520"/>
                </a:lnTo>
                <a:lnTo>
                  <a:pt x="35547" y="685"/>
                </a:lnTo>
                <a:lnTo>
                  <a:pt x="32854" y="3936"/>
                </a:lnTo>
                <a:lnTo>
                  <a:pt x="20739" y="17259"/>
                </a:lnTo>
                <a:lnTo>
                  <a:pt x="6748" y="32217"/>
                </a:lnTo>
                <a:lnTo>
                  <a:pt x="2691" y="36815"/>
                </a:lnTo>
                <a:lnTo>
                  <a:pt x="0" y="40144"/>
                </a:lnTo>
                <a:lnTo>
                  <a:pt x="774" y="43446"/>
                </a:lnTo>
                <a:lnTo>
                  <a:pt x="3238" y="45135"/>
                </a:lnTo>
                <a:lnTo>
                  <a:pt x="5702" y="46824"/>
                </a:lnTo>
                <a:lnTo>
                  <a:pt x="11696" y="50431"/>
                </a:lnTo>
                <a:lnTo>
                  <a:pt x="26974" y="52311"/>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72" name="object 172"/>
          <p:cNvSpPr/>
          <p:nvPr/>
        </p:nvSpPr>
        <p:spPr>
          <a:xfrm>
            <a:off x="6629213" y="2556292"/>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35"/>
                </a:lnTo>
                <a:lnTo>
                  <a:pt x="86169" y="43446"/>
                </a:lnTo>
                <a:lnTo>
                  <a:pt x="86944" y="40131"/>
                </a:lnTo>
                <a:lnTo>
                  <a:pt x="84696" y="37363"/>
                </a:lnTo>
                <a:lnTo>
                  <a:pt x="75532" y="27254"/>
                </a:lnTo>
                <a:lnTo>
                  <a:pt x="66436" y="17493"/>
                </a:lnTo>
                <a:lnTo>
                  <a:pt x="54089" y="3924"/>
                </a:lnTo>
                <a:lnTo>
                  <a:pt x="51396" y="685"/>
                </a:lnTo>
                <a:lnTo>
                  <a:pt x="50838" y="520"/>
                </a:lnTo>
                <a:lnTo>
                  <a:pt x="50546" y="419"/>
                </a:lnTo>
                <a:lnTo>
                  <a:pt x="46964" y="0"/>
                </a:lnTo>
                <a:lnTo>
                  <a:pt x="43472" y="63"/>
                </a:lnTo>
                <a:lnTo>
                  <a:pt x="39979" y="0"/>
                </a:lnTo>
                <a:lnTo>
                  <a:pt x="36398" y="419"/>
                </a:lnTo>
                <a:lnTo>
                  <a:pt x="36093" y="520"/>
                </a:lnTo>
                <a:lnTo>
                  <a:pt x="35547" y="685"/>
                </a:lnTo>
                <a:lnTo>
                  <a:pt x="32854" y="3924"/>
                </a:lnTo>
                <a:lnTo>
                  <a:pt x="20739" y="17246"/>
                </a:lnTo>
                <a:lnTo>
                  <a:pt x="6751" y="32201"/>
                </a:lnTo>
                <a:lnTo>
                  <a:pt x="2684" y="36807"/>
                </a:lnTo>
                <a:lnTo>
                  <a:pt x="0" y="40131"/>
                </a:lnTo>
                <a:lnTo>
                  <a:pt x="774" y="43446"/>
                </a:lnTo>
                <a:lnTo>
                  <a:pt x="3238" y="45135"/>
                </a:lnTo>
                <a:lnTo>
                  <a:pt x="5702" y="46812"/>
                </a:lnTo>
                <a:lnTo>
                  <a:pt x="11696" y="50431"/>
                </a:lnTo>
                <a:lnTo>
                  <a:pt x="26974" y="52298"/>
                </a:lnTo>
                <a:lnTo>
                  <a:pt x="32842" y="53022"/>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73" name="object 173"/>
          <p:cNvSpPr/>
          <p:nvPr/>
        </p:nvSpPr>
        <p:spPr>
          <a:xfrm>
            <a:off x="6629213" y="2949107"/>
            <a:ext cx="86995" cy="53975"/>
          </a:xfrm>
          <a:custGeom>
            <a:avLst/>
            <a:gdLst/>
            <a:ahLst/>
            <a:cxnLst/>
            <a:rect l="l" t="t" r="r" b="b"/>
            <a:pathLst>
              <a:path w="86995" h="53975">
                <a:moveTo>
                  <a:pt x="43472" y="53378"/>
                </a:moveTo>
                <a:lnTo>
                  <a:pt x="81241" y="46824"/>
                </a:lnTo>
                <a:lnTo>
                  <a:pt x="83705" y="45135"/>
                </a:lnTo>
                <a:lnTo>
                  <a:pt x="86169" y="43446"/>
                </a:lnTo>
                <a:lnTo>
                  <a:pt x="86944" y="40144"/>
                </a:lnTo>
                <a:lnTo>
                  <a:pt x="84696" y="37363"/>
                </a:lnTo>
                <a:lnTo>
                  <a:pt x="75528" y="27261"/>
                </a:lnTo>
                <a:lnTo>
                  <a:pt x="66434" y="17503"/>
                </a:lnTo>
                <a:lnTo>
                  <a:pt x="54089" y="3936"/>
                </a:lnTo>
                <a:lnTo>
                  <a:pt x="51396" y="685"/>
                </a:lnTo>
                <a:lnTo>
                  <a:pt x="50838" y="520"/>
                </a:lnTo>
                <a:lnTo>
                  <a:pt x="50546" y="419"/>
                </a:lnTo>
                <a:lnTo>
                  <a:pt x="46964" y="0"/>
                </a:lnTo>
                <a:lnTo>
                  <a:pt x="43472" y="63"/>
                </a:lnTo>
                <a:lnTo>
                  <a:pt x="39979" y="0"/>
                </a:lnTo>
                <a:lnTo>
                  <a:pt x="36398" y="419"/>
                </a:lnTo>
                <a:lnTo>
                  <a:pt x="36093" y="520"/>
                </a:lnTo>
                <a:lnTo>
                  <a:pt x="35547" y="685"/>
                </a:lnTo>
                <a:lnTo>
                  <a:pt x="32854" y="3936"/>
                </a:lnTo>
                <a:lnTo>
                  <a:pt x="20739" y="17259"/>
                </a:lnTo>
                <a:lnTo>
                  <a:pt x="6749" y="32215"/>
                </a:lnTo>
                <a:lnTo>
                  <a:pt x="2682" y="36812"/>
                </a:lnTo>
                <a:lnTo>
                  <a:pt x="0" y="40144"/>
                </a:lnTo>
                <a:lnTo>
                  <a:pt x="774" y="43446"/>
                </a:lnTo>
                <a:lnTo>
                  <a:pt x="3238" y="45135"/>
                </a:lnTo>
                <a:lnTo>
                  <a:pt x="5702" y="46824"/>
                </a:lnTo>
                <a:lnTo>
                  <a:pt x="11696" y="50431"/>
                </a:lnTo>
                <a:lnTo>
                  <a:pt x="26974" y="52311"/>
                </a:lnTo>
                <a:lnTo>
                  <a:pt x="32842" y="53022"/>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74" name="object 174"/>
          <p:cNvSpPr/>
          <p:nvPr/>
        </p:nvSpPr>
        <p:spPr>
          <a:xfrm>
            <a:off x="6629213" y="3337609"/>
            <a:ext cx="86995" cy="53975"/>
          </a:xfrm>
          <a:custGeom>
            <a:avLst/>
            <a:gdLst/>
            <a:ahLst/>
            <a:cxnLst/>
            <a:rect l="l" t="t" r="r" b="b"/>
            <a:pathLst>
              <a:path w="86995" h="53975">
                <a:moveTo>
                  <a:pt x="43472" y="53378"/>
                </a:moveTo>
                <a:lnTo>
                  <a:pt x="81241" y="46824"/>
                </a:lnTo>
                <a:lnTo>
                  <a:pt x="83705" y="45135"/>
                </a:lnTo>
                <a:lnTo>
                  <a:pt x="86169" y="43446"/>
                </a:lnTo>
                <a:lnTo>
                  <a:pt x="86944" y="40144"/>
                </a:lnTo>
                <a:lnTo>
                  <a:pt x="84696" y="37363"/>
                </a:lnTo>
                <a:lnTo>
                  <a:pt x="75528" y="27261"/>
                </a:lnTo>
                <a:lnTo>
                  <a:pt x="66434" y="17503"/>
                </a:lnTo>
                <a:lnTo>
                  <a:pt x="54089" y="3936"/>
                </a:lnTo>
                <a:lnTo>
                  <a:pt x="51396" y="685"/>
                </a:lnTo>
                <a:lnTo>
                  <a:pt x="50838" y="520"/>
                </a:lnTo>
                <a:lnTo>
                  <a:pt x="50546" y="419"/>
                </a:lnTo>
                <a:lnTo>
                  <a:pt x="46964" y="0"/>
                </a:lnTo>
                <a:lnTo>
                  <a:pt x="43472" y="63"/>
                </a:lnTo>
                <a:lnTo>
                  <a:pt x="39979" y="0"/>
                </a:lnTo>
                <a:lnTo>
                  <a:pt x="36398" y="419"/>
                </a:lnTo>
                <a:lnTo>
                  <a:pt x="36093" y="520"/>
                </a:lnTo>
                <a:lnTo>
                  <a:pt x="35547" y="685"/>
                </a:lnTo>
                <a:lnTo>
                  <a:pt x="32854" y="3936"/>
                </a:lnTo>
                <a:lnTo>
                  <a:pt x="20739" y="17259"/>
                </a:lnTo>
                <a:lnTo>
                  <a:pt x="6749" y="32215"/>
                </a:lnTo>
                <a:lnTo>
                  <a:pt x="2682" y="36812"/>
                </a:lnTo>
                <a:lnTo>
                  <a:pt x="0" y="40144"/>
                </a:lnTo>
                <a:lnTo>
                  <a:pt x="774" y="43446"/>
                </a:lnTo>
                <a:lnTo>
                  <a:pt x="3238" y="45135"/>
                </a:lnTo>
                <a:lnTo>
                  <a:pt x="5702" y="46824"/>
                </a:lnTo>
                <a:lnTo>
                  <a:pt x="11696" y="50431"/>
                </a:lnTo>
                <a:lnTo>
                  <a:pt x="26974" y="52311"/>
                </a:lnTo>
                <a:lnTo>
                  <a:pt x="32842" y="53022"/>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75" name="object 175"/>
          <p:cNvSpPr/>
          <p:nvPr/>
        </p:nvSpPr>
        <p:spPr>
          <a:xfrm>
            <a:off x="6629213" y="3730429"/>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35"/>
                </a:lnTo>
                <a:lnTo>
                  <a:pt x="86169" y="43446"/>
                </a:lnTo>
                <a:lnTo>
                  <a:pt x="86944" y="40144"/>
                </a:lnTo>
                <a:lnTo>
                  <a:pt x="84696" y="37363"/>
                </a:lnTo>
                <a:lnTo>
                  <a:pt x="75532" y="27259"/>
                </a:lnTo>
                <a:lnTo>
                  <a:pt x="66436" y="17493"/>
                </a:lnTo>
                <a:lnTo>
                  <a:pt x="54089" y="3924"/>
                </a:lnTo>
                <a:lnTo>
                  <a:pt x="51396" y="685"/>
                </a:lnTo>
                <a:lnTo>
                  <a:pt x="50838" y="520"/>
                </a:lnTo>
                <a:lnTo>
                  <a:pt x="50546" y="419"/>
                </a:lnTo>
                <a:lnTo>
                  <a:pt x="46964" y="0"/>
                </a:lnTo>
                <a:lnTo>
                  <a:pt x="43472" y="63"/>
                </a:lnTo>
                <a:lnTo>
                  <a:pt x="39979" y="0"/>
                </a:lnTo>
                <a:lnTo>
                  <a:pt x="36398" y="419"/>
                </a:lnTo>
                <a:lnTo>
                  <a:pt x="36093" y="520"/>
                </a:lnTo>
                <a:lnTo>
                  <a:pt x="35547" y="685"/>
                </a:lnTo>
                <a:lnTo>
                  <a:pt x="32854" y="3924"/>
                </a:lnTo>
                <a:lnTo>
                  <a:pt x="20739" y="17246"/>
                </a:lnTo>
                <a:lnTo>
                  <a:pt x="6751" y="32210"/>
                </a:lnTo>
                <a:lnTo>
                  <a:pt x="2684" y="36810"/>
                </a:lnTo>
                <a:lnTo>
                  <a:pt x="0" y="40144"/>
                </a:lnTo>
                <a:lnTo>
                  <a:pt x="774" y="43446"/>
                </a:lnTo>
                <a:lnTo>
                  <a:pt x="3238" y="45135"/>
                </a:lnTo>
                <a:lnTo>
                  <a:pt x="5702" y="46812"/>
                </a:lnTo>
                <a:lnTo>
                  <a:pt x="11696" y="50431"/>
                </a:lnTo>
                <a:lnTo>
                  <a:pt x="26974" y="52298"/>
                </a:lnTo>
                <a:lnTo>
                  <a:pt x="32842" y="53022"/>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76" name="object 176"/>
          <p:cNvSpPr/>
          <p:nvPr/>
        </p:nvSpPr>
        <p:spPr>
          <a:xfrm>
            <a:off x="6629213" y="4121087"/>
            <a:ext cx="86995" cy="53975"/>
          </a:xfrm>
          <a:custGeom>
            <a:avLst/>
            <a:gdLst/>
            <a:ahLst/>
            <a:cxnLst/>
            <a:rect l="l" t="t" r="r" b="b"/>
            <a:pathLst>
              <a:path w="86995" h="53975">
                <a:moveTo>
                  <a:pt x="43472" y="53378"/>
                </a:moveTo>
                <a:lnTo>
                  <a:pt x="81241" y="46824"/>
                </a:lnTo>
                <a:lnTo>
                  <a:pt x="83705" y="45135"/>
                </a:lnTo>
                <a:lnTo>
                  <a:pt x="86169" y="43446"/>
                </a:lnTo>
                <a:lnTo>
                  <a:pt x="86944" y="40144"/>
                </a:lnTo>
                <a:lnTo>
                  <a:pt x="84696" y="37363"/>
                </a:lnTo>
                <a:lnTo>
                  <a:pt x="75528" y="27261"/>
                </a:lnTo>
                <a:lnTo>
                  <a:pt x="66434" y="17503"/>
                </a:lnTo>
                <a:lnTo>
                  <a:pt x="54089" y="3936"/>
                </a:lnTo>
                <a:lnTo>
                  <a:pt x="51396" y="685"/>
                </a:lnTo>
                <a:lnTo>
                  <a:pt x="50838" y="520"/>
                </a:lnTo>
                <a:lnTo>
                  <a:pt x="50546" y="419"/>
                </a:lnTo>
                <a:lnTo>
                  <a:pt x="46964" y="0"/>
                </a:lnTo>
                <a:lnTo>
                  <a:pt x="43472" y="63"/>
                </a:lnTo>
                <a:lnTo>
                  <a:pt x="39979" y="0"/>
                </a:lnTo>
                <a:lnTo>
                  <a:pt x="36398" y="419"/>
                </a:lnTo>
                <a:lnTo>
                  <a:pt x="36093" y="520"/>
                </a:lnTo>
                <a:lnTo>
                  <a:pt x="35547" y="685"/>
                </a:lnTo>
                <a:lnTo>
                  <a:pt x="32854" y="3936"/>
                </a:lnTo>
                <a:lnTo>
                  <a:pt x="20739" y="17259"/>
                </a:lnTo>
                <a:lnTo>
                  <a:pt x="6749" y="32215"/>
                </a:lnTo>
                <a:lnTo>
                  <a:pt x="2682" y="36812"/>
                </a:lnTo>
                <a:lnTo>
                  <a:pt x="0" y="40144"/>
                </a:lnTo>
                <a:lnTo>
                  <a:pt x="774" y="43446"/>
                </a:lnTo>
                <a:lnTo>
                  <a:pt x="3238" y="45135"/>
                </a:lnTo>
                <a:lnTo>
                  <a:pt x="5702" y="46824"/>
                </a:lnTo>
                <a:lnTo>
                  <a:pt x="11696" y="50431"/>
                </a:lnTo>
                <a:lnTo>
                  <a:pt x="26974" y="52311"/>
                </a:lnTo>
                <a:lnTo>
                  <a:pt x="32842" y="53022"/>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77" name="object 177"/>
          <p:cNvSpPr/>
          <p:nvPr/>
        </p:nvSpPr>
        <p:spPr>
          <a:xfrm>
            <a:off x="5314182" y="4511758"/>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23"/>
                </a:lnTo>
                <a:lnTo>
                  <a:pt x="86169" y="43446"/>
                </a:lnTo>
                <a:lnTo>
                  <a:pt x="86956" y="40131"/>
                </a:lnTo>
                <a:lnTo>
                  <a:pt x="84696" y="37363"/>
                </a:lnTo>
                <a:lnTo>
                  <a:pt x="75532" y="27254"/>
                </a:lnTo>
                <a:lnTo>
                  <a:pt x="66436" y="17493"/>
                </a:lnTo>
                <a:lnTo>
                  <a:pt x="54089" y="3924"/>
                </a:lnTo>
                <a:lnTo>
                  <a:pt x="51396" y="685"/>
                </a:lnTo>
                <a:lnTo>
                  <a:pt x="50850" y="507"/>
                </a:lnTo>
                <a:lnTo>
                  <a:pt x="50546" y="406"/>
                </a:lnTo>
                <a:lnTo>
                  <a:pt x="46964" y="0"/>
                </a:lnTo>
                <a:lnTo>
                  <a:pt x="43472" y="63"/>
                </a:lnTo>
                <a:lnTo>
                  <a:pt x="39979" y="0"/>
                </a:lnTo>
                <a:lnTo>
                  <a:pt x="36398" y="406"/>
                </a:lnTo>
                <a:lnTo>
                  <a:pt x="36093" y="507"/>
                </a:lnTo>
                <a:lnTo>
                  <a:pt x="35547" y="685"/>
                </a:lnTo>
                <a:lnTo>
                  <a:pt x="32854" y="3924"/>
                </a:lnTo>
                <a:lnTo>
                  <a:pt x="20739" y="17246"/>
                </a:lnTo>
                <a:lnTo>
                  <a:pt x="6750" y="32203"/>
                </a:lnTo>
                <a:lnTo>
                  <a:pt x="2693" y="36810"/>
                </a:lnTo>
                <a:lnTo>
                  <a:pt x="0" y="40131"/>
                </a:lnTo>
                <a:lnTo>
                  <a:pt x="774" y="43446"/>
                </a:lnTo>
                <a:lnTo>
                  <a:pt x="3238" y="45123"/>
                </a:lnTo>
                <a:lnTo>
                  <a:pt x="5702" y="46812"/>
                </a:lnTo>
                <a:lnTo>
                  <a:pt x="11696" y="50431"/>
                </a:lnTo>
                <a:lnTo>
                  <a:pt x="26974" y="52298"/>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78" name="object 178"/>
          <p:cNvSpPr/>
          <p:nvPr/>
        </p:nvSpPr>
        <p:spPr>
          <a:xfrm>
            <a:off x="5750165" y="4511758"/>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23"/>
                </a:lnTo>
                <a:lnTo>
                  <a:pt x="86169" y="43446"/>
                </a:lnTo>
                <a:lnTo>
                  <a:pt x="86956" y="40131"/>
                </a:lnTo>
                <a:lnTo>
                  <a:pt x="84709" y="37363"/>
                </a:lnTo>
                <a:lnTo>
                  <a:pt x="75538" y="27258"/>
                </a:lnTo>
                <a:lnTo>
                  <a:pt x="66438" y="17495"/>
                </a:lnTo>
                <a:lnTo>
                  <a:pt x="54089" y="3924"/>
                </a:lnTo>
                <a:lnTo>
                  <a:pt x="51396" y="685"/>
                </a:lnTo>
                <a:lnTo>
                  <a:pt x="50850" y="507"/>
                </a:lnTo>
                <a:lnTo>
                  <a:pt x="50558" y="406"/>
                </a:lnTo>
                <a:lnTo>
                  <a:pt x="46964" y="0"/>
                </a:lnTo>
                <a:lnTo>
                  <a:pt x="43472" y="63"/>
                </a:lnTo>
                <a:lnTo>
                  <a:pt x="39979" y="0"/>
                </a:lnTo>
                <a:lnTo>
                  <a:pt x="36398" y="406"/>
                </a:lnTo>
                <a:lnTo>
                  <a:pt x="36106" y="507"/>
                </a:lnTo>
                <a:lnTo>
                  <a:pt x="35547" y="685"/>
                </a:lnTo>
                <a:lnTo>
                  <a:pt x="32854" y="3924"/>
                </a:lnTo>
                <a:lnTo>
                  <a:pt x="20739" y="17246"/>
                </a:lnTo>
                <a:lnTo>
                  <a:pt x="6750" y="32203"/>
                </a:lnTo>
                <a:lnTo>
                  <a:pt x="2693" y="36810"/>
                </a:lnTo>
                <a:lnTo>
                  <a:pt x="0" y="40131"/>
                </a:lnTo>
                <a:lnTo>
                  <a:pt x="774" y="43446"/>
                </a:lnTo>
                <a:lnTo>
                  <a:pt x="3238" y="45123"/>
                </a:lnTo>
                <a:lnTo>
                  <a:pt x="5715" y="46812"/>
                </a:lnTo>
                <a:lnTo>
                  <a:pt x="11696" y="50431"/>
                </a:lnTo>
                <a:lnTo>
                  <a:pt x="26974" y="52298"/>
                </a:lnTo>
                <a:lnTo>
                  <a:pt x="32842" y="53022"/>
                </a:lnTo>
                <a:lnTo>
                  <a:pt x="38442" y="53327"/>
                </a:lnTo>
                <a:lnTo>
                  <a:pt x="43472" y="53378"/>
                </a:lnTo>
                <a:close/>
              </a:path>
            </a:pathLst>
          </a:custGeom>
          <a:ln w="19430">
            <a:solidFill>
              <a:srgbClr val="00AEE6"/>
            </a:solidFill>
          </a:ln>
        </p:spPr>
        <p:txBody>
          <a:bodyPr wrap="square" lIns="0" tIns="0" rIns="0" bIns="0" rtlCol="0"/>
          <a:lstStyle/>
          <a:p>
            <a:endParaRPr lang="fr-FR" dirty="0"/>
          </a:p>
        </p:txBody>
      </p:sp>
      <p:sp>
        <p:nvSpPr>
          <p:cNvPr id="179" name="object 179"/>
          <p:cNvSpPr/>
          <p:nvPr/>
        </p:nvSpPr>
        <p:spPr>
          <a:xfrm>
            <a:off x="6193401" y="4511758"/>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23"/>
                </a:lnTo>
                <a:lnTo>
                  <a:pt x="86169" y="43446"/>
                </a:lnTo>
                <a:lnTo>
                  <a:pt x="86956" y="40131"/>
                </a:lnTo>
                <a:lnTo>
                  <a:pt x="84709" y="37363"/>
                </a:lnTo>
                <a:lnTo>
                  <a:pt x="75538" y="27258"/>
                </a:lnTo>
                <a:lnTo>
                  <a:pt x="66438" y="17495"/>
                </a:lnTo>
                <a:lnTo>
                  <a:pt x="54089" y="3924"/>
                </a:lnTo>
                <a:lnTo>
                  <a:pt x="51396" y="685"/>
                </a:lnTo>
                <a:lnTo>
                  <a:pt x="50850" y="507"/>
                </a:lnTo>
                <a:lnTo>
                  <a:pt x="50546" y="406"/>
                </a:lnTo>
                <a:lnTo>
                  <a:pt x="46964" y="0"/>
                </a:lnTo>
                <a:lnTo>
                  <a:pt x="43472" y="63"/>
                </a:lnTo>
                <a:lnTo>
                  <a:pt x="39979" y="0"/>
                </a:lnTo>
                <a:lnTo>
                  <a:pt x="36398" y="406"/>
                </a:lnTo>
                <a:lnTo>
                  <a:pt x="36093" y="507"/>
                </a:lnTo>
                <a:lnTo>
                  <a:pt x="35547" y="685"/>
                </a:lnTo>
                <a:lnTo>
                  <a:pt x="32854" y="3924"/>
                </a:lnTo>
                <a:lnTo>
                  <a:pt x="20739" y="17246"/>
                </a:lnTo>
                <a:lnTo>
                  <a:pt x="6750" y="32203"/>
                </a:lnTo>
                <a:lnTo>
                  <a:pt x="2693" y="36810"/>
                </a:lnTo>
                <a:lnTo>
                  <a:pt x="0" y="40131"/>
                </a:lnTo>
                <a:lnTo>
                  <a:pt x="774" y="43446"/>
                </a:lnTo>
                <a:lnTo>
                  <a:pt x="3238" y="45123"/>
                </a:lnTo>
                <a:lnTo>
                  <a:pt x="5702" y="46812"/>
                </a:lnTo>
                <a:lnTo>
                  <a:pt x="11696" y="50431"/>
                </a:lnTo>
                <a:lnTo>
                  <a:pt x="26974" y="52298"/>
                </a:lnTo>
                <a:lnTo>
                  <a:pt x="32842" y="53022"/>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80" name="object 180"/>
          <p:cNvSpPr/>
          <p:nvPr/>
        </p:nvSpPr>
        <p:spPr>
          <a:xfrm>
            <a:off x="6627228" y="4511758"/>
            <a:ext cx="86995" cy="53975"/>
          </a:xfrm>
          <a:custGeom>
            <a:avLst/>
            <a:gdLst/>
            <a:ahLst/>
            <a:cxnLst/>
            <a:rect l="l" t="t" r="r" b="b"/>
            <a:pathLst>
              <a:path w="86995" h="53975">
                <a:moveTo>
                  <a:pt x="43472" y="53378"/>
                </a:moveTo>
                <a:lnTo>
                  <a:pt x="48514" y="53327"/>
                </a:lnTo>
                <a:lnTo>
                  <a:pt x="54102" y="53022"/>
                </a:lnTo>
                <a:lnTo>
                  <a:pt x="59969" y="52298"/>
                </a:lnTo>
                <a:lnTo>
                  <a:pt x="75247" y="50431"/>
                </a:lnTo>
                <a:lnTo>
                  <a:pt x="81241" y="46812"/>
                </a:lnTo>
                <a:lnTo>
                  <a:pt x="83705" y="45123"/>
                </a:lnTo>
                <a:lnTo>
                  <a:pt x="86169" y="43446"/>
                </a:lnTo>
                <a:lnTo>
                  <a:pt x="86944" y="40131"/>
                </a:lnTo>
                <a:lnTo>
                  <a:pt x="84709" y="37363"/>
                </a:lnTo>
                <a:lnTo>
                  <a:pt x="75538" y="27258"/>
                </a:lnTo>
                <a:lnTo>
                  <a:pt x="66438" y="17495"/>
                </a:lnTo>
                <a:lnTo>
                  <a:pt x="54089" y="3924"/>
                </a:lnTo>
                <a:lnTo>
                  <a:pt x="51396" y="685"/>
                </a:lnTo>
                <a:lnTo>
                  <a:pt x="50850" y="507"/>
                </a:lnTo>
                <a:lnTo>
                  <a:pt x="50546" y="406"/>
                </a:lnTo>
                <a:lnTo>
                  <a:pt x="46964" y="0"/>
                </a:lnTo>
                <a:lnTo>
                  <a:pt x="43472" y="63"/>
                </a:lnTo>
                <a:lnTo>
                  <a:pt x="39979" y="0"/>
                </a:lnTo>
                <a:lnTo>
                  <a:pt x="36398" y="406"/>
                </a:lnTo>
                <a:lnTo>
                  <a:pt x="36106" y="507"/>
                </a:lnTo>
                <a:lnTo>
                  <a:pt x="35547" y="685"/>
                </a:lnTo>
                <a:lnTo>
                  <a:pt x="32854" y="3924"/>
                </a:lnTo>
                <a:lnTo>
                  <a:pt x="20739" y="17246"/>
                </a:lnTo>
                <a:lnTo>
                  <a:pt x="6750" y="32203"/>
                </a:lnTo>
                <a:lnTo>
                  <a:pt x="2693" y="36810"/>
                </a:lnTo>
                <a:lnTo>
                  <a:pt x="0" y="40131"/>
                </a:lnTo>
                <a:lnTo>
                  <a:pt x="774" y="43446"/>
                </a:lnTo>
                <a:lnTo>
                  <a:pt x="3238" y="45123"/>
                </a:lnTo>
                <a:lnTo>
                  <a:pt x="5702" y="46812"/>
                </a:lnTo>
                <a:lnTo>
                  <a:pt x="11696" y="50431"/>
                </a:lnTo>
                <a:lnTo>
                  <a:pt x="26974" y="52298"/>
                </a:lnTo>
                <a:lnTo>
                  <a:pt x="32842" y="53022"/>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81" name="object 181"/>
          <p:cNvSpPr/>
          <p:nvPr/>
        </p:nvSpPr>
        <p:spPr>
          <a:xfrm>
            <a:off x="5750165" y="2163536"/>
            <a:ext cx="86995" cy="53975"/>
          </a:xfrm>
          <a:custGeom>
            <a:avLst/>
            <a:gdLst/>
            <a:ahLst/>
            <a:cxnLst/>
            <a:rect l="l" t="t" r="r" b="b"/>
            <a:pathLst>
              <a:path w="86995" h="53975">
                <a:moveTo>
                  <a:pt x="43472" y="53378"/>
                </a:moveTo>
                <a:lnTo>
                  <a:pt x="81241" y="46812"/>
                </a:lnTo>
                <a:lnTo>
                  <a:pt x="86956" y="40144"/>
                </a:lnTo>
                <a:lnTo>
                  <a:pt x="84709" y="37363"/>
                </a:lnTo>
                <a:lnTo>
                  <a:pt x="75538" y="27264"/>
                </a:lnTo>
                <a:lnTo>
                  <a:pt x="66438" y="17495"/>
                </a:lnTo>
                <a:lnTo>
                  <a:pt x="54089" y="3924"/>
                </a:lnTo>
                <a:lnTo>
                  <a:pt x="51396" y="685"/>
                </a:lnTo>
                <a:lnTo>
                  <a:pt x="50850" y="520"/>
                </a:lnTo>
                <a:lnTo>
                  <a:pt x="50558" y="419"/>
                </a:lnTo>
                <a:lnTo>
                  <a:pt x="46964" y="0"/>
                </a:lnTo>
                <a:lnTo>
                  <a:pt x="43472" y="63"/>
                </a:lnTo>
                <a:lnTo>
                  <a:pt x="39979" y="0"/>
                </a:lnTo>
                <a:lnTo>
                  <a:pt x="36398" y="419"/>
                </a:lnTo>
                <a:lnTo>
                  <a:pt x="36106" y="520"/>
                </a:lnTo>
                <a:lnTo>
                  <a:pt x="35547" y="685"/>
                </a:lnTo>
                <a:lnTo>
                  <a:pt x="32854" y="3924"/>
                </a:lnTo>
                <a:lnTo>
                  <a:pt x="20739" y="17246"/>
                </a:lnTo>
                <a:lnTo>
                  <a:pt x="6750" y="32213"/>
                </a:lnTo>
                <a:lnTo>
                  <a:pt x="2693" y="36812"/>
                </a:lnTo>
                <a:lnTo>
                  <a:pt x="0" y="40144"/>
                </a:lnTo>
                <a:lnTo>
                  <a:pt x="774" y="43446"/>
                </a:lnTo>
                <a:lnTo>
                  <a:pt x="38442" y="53327"/>
                </a:lnTo>
                <a:lnTo>
                  <a:pt x="43472" y="53378"/>
                </a:lnTo>
                <a:close/>
              </a:path>
            </a:pathLst>
          </a:custGeom>
          <a:ln w="19430">
            <a:solidFill>
              <a:srgbClr val="00AEE6"/>
            </a:solidFill>
          </a:ln>
        </p:spPr>
        <p:txBody>
          <a:bodyPr wrap="square" lIns="0" tIns="0" rIns="0" bIns="0" rtlCol="0"/>
          <a:lstStyle/>
          <a:p>
            <a:endParaRPr lang="fr-FR" dirty="0"/>
          </a:p>
        </p:txBody>
      </p:sp>
      <p:sp>
        <p:nvSpPr>
          <p:cNvPr id="182" name="object 182"/>
          <p:cNvSpPr/>
          <p:nvPr/>
        </p:nvSpPr>
        <p:spPr>
          <a:xfrm>
            <a:off x="6193401" y="2163536"/>
            <a:ext cx="86995" cy="53975"/>
          </a:xfrm>
          <a:custGeom>
            <a:avLst/>
            <a:gdLst/>
            <a:ahLst/>
            <a:cxnLst/>
            <a:rect l="l" t="t" r="r" b="b"/>
            <a:pathLst>
              <a:path w="86995" h="53975">
                <a:moveTo>
                  <a:pt x="43472" y="53378"/>
                </a:moveTo>
                <a:lnTo>
                  <a:pt x="81241" y="46812"/>
                </a:lnTo>
                <a:lnTo>
                  <a:pt x="86956" y="40144"/>
                </a:lnTo>
                <a:lnTo>
                  <a:pt x="84709" y="37363"/>
                </a:lnTo>
                <a:lnTo>
                  <a:pt x="75538" y="27264"/>
                </a:lnTo>
                <a:lnTo>
                  <a:pt x="66438" y="17495"/>
                </a:lnTo>
                <a:lnTo>
                  <a:pt x="54089" y="3924"/>
                </a:lnTo>
                <a:lnTo>
                  <a:pt x="51396" y="685"/>
                </a:lnTo>
                <a:lnTo>
                  <a:pt x="50850" y="520"/>
                </a:lnTo>
                <a:lnTo>
                  <a:pt x="50546" y="419"/>
                </a:lnTo>
                <a:lnTo>
                  <a:pt x="46964" y="0"/>
                </a:lnTo>
                <a:lnTo>
                  <a:pt x="43472" y="63"/>
                </a:lnTo>
                <a:lnTo>
                  <a:pt x="39979" y="0"/>
                </a:lnTo>
                <a:lnTo>
                  <a:pt x="36398" y="419"/>
                </a:lnTo>
                <a:lnTo>
                  <a:pt x="36093" y="520"/>
                </a:lnTo>
                <a:lnTo>
                  <a:pt x="35547" y="685"/>
                </a:lnTo>
                <a:lnTo>
                  <a:pt x="32854" y="3924"/>
                </a:lnTo>
                <a:lnTo>
                  <a:pt x="20739" y="17246"/>
                </a:lnTo>
                <a:lnTo>
                  <a:pt x="6750" y="32213"/>
                </a:lnTo>
                <a:lnTo>
                  <a:pt x="2693" y="36812"/>
                </a:lnTo>
                <a:lnTo>
                  <a:pt x="0" y="40144"/>
                </a:lnTo>
                <a:lnTo>
                  <a:pt x="774" y="43446"/>
                </a:lnTo>
                <a:lnTo>
                  <a:pt x="38430" y="53327"/>
                </a:lnTo>
                <a:lnTo>
                  <a:pt x="43472" y="53378"/>
                </a:lnTo>
                <a:close/>
              </a:path>
            </a:pathLst>
          </a:custGeom>
          <a:ln w="19430">
            <a:solidFill>
              <a:srgbClr val="00AEE6"/>
            </a:solidFill>
          </a:ln>
        </p:spPr>
        <p:txBody>
          <a:bodyPr wrap="square" lIns="0" tIns="0" rIns="0" bIns="0" rtlCol="0"/>
          <a:lstStyle/>
          <a:p>
            <a:endParaRPr lang="fr-FR" dirty="0"/>
          </a:p>
        </p:txBody>
      </p:sp>
      <p:sp>
        <p:nvSpPr>
          <p:cNvPr id="183" name="object 183"/>
          <p:cNvSpPr/>
          <p:nvPr/>
        </p:nvSpPr>
        <p:spPr>
          <a:xfrm>
            <a:off x="6627228" y="2163536"/>
            <a:ext cx="86995" cy="53975"/>
          </a:xfrm>
          <a:custGeom>
            <a:avLst/>
            <a:gdLst/>
            <a:ahLst/>
            <a:cxnLst/>
            <a:rect l="l" t="t" r="r" b="b"/>
            <a:pathLst>
              <a:path w="86995" h="53975">
                <a:moveTo>
                  <a:pt x="43472" y="53378"/>
                </a:moveTo>
                <a:lnTo>
                  <a:pt x="81241" y="46812"/>
                </a:lnTo>
                <a:lnTo>
                  <a:pt x="86944" y="40144"/>
                </a:lnTo>
                <a:lnTo>
                  <a:pt x="84709" y="37363"/>
                </a:lnTo>
                <a:lnTo>
                  <a:pt x="75538" y="27264"/>
                </a:lnTo>
                <a:lnTo>
                  <a:pt x="66438" y="17495"/>
                </a:lnTo>
                <a:lnTo>
                  <a:pt x="54089" y="3924"/>
                </a:lnTo>
                <a:lnTo>
                  <a:pt x="51396" y="685"/>
                </a:lnTo>
                <a:lnTo>
                  <a:pt x="50850" y="520"/>
                </a:lnTo>
                <a:lnTo>
                  <a:pt x="50546" y="419"/>
                </a:lnTo>
                <a:lnTo>
                  <a:pt x="46964" y="0"/>
                </a:lnTo>
                <a:lnTo>
                  <a:pt x="43472" y="63"/>
                </a:lnTo>
                <a:lnTo>
                  <a:pt x="39979" y="0"/>
                </a:lnTo>
                <a:lnTo>
                  <a:pt x="36398" y="419"/>
                </a:lnTo>
                <a:lnTo>
                  <a:pt x="36106" y="520"/>
                </a:lnTo>
                <a:lnTo>
                  <a:pt x="35547" y="685"/>
                </a:lnTo>
                <a:lnTo>
                  <a:pt x="32854" y="3924"/>
                </a:lnTo>
                <a:lnTo>
                  <a:pt x="20739" y="17246"/>
                </a:lnTo>
                <a:lnTo>
                  <a:pt x="6750" y="32213"/>
                </a:lnTo>
                <a:lnTo>
                  <a:pt x="2693" y="36812"/>
                </a:lnTo>
                <a:lnTo>
                  <a:pt x="0" y="40144"/>
                </a:lnTo>
                <a:lnTo>
                  <a:pt x="774" y="43446"/>
                </a:lnTo>
                <a:lnTo>
                  <a:pt x="38430" y="53327"/>
                </a:lnTo>
                <a:lnTo>
                  <a:pt x="43472" y="53378"/>
                </a:lnTo>
                <a:close/>
              </a:path>
            </a:pathLst>
          </a:custGeom>
          <a:ln w="19431">
            <a:solidFill>
              <a:srgbClr val="00AEE6"/>
            </a:solidFill>
          </a:ln>
        </p:spPr>
        <p:txBody>
          <a:bodyPr wrap="square" lIns="0" tIns="0" rIns="0" bIns="0" rtlCol="0"/>
          <a:lstStyle/>
          <a:p>
            <a:endParaRPr lang="fr-FR" dirty="0"/>
          </a:p>
        </p:txBody>
      </p:sp>
      <p:sp>
        <p:nvSpPr>
          <p:cNvPr id="184" name="object 184"/>
          <p:cNvSpPr txBox="1"/>
          <p:nvPr/>
        </p:nvSpPr>
        <p:spPr>
          <a:xfrm>
            <a:off x="6008670" y="1676763"/>
            <a:ext cx="197485" cy="100027"/>
          </a:xfrm>
          <a:prstGeom prst="rect">
            <a:avLst/>
          </a:prstGeom>
        </p:spPr>
        <p:txBody>
          <a:bodyPr vert="horz" wrap="square" lIns="0" tIns="0" rIns="0" bIns="0" rtlCol="0">
            <a:spAutoFit/>
          </a:bodyPr>
          <a:lstStyle/>
          <a:p>
            <a:pPr marL="12700">
              <a:lnSpc>
                <a:spcPct val="100000"/>
              </a:lnSpc>
            </a:pPr>
            <a:r>
              <a:rPr lang="fr-FR" sz="650" b="1" dirty="0" smtClean="0">
                <a:solidFill>
                  <a:srgbClr val="BCBEC0"/>
                </a:solidFill>
                <a:latin typeface="Branding"/>
                <a:cs typeface="Branding"/>
              </a:rPr>
              <a:t>Buts</a:t>
            </a:r>
            <a:endParaRPr lang="fr-FR" sz="650" dirty="0">
              <a:latin typeface="Branding"/>
              <a:cs typeface="Branding"/>
            </a:endParaRPr>
          </a:p>
        </p:txBody>
      </p:sp>
      <p:sp>
        <p:nvSpPr>
          <p:cNvPr id="185" name="object 185"/>
          <p:cNvSpPr/>
          <p:nvPr/>
        </p:nvSpPr>
        <p:spPr>
          <a:xfrm>
            <a:off x="4422803" y="1831195"/>
            <a:ext cx="210185" cy="131445"/>
          </a:xfrm>
          <a:custGeom>
            <a:avLst/>
            <a:gdLst/>
            <a:ahLst/>
            <a:cxnLst/>
            <a:rect l="l" t="t" r="r" b="b"/>
            <a:pathLst>
              <a:path w="210185" h="131444">
                <a:moveTo>
                  <a:pt x="106578" y="130860"/>
                </a:moveTo>
                <a:lnTo>
                  <a:pt x="165604" y="125185"/>
                </a:lnTo>
                <a:lnTo>
                  <a:pt x="209713" y="103736"/>
                </a:lnTo>
                <a:lnTo>
                  <a:pt x="209191" y="93893"/>
                </a:lnTo>
                <a:lnTo>
                  <a:pt x="180111" y="61443"/>
                </a:lnTo>
                <a:lnTo>
                  <a:pt x="163195" y="43254"/>
                </a:lnTo>
                <a:lnTo>
                  <a:pt x="132587" y="9651"/>
                </a:lnTo>
                <a:lnTo>
                  <a:pt x="125983" y="1701"/>
                </a:lnTo>
                <a:lnTo>
                  <a:pt x="124650" y="1269"/>
                </a:lnTo>
                <a:lnTo>
                  <a:pt x="123926" y="1041"/>
                </a:lnTo>
                <a:lnTo>
                  <a:pt x="115138" y="0"/>
                </a:lnTo>
                <a:lnTo>
                  <a:pt x="106578" y="152"/>
                </a:lnTo>
                <a:lnTo>
                  <a:pt x="98005" y="0"/>
                </a:lnTo>
                <a:lnTo>
                  <a:pt x="89230" y="1041"/>
                </a:lnTo>
                <a:lnTo>
                  <a:pt x="88506" y="1269"/>
                </a:lnTo>
                <a:lnTo>
                  <a:pt x="87172" y="1701"/>
                </a:lnTo>
                <a:lnTo>
                  <a:pt x="80556" y="9651"/>
                </a:lnTo>
                <a:lnTo>
                  <a:pt x="50850" y="42290"/>
                </a:lnTo>
                <a:lnTo>
                  <a:pt x="32178" y="62219"/>
                </a:lnTo>
                <a:lnTo>
                  <a:pt x="20244" y="74997"/>
                </a:lnTo>
                <a:lnTo>
                  <a:pt x="13194" y="82641"/>
                </a:lnTo>
                <a:lnTo>
                  <a:pt x="9175" y="87166"/>
                </a:lnTo>
                <a:lnTo>
                  <a:pt x="6332" y="90589"/>
                </a:lnTo>
                <a:lnTo>
                  <a:pt x="0" y="98412"/>
                </a:lnTo>
                <a:lnTo>
                  <a:pt x="1904" y="106514"/>
                </a:lnTo>
                <a:lnTo>
                  <a:pt x="49447" y="125663"/>
                </a:lnTo>
                <a:lnTo>
                  <a:pt x="93068" y="130413"/>
                </a:lnTo>
                <a:lnTo>
                  <a:pt x="102258" y="130788"/>
                </a:lnTo>
                <a:lnTo>
                  <a:pt x="106578" y="130860"/>
                </a:lnTo>
                <a:close/>
              </a:path>
            </a:pathLst>
          </a:custGeom>
          <a:ln w="14008">
            <a:solidFill>
              <a:srgbClr val="414042"/>
            </a:solidFill>
          </a:ln>
        </p:spPr>
        <p:txBody>
          <a:bodyPr wrap="square" lIns="0" tIns="0" rIns="0" bIns="0" rtlCol="0"/>
          <a:lstStyle/>
          <a:p>
            <a:endParaRPr lang="fr-FR" dirty="0"/>
          </a:p>
        </p:txBody>
      </p:sp>
      <p:sp>
        <p:nvSpPr>
          <p:cNvPr id="186" name="object 186"/>
          <p:cNvSpPr txBox="1"/>
          <p:nvPr/>
        </p:nvSpPr>
        <p:spPr>
          <a:xfrm>
            <a:off x="441200" y="5831084"/>
            <a:ext cx="3919854" cy="758797"/>
          </a:xfrm>
          <a:prstGeom prst="rect">
            <a:avLst/>
          </a:prstGeom>
        </p:spPr>
        <p:txBody>
          <a:bodyPr vert="horz" wrap="square" lIns="0" tIns="0" rIns="0" bIns="0" rtlCol="0">
            <a:spAutoFit/>
          </a:bodyPr>
          <a:lstStyle/>
          <a:p>
            <a:pPr marL="12700" algn="just">
              <a:lnSpc>
                <a:spcPct val="100000"/>
              </a:lnSpc>
            </a:pPr>
            <a:r>
              <a:rPr lang="fr-FR" sz="1600" b="1" dirty="0" smtClean="0">
                <a:solidFill>
                  <a:srgbClr val="F26522"/>
                </a:solidFill>
                <a:latin typeface="Branding"/>
                <a:cs typeface="Branding"/>
              </a:rPr>
              <a:t>BUT</a:t>
            </a:r>
            <a:r>
              <a:rPr lang="fr-FR" sz="1600" b="1" spc="-45" dirty="0" smtClean="0">
                <a:solidFill>
                  <a:srgbClr val="F26522"/>
                </a:solidFill>
                <a:latin typeface="Branding"/>
                <a:cs typeface="Branding"/>
              </a:rPr>
              <a:t> </a:t>
            </a:r>
            <a:r>
              <a:rPr lang="fr-FR" sz="1600" b="1" dirty="0" smtClean="0">
                <a:solidFill>
                  <a:srgbClr val="F26522"/>
                </a:solidFill>
                <a:latin typeface="Branding"/>
                <a:cs typeface="Branding"/>
              </a:rPr>
              <a:t>DU</a:t>
            </a:r>
            <a:r>
              <a:rPr lang="fr-FR" sz="1600" b="1" spc="-50" dirty="0" smtClean="0">
                <a:solidFill>
                  <a:srgbClr val="F26522"/>
                </a:solidFill>
                <a:latin typeface="Branding"/>
                <a:cs typeface="Branding"/>
              </a:rPr>
              <a:t> </a:t>
            </a:r>
            <a:r>
              <a:rPr lang="fr-FR" sz="1600" b="1" dirty="0" smtClean="0">
                <a:solidFill>
                  <a:srgbClr val="F26522"/>
                </a:solidFill>
                <a:latin typeface="Branding"/>
                <a:cs typeface="Branding"/>
              </a:rPr>
              <a:t>JEU</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marR="5080" algn="just">
              <a:lnSpc>
                <a:spcPct val="111100"/>
              </a:lnSpc>
              <a:spcBef>
                <a:spcPts val="425"/>
              </a:spcBef>
            </a:pPr>
            <a:r>
              <a:rPr lang="fr-FR" sz="900" b="1" spc="-5" dirty="0" smtClean="0">
                <a:solidFill>
                  <a:srgbClr val="414042"/>
                </a:solidFill>
                <a:latin typeface="Branding"/>
                <a:cs typeface="Branding"/>
              </a:rPr>
              <a:t>M</a:t>
            </a:r>
            <a:r>
              <a:rPr lang="fr-FR" sz="900" b="1" dirty="0" smtClean="0">
                <a:solidFill>
                  <a:srgbClr val="414042"/>
                </a:solidFill>
                <a:latin typeface="Branding"/>
                <a:cs typeface="Branding"/>
              </a:rPr>
              <a:t>a</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quer</a:t>
            </a:r>
            <a:r>
              <a:rPr lang="fr-FR" sz="900" b="1" spc="-35" dirty="0" smtClean="0">
                <a:solidFill>
                  <a:srgbClr val="414042"/>
                </a:solidFill>
                <a:latin typeface="Branding"/>
                <a:cs typeface="Branding"/>
              </a:rPr>
              <a:t> </a:t>
            </a:r>
            <a:r>
              <a:rPr lang="fr-FR" sz="900" b="1" dirty="0" smtClean="0">
                <a:solidFill>
                  <a:srgbClr val="414042"/>
                </a:solidFill>
                <a:latin typeface="Branding"/>
                <a:cs typeface="Branding"/>
              </a:rPr>
              <a:t>des</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poi</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ts</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en</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passa</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la</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balle</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à</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un</a:t>
            </a:r>
            <a:r>
              <a:rPr lang="fr-FR" sz="900" b="1" spc="-15" dirty="0" smtClean="0">
                <a:solidFill>
                  <a:srgbClr val="414042"/>
                </a:solidFill>
                <a:latin typeface="Branding"/>
                <a:cs typeface="Branding"/>
              </a:rPr>
              <a:t> c</a:t>
            </a:r>
            <a:r>
              <a:rPr lang="fr-FR" sz="900" b="1" dirty="0" smtClean="0">
                <a:solidFill>
                  <a:srgbClr val="414042"/>
                </a:solidFill>
                <a:latin typeface="Branding"/>
                <a:cs typeface="Branding"/>
              </a:rPr>
              <a:t>oéquipier</a:t>
            </a:r>
            <a:r>
              <a:rPr lang="fr-FR" sz="900" b="1" spc="-35" dirty="0" smtClean="0">
                <a:solidFill>
                  <a:srgbClr val="414042"/>
                </a:solidFill>
                <a:latin typeface="Branding"/>
                <a:cs typeface="Branding"/>
              </a:rPr>
              <a:t> </a:t>
            </a:r>
            <a:r>
              <a:rPr lang="fr-FR" sz="900" b="1" dirty="0" smtClean="0">
                <a:solidFill>
                  <a:srgbClr val="414042"/>
                </a:solidFill>
                <a:latin typeface="Branding"/>
                <a:cs typeface="Branding"/>
              </a:rPr>
              <a:t>pla</a:t>
            </a:r>
            <a:r>
              <a:rPr lang="fr-FR" sz="900" b="1" spc="-15" dirty="0" smtClean="0">
                <a:solidFill>
                  <a:srgbClr val="414042"/>
                </a:solidFill>
                <a:latin typeface="Branding"/>
                <a:cs typeface="Branding"/>
              </a:rPr>
              <a:t>c</a:t>
            </a:r>
            <a:r>
              <a:rPr lang="fr-FR" sz="900" b="1" dirty="0" smtClean="0">
                <a:solidFill>
                  <a:srgbClr val="414042"/>
                </a:solidFill>
                <a:latin typeface="Branding"/>
                <a:cs typeface="Branding"/>
              </a:rPr>
              <a:t>é</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dans</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un</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des</a:t>
            </a:r>
            <a:r>
              <a:rPr lang="fr-FR" sz="900" b="1" spc="-25" dirty="0" smtClean="0">
                <a:solidFill>
                  <a:srgbClr val="414042"/>
                </a:solidFill>
                <a:latin typeface="Branding"/>
                <a:cs typeface="Branding"/>
              </a:rPr>
              <a:t> </a:t>
            </a:r>
            <a:r>
              <a:rPr lang="fr-FR" sz="900" b="1" dirty="0" smtClean="0">
                <a:solidFill>
                  <a:srgbClr val="414042"/>
                </a:solidFill>
                <a:latin typeface="Branding"/>
                <a:cs typeface="Branding"/>
              </a:rPr>
              <a:t>t</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ois buts de la moitié de</a:t>
            </a:r>
            <a:r>
              <a:rPr lang="fr-FR" sz="900" b="1" spc="-15" dirty="0" smtClean="0">
                <a:solidFill>
                  <a:srgbClr val="414042"/>
                </a:solidFill>
                <a:latin typeface="Branding"/>
                <a:cs typeface="Branding"/>
              </a:rPr>
              <a:t> </a:t>
            </a:r>
            <a:r>
              <a:rPr lang="fr-FR" sz="900" b="1" dirty="0" smtClean="0">
                <a:solidFill>
                  <a:srgbClr val="414042"/>
                </a:solidFill>
                <a:latin typeface="Branding"/>
                <a:cs typeface="Branding"/>
              </a:rPr>
              <a:t>te</a:t>
            </a:r>
            <a:r>
              <a:rPr lang="fr-FR" sz="900" b="1" spc="-10" dirty="0" smtClean="0">
                <a:solidFill>
                  <a:srgbClr val="414042"/>
                </a:solidFill>
                <a:latin typeface="Branding"/>
                <a:cs typeface="Branding"/>
              </a:rPr>
              <a:t>rr</a:t>
            </a:r>
            <a:r>
              <a:rPr lang="fr-FR" sz="900" b="1" dirty="0" smtClean="0">
                <a:solidFill>
                  <a:srgbClr val="414042"/>
                </a:solidFill>
                <a:latin typeface="Branding"/>
                <a:cs typeface="Branding"/>
              </a:rPr>
              <a:t>ain ad</a:t>
            </a:r>
            <a:r>
              <a:rPr lang="fr-FR" sz="900" b="1" spc="-10" dirty="0" smtClean="0">
                <a:solidFill>
                  <a:srgbClr val="414042"/>
                </a:solidFill>
                <a:latin typeface="Branding"/>
                <a:cs typeface="Branding"/>
              </a:rPr>
              <a:t>v</a:t>
            </a:r>
            <a:r>
              <a:rPr lang="fr-FR" sz="900" b="1" dirty="0" smtClean="0">
                <a:solidFill>
                  <a:srgbClr val="414042"/>
                </a:solidFill>
                <a:latin typeface="Branding"/>
                <a:cs typeface="Branding"/>
              </a:rPr>
              <a:t>e</a:t>
            </a:r>
            <a:r>
              <a:rPr lang="fr-FR" sz="900" b="1" spc="-10" dirty="0" smtClean="0">
                <a:solidFill>
                  <a:srgbClr val="414042"/>
                </a:solidFill>
                <a:latin typeface="Branding"/>
                <a:cs typeface="Branding"/>
              </a:rPr>
              <a:t>r</a:t>
            </a:r>
            <a:r>
              <a:rPr lang="fr-FR" sz="900" b="1" dirty="0" smtClean="0">
                <a:solidFill>
                  <a:srgbClr val="414042"/>
                </a:solidFill>
                <a:latin typeface="Branding"/>
                <a:cs typeface="Branding"/>
              </a:rPr>
              <a:t>se </a:t>
            </a:r>
            <a:r>
              <a:rPr lang="fr-FR" sz="900" b="1" spc="-20" dirty="0" smtClean="0">
                <a:solidFill>
                  <a:srgbClr val="414042"/>
                </a:solidFill>
                <a:latin typeface="Branding"/>
                <a:cs typeface="Branding"/>
              </a:rPr>
              <a:t>(</a:t>
            </a:r>
            <a:r>
              <a:rPr lang="fr-FR" sz="900" b="1" dirty="0" smtClean="0">
                <a:solidFill>
                  <a:srgbClr val="414042"/>
                </a:solidFill>
                <a:latin typeface="Branding"/>
                <a:cs typeface="Branding"/>
              </a:rPr>
              <a:t>un but </a:t>
            </a:r>
            <a:r>
              <a:rPr lang="fr-FR" sz="900" b="1" spc="-15" dirty="0" smtClean="0">
                <a:solidFill>
                  <a:srgbClr val="414042"/>
                </a:solidFill>
                <a:latin typeface="Branding"/>
                <a:cs typeface="Branding"/>
              </a:rPr>
              <a:t>c</a:t>
            </a:r>
            <a:r>
              <a:rPr lang="fr-FR" sz="900" b="1" dirty="0" smtClean="0">
                <a:solidFill>
                  <a:srgbClr val="414042"/>
                </a:solidFill>
                <a:latin typeface="Branding"/>
                <a:cs typeface="Branding"/>
              </a:rPr>
              <a:t>o</a:t>
            </a:r>
            <a:r>
              <a:rPr lang="fr-FR" sz="900" b="1" spc="-10" dirty="0" smtClean="0">
                <a:solidFill>
                  <a:srgbClr val="414042"/>
                </a:solidFill>
                <a:latin typeface="Branding"/>
                <a:cs typeface="Branding"/>
              </a:rPr>
              <a:t>r</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espond à un </a:t>
            </a:r>
            <a:r>
              <a:rPr lang="fr-FR" sz="900" b="1" spc="-15" dirty="0" smtClean="0">
                <a:solidFill>
                  <a:srgbClr val="414042"/>
                </a:solidFill>
                <a:latin typeface="Branding"/>
                <a:cs typeface="Branding"/>
              </a:rPr>
              <a:t>c</a:t>
            </a:r>
            <a:r>
              <a:rPr lang="fr-FR" sz="900" b="1" dirty="0" smtClean="0">
                <a:solidFill>
                  <a:srgbClr val="414042"/>
                </a:solidFill>
                <a:latin typeface="Branding"/>
                <a:cs typeface="Branding"/>
              </a:rPr>
              <a:t>e</a:t>
            </a:r>
            <a:r>
              <a:rPr lang="fr-FR" sz="900" b="1" spc="-20" dirty="0" smtClean="0">
                <a:solidFill>
                  <a:srgbClr val="414042"/>
                </a:solidFill>
                <a:latin typeface="Branding"/>
                <a:cs typeface="Branding"/>
              </a:rPr>
              <a:t>r</a:t>
            </a:r>
            <a:r>
              <a:rPr lang="fr-FR" sz="900" b="1" spc="-15" dirty="0" smtClean="0">
                <a:solidFill>
                  <a:srgbClr val="414042"/>
                </a:solidFill>
                <a:latin typeface="Branding"/>
                <a:cs typeface="Branding"/>
              </a:rPr>
              <a:t>c</a:t>
            </a:r>
            <a:r>
              <a:rPr lang="fr-FR" sz="900" b="1" dirty="0" smtClean="0">
                <a:solidFill>
                  <a:srgbClr val="414042"/>
                </a:solidFill>
                <a:latin typeface="Branding"/>
                <a:cs typeface="Branding"/>
              </a:rPr>
              <a:t>ea</a:t>
            </a:r>
            <a:r>
              <a:rPr lang="fr-FR" sz="900" b="1" spc="-20" dirty="0" smtClean="0">
                <a:solidFill>
                  <a:srgbClr val="414042"/>
                </a:solidFill>
                <a:latin typeface="Branding"/>
                <a:cs typeface="Branding"/>
              </a:rPr>
              <a:t>u</a:t>
            </a:r>
            <a:r>
              <a:rPr lang="fr-FR" sz="900" b="1" dirty="0" smtClean="0">
                <a:solidFill>
                  <a:srgbClr val="414042"/>
                </a:solidFill>
                <a:latin typeface="Branding"/>
                <a:cs typeface="Branding"/>
              </a:rPr>
              <a:t>).</a:t>
            </a:r>
            <a:endParaRPr lang="fr-FR" sz="900" dirty="0">
              <a:latin typeface="Branding"/>
              <a:cs typeface="Branding"/>
            </a:endParaRPr>
          </a:p>
        </p:txBody>
      </p:sp>
      <p:sp>
        <p:nvSpPr>
          <p:cNvPr id="187" name="object 187"/>
          <p:cNvSpPr txBox="1"/>
          <p:nvPr/>
        </p:nvSpPr>
        <p:spPr>
          <a:xfrm>
            <a:off x="441200" y="6676125"/>
            <a:ext cx="3926204" cy="2219582"/>
          </a:xfrm>
          <a:prstGeom prst="rect">
            <a:avLst/>
          </a:prstGeom>
        </p:spPr>
        <p:txBody>
          <a:bodyPr vert="horz" wrap="square" lIns="0" tIns="0" rIns="0" bIns="0" rtlCol="0">
            <a:spAutoFit/>
          </a:bodyPr>
          <a:lstStyle/>
          <a:p>
            <a:pPr marL="12700" algn="just">
              <a:lnSpc>
                <a:spcPct val="100000"/>
              </a:lnSpc>
            </a:pPr>
            <a:r>
              <a:rPr lang="fr-FR" sz="1600" b="1" spc="-35" dirty="0" smtClean="0">
                <a:solidFill>
                  <a:srgbClr val="F26522"/>
                </a:solidFill>
                <a:latin typeface="Branding"/>
                <a:cs typeface="Branding"/>
              </a:rPr>
              <a:t>C</a:t>
            </a:r>
            <a:r>
              <a:rPr lang="fr-FR" sz="1600" b="1" dirty="0" smtClean="0">
                <a:solidFill>
                  <a:srgbClr val="F26522"/>
                </a:solidFill>
                <a:latin typeface="Branding"/>
                <a:cs typeface="Branding"/>
              </a:rPr>
              <a:t>ONSIGNES</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marR="8255" algn="just">
              <a:lnSpc>
                <a:spcPct val="111100"/>
              </a:lnSpc>
              <a:spcBef>
                <a:spcPts val="525"/>
              </a:spcBef>
            </a:pPr>
            <a:r>
              <a:rPr lang="fr-FR" sz="900" dirty="0" smtClean="0">
                <a:solidFill>
                  <a:srgbClr val="414042"/>
                </a:solidFill>
                <a:latin typeface="Branding-Semilight"/>
                <a:cs typeface="Branding-Semilight"/>
              </a:rPr>
              <a:t>Il </a:t>
            </a:r>
            <a:r>
              <a:rPr lang="fr-FR" sz="900" spc="-15" dirty="0" smtClean="0">
                <a:solidFill>
                  <a:srgbClr val="414042"/>
                </a:solidFill>
                <a:latin typeface="Branding-Semilight"/>
                <a:cs typeface="Branding-Semilight"/>
              </a:rPr>
              <a:t>s</a:t>
            </a:r>
            <a:r>
              <a:rPr lang="fr-FR" sz="900" spc="-3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agit d</a:t>
            </a:r>
            <a:r>
              <a:rPr lang="fr-FR" sz="900" spc="-2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 jeu 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oche du handball.</a:t>
            </a:r>
            <a:r>
              <a:rPr lang="fr-FR" sz="900" spc="-5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épartissez les e</a:t>
            </a:r>
            <a:r>
              <a:rPr lang="fr-FR" sz="900" spc="-10" dirty="0" smtClean="0">
                <a:solidFill>
                  <a:srgbClr val="414042"/>
                </a:solidFill>
                <a:latin typeface="Branding-Semilight"/>
                <a:cs typeface="Branding-Semilight"/>
              </a:rPr>
              <a:t>nf</a:t>
            </a:r>
            <a:r>
              <a:rPr lang="fr-FR" sz="900" dirty="0" smtClean="0">
                <a:solidFill>
                  <a:srgbClr val="414042"/>
                </a:solidFill>
                <a:latin typeface="Branding-Semilight"/>
                <a:cs typeface="Branding-Semilight"/>
              </a:rPr>
              <a:t>a</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ts en deux équipes. </a:t>
            </a:r>
            <a:r>
              <a:rPr lang="fr-FR" sz="900" spc="-2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es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joueu</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t>
            </a:r>
            <a:r>
              <a:rPr lang="fr-FR" sz="900" spc="-2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une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même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équipe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se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passe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la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balle, </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penda</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que</a:t>
            </a:r>
            <a:r>
              <a:rPr lang="fr-FR" sz="900" spc="-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équipe ad</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e</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se</a:t>
            </a:r>
            <a:r>
              <a:rPr lang="fr-FR" sz="900" spc="-1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essaie</a:t>
            </a:r>
            <a:r>
              <a:rPr lang="fr-FR" sz="900" spc="-1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d’i</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te</a:t>
            </a:r>
            <a:r>
              <a:rPr lang="fr-FR" sz="900" spc="-30" dirty="0" smtClean="0">
                <a:solidFill>
                  <a:srgbClr val="414042"/>
                </a:solidFill>
                <a:latin typeface="Branding-Semilight"/>
                <a:cs typeface="Branding-Semilight"/>
              </a:rPr>
              <a:t>r</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e</a:t>
            </a:r>
            <a:r>
              <a:rPr lang="fr-FR" sz="900" spc="-10" dirty="0" smtClean="0">
                <a:solidFill>
                  <a:srgbClr val="414042"/>
                </a:solidFill>
                <a:latin typeface="Branding-Semilight"/>
                <a:cs typeface="Branding-Semilight"/>
              </a:rPr>
              <a:t>p</a:t>
            </a:r>
            <a:r>
              <a:rPr lang="fr-FR" sz="900" dirty="0" smtClean="0">
                <a:solidFill>
                  <a:srgbClr val="414042"/>
                </a:solidFill>
                <a:latin typeface="Branding-Semilight"/>
                <a:cs typeface="Branding-Semilight"/>
              </a:rPr>
              <a:t>ter</a:t>
            </a:r>
            <a:r>
              <a:rPr lang="fr-FR" sz="900" spc="-4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les</a:t>
            </a:r>
            <a:r>
              <a:rPr lang="fr-FR" sz="900" spc="-15" dirty="0" smtClean="0">
                <a:solidFill>
                  <a:srgbClr val="414042"/>
                </a:solidFill>
                <a:latin typeface="Branding-Semilight"/>
                <a:cs typeface="Branding-Semilight"/>
              </a:rPr>
              <a:t> </a:t>
            </a:r>
            <a:r>
              <a:rPr lang="fr-FR" sz="900" spc="-40" dirty="0">
                <a:solidFill>
                  <a:srgbClr val="414042"/>
                </a:solidFill>
                <a:latin typeface="Branding-Semilight"/>
                <a:cs typeface="Branding-Semilight"/>
              </a:rPr>
              <a:t>passes : si elle y arrive, elle continue le jeu en attaquant à son tour. Les joueurs tentent </a:t>
            </a:r>
            <a:r>
              <a:rPr lang="fr-FR" sz="900" dirty="0" smtClean="0">
                <a:solidFill>
                  <a:srgbClr val="414042"/>
                </a:solidFill>
                <a:latin typeface="Branding-Semilight"/>
                <a:cs typeface="Branding-Semilight"/>
              </a:rPr>
              <a:t>de</a:t>
            </a:r>
            <a:r>
              <a:rPr lang="fr-FR" sz="900" spc="-1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og</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esser</a:t>
            </a:r>
            <a:r>
              <a:rPr lang="fr-FR" sz="900" spc="-4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dans la</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moitié</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a:t>
            </a:r>
            <a:r>
              <a:rPr lang="fr-FR" sz="900" spc="5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te</a:t>
            </a:r>
            <a:r>
              <a:rPr lang="fr-FR" sz="900" spc="-10" dirty="0" smtClean="0">
                <a:solidFill>
                  <a:srgbClr val="414042"/>
                </a:solidFill>
                <a:latin typeface="Branding-Semilight"/>
                <a:cs typeface="Branding-Semilight"/>
              </a:rPr>
              <a:t>rr</a:t>
            </a:r>
            <a:r>
              <a:rPr lang="fr-FR" sz="900" dirty="0" smtClean="0">
                <a:solidFill>
                  <a:srgbClr val="414042"/>
                </a:solidFill>
                <a:latin typeface="Branding-Semilight"/>
                <a:cs typeface="Branding-Semilight"/>
              </a:rPr>
              <a:t>ain</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ad</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e</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se</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pour</a:t>
            </a:r>
            <a:r>
              <a:rPr lang="fr-FR" sz="900" spc="45"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s</a:t>
            </a:r>
            <a:r>
              <a:rPr lang="fr-FR" sz="900" spc="-3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app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ocher</a:t>
            </a:r>
            <a:r>
              <a:rPr lang="fr-FR" sz="900" spc="4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des</a:t>
            </a:r>
            <a:r>
              <a:rPr lang="fr-FR" sz="900" spc="70" dirty="0" smtClean="0">
                <a:solidFill>
                  <a:srgbClr val="414042"/>
                </a:solidFill>
                <a:latin typeface="Branding-Semilight"/>
                <a:cs typeface="Branding-Semilight"/>
              </a:rPr>
              <a:t> </a:t>
            </a:r>
            <a:r>
              <a:rPr lang="fr-FR" sz="900" spc="-10" dirty="0">
                <a:solidFill>
                  <a:srgbClr val="414042"/>
                </a:solidFill>
                <a:latin typeface="Branding-Semilight"/>
                <a:cs typeface="Branding-Semilight"/>
              </a:rPr>
              <a:t>buts (les cerceaux). </a:t>
            </a:r>
            <a:r>
              <a:rPr lang="fr-FR" sz="900" spc="-2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o</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sq</a:t>
            </a:r>
            <a:r>
              <a:rPr lang="fr-FR" sz="900" spc="-5" dirty="0" smtClean="0">
                <a:solidFill>
                  <a:srgbClr val="414042"/>
                </a:solidFill>
                <a:latin typeface="Branding-Semilight"/>
                <a:cs typeface="Branding-Semilight"/>
              </a:rPr>
              <a:t>u</a:t>
            </a:r>
            <a:r>
              <a:rPr lang="fr-FR" sz="900" spc="-2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but</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est</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ma</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qué</a:t>
            </a:r>
            <a:r>
              <a:rPr lang="fr-FR" sz="900" spc="25"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but</a:t>
            </a:r>
            <a:r>
              <a:rPr lang="fr-FR" sz="900" spc="1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aut</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un</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poi</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les</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équipes </a:t>
            </a:r>
            <a:r>
              <a:rPr lang="fr-FR" sz="900" spc="-30"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vienne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dans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leur </a:t>
            </a:r>
            <a:r>
              <a:rPr lang="fr-FR" sz="900" spc="-114"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moitié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 </a:t>
            </a:r>
            <a:r>
              <a:rPr lang="fr-FR" sz="900" spc="-1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te</a:t>
            </a:r>
            <a:r>
              <a:rPr lang="fr-FR" sz="900" spc="-10" dirty="0" smtClean="0">
                <a:solidFill>
                  <a:srgbClr val="414042"/>
                </a:solidFill>
                <a:latin typeface="Branding-Semilight"/>
                <a:cs typeface="Branding-Semilight"/>
              </a:rPr>
              <a:t>rr</a:t>
            </a:r>
            <a:r>
              <a:rPr lang="fr-FR" sz="900" dirty="0" smtClean="0">
                <a:solidFill>
                  <a:srgbClr val="414042"/>
                </a:solidFill>
                <a:latin typeface="Branding-Semilight"/>
                <a:cs typeface="Branding-Semilight"/>
              </a:rPr>
              <a:t>ain </a:t>
            </a:r>
            <a:r>
              <a:rPr lang="fr-FR" sz="900" spc="-9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t </a:t>
            </a:r>
            <a:r>
              <a:rPr lang="fr-FR" sz="900" spc="-90"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c</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est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équipe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qui </a:t>
            </a:r>
            <a:r>
              <a:rPr lang="fr-FR" sz="900" spc="-1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vie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encaisser le but qui </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elan</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e le jeu.</a:t>
            </a:r>
            <a:r>
              <a:rPr lang="fr-FR" sz="900" spc="-20" dirty="0">
                <a:solidFill>
                  <a:srgbClr val="414042"/>
                </a:solidFill>
                <a:latin typeface="Branding-Semilight"/>
                <a:cs typeface="Branding-Semilight"/>
              </a:rPr>
              <a:t> </a:t>
            </a:r>
            <a:endParaRPr lang="fr-FR" sz="900" spc="-20" dirty="0" smtClean="0">
              <a:solidFill>
                <a:srgbClr val="414042"/>
              </a:solidFill>
              <a:latin typeface="Branding-Semilight"/>
              <a:cs typeface="Branding-Semilight"/>
            </a:endParaRPr>
          </a:p>
          <a:p>
            <a:pPr marL="12700" marR="8255" algn="just">
              <a:lnSpc>
                <a:spcPct val="111100"/>
              </a:lnSpc>
              <a:spcBef>
                <a:spcPts val="525"/>
              </a:spcBef>
            </a:pPr>
            <a:r>
              <a:rPr lang="fr-FR" sz="900" dirty="0" smtClean="0">
                <a:solidFill>
                  <a:srgbClr val="414042"/>
                </a:solidFill>
                <a:latin typeface="Branding-Semilight"/>
                <a:cs typeface="Branding-Semilight"/>
              </a:rPr>
              <a:t>Jouez</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deux</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manches</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5</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minutes.</a:t>
            </a:r>
            <a:r>
              <a:rPr lang="fr-FR" sz="900" spc="15" dirty="0" smtClean="0">
                <a:solidFill>
                  <a:srgbClr val="414042"/>
                </a:solidFill>
                <a:latin typeface="Branding-Semilight"/>
                <a:cs typeface="Branding-Semilight"/>
              </a:rPr>
              <a:t> </a:t>
            </a:r>
            <a:r>
              <a:rPr lang="fr-FR" sz="900" spc="-2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es</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2</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équipes</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change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a:t>
            </a:r>
            <a:r>
              <a:rPr lang="fr-FR" sz="900" spc="5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te</a:t>
            </a:r>
            <a:r>
              <a:rPr lang="fr-FR" sz="900" spc="-10" dirty="0" smtClean="0">
                <a:solidFill>
                  <a:srgbClr val="414042"/>
                </a:solidFill>
                <a:latin typeface="Branding-Semilight"/>
                <a:cs typeface="Branding-Semilight"/>
              </a:rPr>
              <a:t>rr</a:t>
            </a:r>
            <a:r>
              <a:rPr lang="fr-FR" sz="900" dirty="0" smtClean="0">
                <a:solidFill>
                  <a:srgbClr val="414042"/>
                </a:solidFill>
                <a:latin typeface="Branding-Semilight"/>
                <a:cs typeface="Branding-Semilight"/>
              </a:rPr>
              <a:t>ain</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du</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a</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la </a:t>
            </a:r>
            <a:r>
              <a:rPr lang="fr-FR" sz="900" spc="-7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mi</a:t>
            </a:r>
            <a:r>
              <a:rPr lang="fr-FR" sz="900" spc="-1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temps.</a:t>
            </a:r>
            <a:r>
              <a:rPr lang="fr-FR" sz="900" spc="10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Si </a:t>
            </a:r>
            <a:r>
              <a:rPr lang="fr-FR" sz="900" spc="-9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ous </a:t>
            </a:r>
            <a:r>
              <a:rPr lang="fr-FR" sz="900" spc="-75" dirty="0" smtClean="0">
                <a:solidFill>
                  <a:srgbClr val="414042"/>
                </a:solidFill>
                <a:latin typeface="Branding-Semilight"/>
                <a:cs typeface="Branding-Semilight"/>
              </a:rPr>
              <a:t> </a:t>
            </a:r>
            <a:r>
              <a:rPr lang="fr-FR" sz="900" spc="-5" dirty="0" smtClean="0">
                <a:solidFill>
                  <a:srgbClr val="414042"/>
                </a:solidFill>
                <a:latin typeface="Branding-Semilight"/>
                <a:cs typeface="Branding-Semilight"/>
              </a:rPr>
              <a:t>a</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ez </a:t>
            </a:r>
            <a:r>
              <a:rPr lang="fr-FR" sz="900" spc="-7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beau</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oup </a:t>
            </a:r>
            <a:r>
              <a:rPr lang="fr-FR" sz="900" spc="-7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e</a:t>
            </a:r>
            <a:r>
              <a:rPr lang="fr-FR" sz="900" spc="-10" dirty="0" smtClean="0">
                <a:solidFill>
                  <a:srgbClr val="414042"/>
                </a:solidFill>
                <a:latin typeface="Branding-Semilight"/>
                <a:cs typeface="Branding-Semilight"/>
              </a:rPr>
              <a:t>nf</a:t>
            </a:r>
            <a:r>
              <a:rPr lang="fr-FR" sz="900" dirty="0" smtClean="0">
                <a:solidFill>
                  <a:srgbClr val="414042"/>
                </a:solidFill>
                <a:latin typeface="Branding-Semilight"/>
                <a:cs typeface="Branding-Semilight"/>
              </a:rPr>
              <a:t>a</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ts,</a:t>
            </a:r>
            <a:r>
              <a:rPr lang="fr-FR" sz="900" spc="9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ous </a:t>
            </a:r>
            <a:r>
              <a:rPr lang="fr-FR" sz="900" spc="-7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pou</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ez </a:t>
            </a:r>
            <a:r>
              <a:rPr lang="fr-FR" sz="900" spc="-7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f</a:t>
            </a:r>
            <a:r>
              <a:rPr lang="fr-FR" sz="900" dirty="0" smtClean="0">
                <a:solidFill>
                  <a:srgbClr val="414042"/>
                </a:solidFill>
                <a:latin typeface="Branding-Semilight"/>
                <a:cs typeface="Branding-Semilight"/>
              </a:rPr>
              <a:t>ai</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 </a:t>
            </a:r>
            <a:r>
              <a:rPr lang="fr-FR" sz="900" spc="-7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3 équipes, </a:t>
            </a:r>
            <a:r>
              <a:rPr lang="fr-FR" sz="900" spc="-5" dirty="0" smtClean="0">
                <a:solidFill>
                  <a:srgbClr val="414042"/>
                </a:solidFill>
                <a:latin typeface="Branding-Semilight"/>
                <a:cs typeface="Branding-Semilight"/>
              </a:rPr>
              <a:t>a</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ec 3 parties de 3-4 minutes pour</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que</a:t>
            </a:r>
            <a:r>
              <a:rPr lang="fr-FR" sz="900" spc="-1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toutes les équipes se </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en</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endParaRPr lang="fr-FR" sz="900" dirty="0">
              <a:latin typeface="Branding-Semilight"/>
              <a:cs typeface="Branding-Semilight"/>
            </a:endParaRPr>
          </a:p>
        </p:txBody>
      </p:sp>
      <p:sp>
        <p:nvSpPr>
          <p:cNvPr id="188" name="object 188"/>
          <p:cNvSpPr/>
          <p:nvPr/>
        </p:nvSpPr>
        <p:spPr>
          <a:xfrm>
            <a:off x="453898" y="5554311"/>
            <a:ext cx="579120" cy="0"/>
          </a:xfrm>
          <a:custGeom>
            <a:avLst/>
            <a:gdLst/>
            <a:ahLst/>
            <a:cxnLst/>
            <a:rect l="l" t="t" r="r" b="b"/>
            <a:pathLst>
              <a:path w="579119">
                <a:moveTo>
                  <a:pt x="0" y="0"/>
                </a:moveTo>
                <a:lnTo>
                  <a:pt x="578548" y="0"/>
                </a:lnTo>
              </a:path>
            </a:pathLst>
          </a:custGeom>
          <a:ln w="25400">
            <a:solidFill>
              <a:srgbClr val="F26522"/>
            </a:solidFill>
          </a:ln>
        </p:spPr>
        <p:txBody>
          <a:bodyPr wrap="square" lIns="0" tIns="0" rIns="0" bIns="0" rtlCol="0"/>
          <a:lstStyle/>
          <a:p>
            <a:endParaRPr lang="fr-FR" dirty="0"/>
          </a:p>
        </p:txBody>
      </p:sp>
      <p:sp>
        <p:nvSpPr>
          <p:cNvPr id="189" name="object 189"/>
          <p:cNvSpPr/>
          <p:nvPr/>
        </p:nvSpPr>
        <p:spPr>
          <a:xfrm>
            <a:off x="4772098" y="6114369"/>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0" name="object 190"/>
          <p:cNvSpPr/>
          <p:nvPr/>
        </p:nvSpPr>
        <p:spPr>
          <a:xfrm>
            <a:off x="4772098" y="6495369"/>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1" name="object 191"/>
          <p:cNvSpPr/>
          <p:nvPr/>
        </p:nvSpPr>
        <p:spPr>
          <a:xfrm>
            <a:off x="4772098" y="68675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2" name="object 192"/>
          <p:cNvSpPr/>
          <p:nvPr/>
        </p:nvSpPr>
        <p:spPr>
          <a:xfrm>
            <a:off x="4753831" y="7226039"/>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3" name="object 193"/>
          <p:cNvSpPr/>
          <p:nvPr/>
        </p:nvSpPr>
        <p:spPr>
          <a:xfrm>
            <a:off x="4745666" y="7908539"/>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4" name="object 194"/>
          <p:cNvSpPr/>
          <p:nvPr/>
        </p:nvSpPr>
        <p:spPr>
          <a:xfrm>
            <a:off x="4739928" y="8162925"/>
            <a:ext cx="45719" cy="45719"/>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5" name="object 195"/>
          <p:cNvSpPr/>
          <p:nvPr/>
        </p:nvSpPr>
        <p:spPr>
          <a:xfrm>
            <a:off x="4740120" y="87725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96" name="object 196"/>
          <p:cNvSpPr/>
          <p:nvPr/>
        </p:nvSpPr>
        <p:spPr>
          <a:xfrm>
            <a:off x="3038475" y="5189366"/>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F26522"/>
            </a:solidFill>
          </a:ln>
        </p:spPr>
        <p:txBody>
          <a:bodyPr wrap="square" lIns="0" tIns="0" rIns="0" bIns="0" rtlCol="0"/>
          <a:lstStyle/>
          <a:p>
            <a:endParaRPr lang="fr-FR" dirty="0"/>
          </a:p>
        </p:txBody>
      </p:sp>
      <p:sp>
        <p:nvSpPr>
          <p:cNvPr id="197" name="object 197"/>
          <p:cNvSpPr/>
          <p:nvPr/>
        </p:nvSpPr>
        <p:spPr>
          <a:xfrm>
            <a:off x="3145095" y="5175643"/>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F26522"/>
          </a:solidFill>
        </p:spPr>
        <p:txBody>
          <a:bodyPr wrap="square" lIns="0" tIns="0" rIns="0" bIns="0" rtlCol="0"/>
          <a:lstStyle/>
          <a:p>
            <a:endParaRPr lang="fr-FR" dirty="0"/>
          </a:p>
        </p:txBody>
      </p:sp>
      <p:sp>
        <p:nvSpPr>
          <p:cNvPr id="198" name="object 198"/>
          <p:cNvSpPr/>
          <p:nvPr/>
        </p:nvSpPr>
        <p:spPr>
          <a:xfrm>
            <a:off x="3040915" y="5175643"/>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F26522"/>
          </a:solidFill>
        </p:spPr>
        <p:txBody>
          <a:bodyPr wrap="square" lIns="0" tIns="0" rIns="0" bIns="0" rtlCol="0"/>
          <a:lstStyle/>
          <a:p>
            <a:endParaRPr lang="fr-FR" dirty="0"/>
          </a:p>
        </p:txBody>
      </p:sp>
      <p:sp>
        <p:nvSpPr>
          <p:cNvPr id="199" name="object 199"/>
          <p:cNvSpPr/>
          <p:nvPr/>
        </p:nvSpPr>
        <p:spPr>
          <a:xfrm>
            <a:off x="3093409" y="5157421"/>
            <a:ext cx="19685" cy="16510"/>
          </a:xfrm>
          <a:custGeom>
            <a:avLst/>
            <a:gdLst/>
            <a:ahLst/>
            <a:cxnLst/>
            <a:rect l="l" t="t" r="r" b="b"/>
            <a:pathLst>
              <a:path w="19685"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F26522"/>
          </a:solidFill>
        </p:spPr>
        <p:txBody>
          <a:bodyPr wrap="square" lIns="0" tIns="0" rIns="0" bIns="0" rtlCol="0"/>
          <a:lstStyle/>
          <a:p>
            <a:endParaRPr lang="fr-FR" dirty="0"/>
          </a:p>
        </p:txBody>
      </p:sp>
      <p:sp>
        <p:nvSpPr>
          <p:cNvPr id="200" name="object 200"/>
          <p:cNvSpPr/>
          <p:nvPr/>
        </p:nvSpPr>
        <p:spPr>
          <a:xfrm>
            <a:off x="3095112" y="5215159"/>
            <a:ext cx="16510" cy="38735"/>
          </a:xfrm>
          <a:custGeom>
            <a:avLst/>
            <a:gdLst/>
            <a:ahLst/>
            <a:cxnLst/>
            <a:rect l="l" t="t" r="r" b="b"/>
            <a:pathLst>
              <a:path w="16510"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F26522"/>
          </a:solidFill>
        </p:spPr>
        <p:txBody>
          <a:bodyPr wrap="square" lIns="0" tIns="0" rIns="0" bIns="0" rtlCol="0"/>
          <a:lstStyle/>
          <a:p>
            <a:endParaRPr lang="fr-FR" dirty="0"/>
          </a:p>
        </p:txBody>
      </p:sp>
      <p:sp>
        <p:nvSpPr>
          <p:cNvPr id="201" name="object 201"/>
          <p:cNvSpPr txBox="1"/>
          <p:nvPr/>
        </p:nvSpPr>
        <p:spPr>
          <a:xfrm>
            <a:off x="441199" y="5106712"/>
            <a:ext cx="3272547" cy="307777"/>
          </a:xfrm>
          <a:prstGeom prst="rect">
            <a:avLst/>
          </a:prstGeom>
        </p:spPr>
        <p:txBody>
          <a:bodyPr vert="horz" wrap="square" lIns="0" tIns="0" rIns="0" bIns="0" rtlCol="0">
            <a:spAutoFit/>
          </a:bodyPr>
          <a:lstStyle/>
          <a:p>
            <a:pPr marL="12700">
              <a:lnSpc>
                <a:spcPct val="100000"/>
              </a:lnSpc>
              <a:tabLst>
                <a:tab pos="2471420" algn="l"/>
              </a:tabLst>
            </a:pPr>
            <a:r>
              <a:rPr lang="fr-FR" sz="2000" spc="100" dirty="0" smtClean="0">
                <a:solidFill>
                  <a:srgbClr val="F26522"/>
                </a:solidFill>
                <a:latin typeface="Branding-Medium"/>
                <a:cs typeface="Branding-Medium"/>
              </a:rPr>
              <a:t>JE</a:t>
            </a:r>
            <a:r>
              <a:rPr lang="fr-FR" sz="2000" dirty="0" smtClean="0">
                <a:solidFill>
                  <a:srgbClr val="F26522"/>
                </a:solidFill>
                <a:latin typeface="Branding-Medium"/>
                <a:cs typeface="Branding-Medium"/>
              </a:rPr>
              <a:t>U</a:t>
            </a:r>
            <a:r>
              <a:rPr lang="fr-FR" sz="2000" spc="200" dirty="0" smtClean="0">
                <a:solidFill>
                  <a:srgbClr val="F26522"/>
                </a:solidFill>
                <a:latin typeface="Branding-Medium"/>
                <a:cs typeface="Branding-Medium"/>
              </a:rPr>
              <a:t> </a:t>
            </a:r>
            <a:r>
              <a:rPr lang="fr-FR" sz="2000" spc="80" dirty="0" smtClean="0">
                <a:solidFill>
                  <a:srgbClr val="F26522"/>
                </a:solidFill>
                <a:latin typeface="Branding-Medium"/>
                <a:cs typeface="Branding-Medium"/>
              </a:rPr>
              <a:t>S</a:t>
            </a:r>
            <a:r>
              <a:rPr lang="fr-FR" sz="2000" spc="100" dirty="0" smtClean="0">
                <a:solidFill>
                  <a:srgbClr val="F26522"/>
                </a:solidFill>
                <a:latin typeface="Branding-Medium"/>
                <a:cs typeface="Branding-Medium"/>
              </a:rPr>
              <a:t>AN</a:t>
            </a:r>
            <a:r>
              <a:rPr lang="fr-FR" sz="2000" dirty="0" smtClean="0">
                <a:solidFill>
                  <a:srgbClr val="F26522"/>
                </a:solidFill>
                <a:latin typeface="Branding-Medium"/>
                <a:cs typeface="Branding-Medium"/>
              </a:rPr>
              <a:t>S</a:t>
            </a:r>
            <a:r>
              <a:rPr lang="fr-FR" sz="2000" spc="140" dirty="0" smtClean="0">
                <a:solidFill>
                  <a:srgbClr val="F26522"/>
                </a:solidFill>
                <a:latin typeface="Branding-Medium"/>
                <a:cs typeface="Branding-Medium"/>
              </a:rPr>
              <a:t> </a:t>
            </a:r>
            <a:r>
              <a:rPr lang="fr-FR" sz="2000" spc="100" dirty="0" smtClean="0">
                <a:solidFill>
                  <a:srgbClr val="F26522"/>
                </a:solidFill>
                <a:latin typeface="Branding-Medium"/>
                <a:cs typeface="Branding-Medium"/>
              </a:rPr>
              <a:t>THÈM</a:t>
            </a:r>
            <a:r>
              <a:rPr lang="fr-FR" sz="2000" dirty="0" smtClean="0">
                <a:solidFill>
                  <a:srgbClr val="F26522"/>
                </a:solidFill>
                <a:latin typeface="Branding-Medium"/>
                <a:cs typeface="Branding-Medium"/>
              </a:rPr>
              <a:t>E	    </a:t>
            </a:r>
            <a:r>
              <a:rPr lang="fr-FR" sz="1650" spc="80" dirty="0" smtClean="0">
                <a:solidFill>
                  <a:srgbClr val="F26522"/>
                </a:solidFill>
                <a:latin typeface="Branding-Medium"/>
                <a:cs typeface="Branding-Medium"/>
              </a:rPr>
              <a:t>15</a:t>
            </a:r>
            <a:endParaRPr lang="fr-FR" sz="1650" dirty="0">
              <a:latin typeface="Branding-Medium"/>
              <a:cs typeface="Branding-Medium"/>
            </a:endParaRPr>
          </a:p>
        </p:txBody>
      </p:sp>
      <p:sp>
        <p:nvSpPr>
          <p:cNvPr id="202" name="object 202"/>
          <p:cNvSpPr txBox="1"/>
          <p:nvPr/>
        </p:nvSpPr>
        <p:spPr>
          <a:xfrm>
            <a:off x="4706159" y="5832004"/>
            <a:ext cx="2375535" cy="1775486"/>
          </a:xfrm>
          <a:prstGeom prst="rect">
            <a:avLst/>
          </a:prstGeom>
        </p:spPr>
        <p:txBody>
          <a:bodyPr vert="horz" wrap="square" lIns="0" tIns="0" rIns="0" bIns="0" rtlCol="0">
            <a:spAutoFit/>
          </a:bodyPr>
          <a:lstStyle/>
          <a:p>
            <a:pPr marL="12700">
              <a:lnSpc>
                <a:spcPct val="100000"/>
              </a:lnSpc>
            </a:pPr>
            <a:r>
              <a:rPr lang="fr-FR" sz="1200" b="1" spc="35" dirty="0" smtClean="0">
                <a:solidFill>
                  <a:srgbClr val="F26522"/>
                </a:solidFill>
                <a:latin typeface="Branding"/>
                <a:cs typeface="Branding"/>
              </a:rPr>
              <a:t>R</a:t>
            </a:r>
            <a:r>
              <a:rPr lang="fr-FR" sz="1200" b="1" spc="60" dirty="0" smtClean="0">
                <a:solidFill>
                  <a:srgbClr val="F26522"/>
                </a:solidFill>
                <a:latin typeface="Branding"/>
                <a:cs typeface="Branding"/>
              </a:rPr>
              <a:t>ègles</a:t>
            </a:r>
            <a:endParaRPr lang="fr-FR" sz="1200" dirty="0" smtClean="0">
              <a:latin typeface="Branding"/>
              <a:cs typeface="Branding"/>
            </a:endParaRPr>
          </a:p>
          <a:p>
            <a:pPr marL="228600" marR="27940">
              <a:lnSpc>
                <a:spcPct val="104200"/>
              </a:lnSpc>
              <a:spcBef>
                <a:spcPts val="484"/>
              </a:spcBef>
            </a:pP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ucun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tact p</a:t>
            </a:r>
            <a:r>
              <a:rPr lang="fr-FR" sz="800" spc="-5" dirty="0" smtClean="0">
                <a:solidFill>
                  <a:srgbClr val="F26522"/>
                </a:solidFill>
                <a:latin typeface="Branding-Semilight"/>
                <a:cs typeface="Branding-Semilight"/>
              </a:rPr>
              <a:t>hy</a:t>
            </a:r>
            <a:r>
              <a:rPr lang="fr-FR" sz="800" dirty="0" smtClean="0">
                <a:solidFill>
                  <a:srgbClr val="F26522"/>
                </a:solidFill>
                <a:latin typeface="Branding-Semilight"/>
                <a:cs typeface="Branding-Semilight"/>
              </a:rPr>
              <a:t>sique </a:t>
            </a:r>
            <a:r>
              <a:rPr lang="fr-FR" sz="800" spc="-30" dirty="0" smtClean="0">
                <a:solidFill>
                  <a:srgbClr val="F26522"/>
                </a:solidFill>
                <a:latin typeface="Branding-Semilight"/>
                <a:cs typeface="Branding-Semilight"/>
              </a:rPr>
              <a:t>n</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est autorisé.</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Il est 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dit de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end</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le ballon dans les mains d</a:t>
            </a:r>
            <a:r>
              <a:rPr lang="fr-FR" sz="800" spc="-1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un ad</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sai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a:t>
            </a:r>
            <a:endParaRPr lang="fr-FR" sz="800" dirty="0" smtClean="0">
              <a:latin typeface="Branding-Semilight"/>
              <a:cs typeface="Branding-Semilight"/>
            </a:endParaRPr>
          </a:p>
          <a:p>
            <a:pPr marL="228600" marR="11430">
              <a:lnSpc>
                <a:spcPct val="104200"/>
              </a:lnSpc>
            </a:pPr>
            <a:r>
              <a:rPr lang="fr-FR" sz="800" dirty="0" smtClean="0">
                <a:solidFill>
                  <a:srgbClr val="F26522"/>
                </a:solidFill>
                <a:latin typeface="Branding-Semilight"/>
                <a:cs typeface="Branding-Semilight"/>
              </a:rPr>
              <a:t>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diction pour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de </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plus de deux pas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ec le ballon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de le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onser</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plus</a:t>
            </a:r>
            <a:endParaRPr lang="fr-FR" sz="800" dirty="0" smtClean="0">
              <a:latin typeface="Branding-Semilight"/>
              <a:cs typeface="Branding-Semilight"/>
            </a:endParaRPr>
          </a:p>
          <a:p>
            <a:pPr marL="228600" marR="90170">
              <a:lnSpc>
                <a:spcPct val="104200"/>
              </a:lnSpc>
            </a:pPr>
            <a:r>
              <a:rPr lang="fr-FR" sz="800" dirty="0" smtClean="0">
                <a:solidFill>
                  <a:srgbClr val="F26522"/>
                </a:solidFill>
                <a:latin typeface="Branding-Semilight"/>
                <a:cs typeface="Branding-Semilight"/>
              </a:rPr>
              <a:t>de 5 se</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ondes</a:t>
            </a:r>
            <a:r>
              <a:rPr lang="fr-FR" sz="800" dirty="0">
                <a:solidFill>
                  <a:srgbClr val="F26522"/>
                </a:solidFill>
                <a:latin typeface="Branding-Semilight"/>
                <a:cs typeface="Branding-Semilight"/>
              </a:rPr>
              <a:t>. </a:t>
            </a:r>
            <a:r>
              <a:rPr lang="fr-FR" sz="800" dirty="0" smtClean="0">
                <a:solidFill>
                  <a:srgbClr val="F26522"/>
                </a:solidFill>
                <a:latin typeface="Branding-Semilight"/>
                <a:cs typeface="Branding-Semilight"/>
              </a:rPr>
              <a:t>Les dribbles sont interdits.</a:t>
            </a:r>
            <a:endParaRPr lang="fr-FR" sz="800" dirty="0">
              <a:solidFill>
                <a:srgbClr val="F26522"/>
              </a:solidFill>
              <a:latin typeface="Branding-Semilight"/>
              <a:cs typeface="Branding-Semilight"/>
            </a:endParaRPr>
          </a:p>
          <a:p>
            <a:pPr marL="228600">
              <a:lnSpc>
                <a:spcPct val="100000"/>
              </a:lnSpc>
              <a:spcBef>
                <a:spcPts val="40"/>
              </a:spcBef>
            </a:pPr>
            <a:r>
              <a:rPr lang="fr-FR" sz="800" dirty="0" smtClean="0">
                <a:solidFill>
                  <a:srgbClr val="F26522"/>
                </a:solidFill>
                <a:latin typeface="Branding-Semilight"/>
                <a:cs typeface="Branding-Semilight"/>
              </a:rPr>
              <a:t>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diction pour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de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ester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plus</a:t>
            </a:r>
            <a:endParaRPr lang="fr-FR" sz="800" dirty="0" smtClean="0">
              <a:latin typeface="Branding-Semilight"/>
              <a:cs typeface="Branding-Semilight"/>
            </a:endParaRPr>
          </a:p>
          <a:p>
            <a:pPr marL="228600">
              <a:lnSpc>
                <a:spcPct val="100000"/>
              </a:lnSpc>
              <a:spcBef>
                <a:spcPts val="40"/>
              </a:spcBef>
            </a:pPr>
            <a:r>
              <a:rPr lang="fr-FR" sz="800" dirty="0" smtClean="0">
                <a:solidFill>
                  <a:srgbClr val="F26522"/>
                </a:solidFill>
                <a:latin typeface="Branding-Semilight"/>
                <a:cs typeface="Branding-Semilight"/>
              </a:rPr>
              <a:t>de 10 se</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ondes dans un des 3 buts ad</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ses,</a:t>
            </a:r>
            <a:endParaRPr lang="fr-FR" sz="800" dirty="0" smtClean="0">
              <a:latin typeface="Branding-Semilight"/>
              <a:cs typeface="Branding-Semilight"/>
            </a:endParaRPr>
          </a:p>
          <a:p>
            <a:pPr marL="228600" marR="5080" algn="just">
              <a:lnSpc>
                <a:spcPct val="104200"/>
              </a:lnSpc>
            </a:pP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diction de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dans ses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 buts.</a:t>
            </a:r>
          </a:p>
          <a:p>
            <a:pPr marL="228600" marR="5080" algn="just">
              <a:lnSpc>
                <a:spcPct val="104200"/>
              </a:lnSpc>
            </a:pPr>
            <a:r>
              <a:rPr lang="fr-FR" sz="800" dirty="0" smtClean="0">
                <a:solidFill>
                  <a:srgbClr val="F26522"/>
                </a:solidFill>
                <a:latin typeface="Branding-Semilight"/>
                <a:cs typeface="Branding-Semilight"/>
              </a:rPr>
              <a:t>Interdiction de bouger les cerceaux de place (ceux de son équipe ou ceux de l’équipe adverse).</a:t>
            </a:r>
            <a:endParaRPr lang="fr-FR" sz="800" dirty="0">
              <a:latin typeface="Branding-Semilight"/>
              <a:cs typeface="Branding-Semilight"/>
            </a:endParaRPr>
          </a:p>
        </p:txBody>
      </p:sp>
      <p:sp>
        <p:nvSpPr>
          <p:cNvPr id="203" name="object 203"/>
          <p:cNvSpPr txBox="1"/>
          <p:nvPr/>
        </p:nvSpPr>
        <p:spPr>
          <a:xfrm>
            <a:off x="4695364" y="7623339"/>
            <a:ext cx="2386330" cy="1529265"/>
          </a:xfrm>
          <a:prstGeom prst="rect">
            <a:avLst/>
          </a:prstGeom>
        </p:spPr>
        <p:txBody>
          <a:bodyPr vert="horz" wrap="square" lIns="0" tIns="0" rIns="0" bIns="0" rtlCol="0">
            <a:spAutoFit/>
          </a:bodyPr>
          <a:lstStyle/>
          <a:p>
            <a:pPr marL="12700">
              <a:lnSpc>
                <a:spcPct val="100000"/>
              </a:lnSpc>
            </a:pPr>
            <a:r>
              <a:rPr lang="fr-FR" sz="1200" b="1" spc="15" dirty="0" smtClean="0">
                <a:solidFill>
                  <a:srgbClr val="F26522"/>
                </a:solidFill>
                <a:latin typeface="Branding"/>
                <a:cs typeface="Branding"/>
              </a:rPr>
              <a:t>V</a:t>
            </a:r>
            <a:r>
              <a:rPr lang="fr-FR" sz="1200" b="1" spc="60" dirty="0" smtClean="0">
                <a:solidFill>
                  <a:srgbClr val="F26522"/>
                </a:solidFill>
                <a:latin typeface="Branding"/>
                <a:cs typeface="Branding"/>
              </a:rPr>
              <a:t>ariable</a:t>
            </a:r>
            <a:r>
              <a:rPr lang="fr-FR" sz="1200" b="1" dirty="0" smtClean="0">
                <a:solidFill>
                  <a:srgbClr val="F26522"/>
                </a:solidFill>
                <a:latin typeface="Branding"/>
                <a:cs typeface="Branding"/>
              </a:rPr>
              <a:t>s</a:t>
            </a:r>
            <a:r>
              <a:rPr lang="fr-FR" sz="1200" b="1" spc="120" dirty="0" smtClean="0">
                <a:solidFill>
                  <a:srgbClr val="F26522"/>
                </a:solidFill>
                <a:latin typeface="Branding"/>
                <a:cs typeface="Branding"/>
              </a:rPr>
              <a:t> </a:t>
            </a:r>
            <a:r>
              <a:rPr lang="fr-FR" sz="1200" b="1" spc="50" dirty="0" smtClean="0">
                <a:solidFill>
                  <a:srgbClr val="F26522"/>
                </a:solidFill>
                <a:latin typeface="Branding"/>
                <a:cs typeface="Branding"/>
              </a:rPr>
              <a:t>e</a:t>
            </a:r>
            <a:r>
              <a:rPr lang="fr-FR" sz="1200" b="1" dirty="0" smtClean="0">
                <a:solidFill>
                  <a:srgbClr val="F26522"/>
                </a:solidFill>
                <a:latin typeface="Branding"/>
                <a:cs typeface="Branding"/>
              </a:rPr>
              <a:t>t</a:t>
            </a:r>
            <a:r>
              <a:rPr lang="fr-FR" sz="1200" b="1" spc="120" dirty="0" smtClean="0">
                <a:solidFill>
                  <a:srgbClr val="F26522"/>
                </a:solidFill>
                <a:latin typeface="Branding"/>
                <a:cs typeface="Branding"/>
              </a:rPr>
              <a:t> </a:t>
            </a:r>
            <a:r>
              <a:rPr lang="fr-FR" sz="1200" b="1" spc="40" dirty="0" smtClean="0">
                <a:solidFill>
                  <a:srgbClr val="F26522"/>
                </a:solidFill>
                <a:latin typeface="Branding"/>
                <a:cs typeface="Branding"/>
              </a:rPr>
              <a:t>c</a:t>
            </a:r>
            <a:r>
              <a:rPr lang="fr-FR" sz="1200" b="1" spc="60" dirty="0" smtClean="0">
                <a:solidFill>
                  <a:srgbClr val="F26522"/>
                </a:solidFill>
                <a:latin typeface="Branding"/>
                <a:cs typeface="Branding"/>
              </a:rPr>
              <a:t>onseils</a:t>
            </a:r>
            <a:endParaRPr lang="fr-FR" sz="1200" dirty="0" smtClean="0">
              <a:latin typeface="Branding"/>
              <a:cs typeface="Branding"/>
            </a:endParaRPr>
          </a:p>
          <a:p>
            <a:pPr marL="228600" marR="5080">
              <a:lnSpc>
                <a:spcPct val="104200"/>
              </a:lnSpc>
              <a:spcBef>
                <a:spcPts val="484"/>
              </a:spcBef>
            </a:pPr>
            <a:r>
              <a:rPr lang="fr-FR" sz="800" dirty="0" smtClean="0">
                <a:solidFill>
                  <a:srgbClr val="F26522"/>
                </a:solidFill>
                <a:latin typeface="Branding-Semilight"/>
                <a:cs typeface="Branding-Semilight"/>
              </a:rPr>
              <a:t>Utilisez un ballon (</a:t>
            </a:r>
            <a:r>
              <a:rPr lang="fr-FR" sz="800" spc="-1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o</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me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taill</a:t>
            </a:r>
            <a:r>
              <a:rPr lang="fr-FR" sz="800" spc="-1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 que les e</a:t>
            </a:r>
            <a:r>
              <a:rPr lang="fr-FR" sz="800" spc="-10" dirty="0" smtClean="0">
                <a:solidFill>
                  <a:srgbClr val="F26522"/>
                </a:solidFill>
                <a:latin typeface="Branding-Semilight"/>
                <a:cs typeface="Branding-Semilight"/>
              </a:rPr>
              <a:t>n</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ts peu</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acileme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lan</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er</a:t>
            </a:r>
            <a:r>
              <a:rPr lang="fr-FR" sz="800" spc="-2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a:t>
            </a:r>
            <a:r>
              <a:rPr lang="fr-FR" sz="800" spc="-10" dirty="0" smtClean="0">
                <a:solidFill>
                  <a:srgbClr val="F26522"/>
                </a:solidFill>
                <a:latin typeface="Branding-Semilight"/>
                <a:cs typeface="Branding-Semilight"/>
              </a:rPr>
              <a:t>r</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tt</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ape</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t>
            </a:r>
            <a:endParaRPr lang="fr-FR" sz="800" dirty="0" smtClean="0">
              <a:latin typeface="Branding-Semilight"/>
              <a:cs typeface="Branding-Semilight"/>
            </a:endParaRPr>
          </a:p>
          <a:p>
            <a:pPr marL="228600" marR="447675">
              <a:lnSpc>
                <a:spcPct val="104200"/>
              </a:lnSpc>
            </a:pPr>
            <a:r>
              <a:rPr lang="fr-FR" sz="800" spc="-5" dirty="0" smtClean="0">
                <a:solidFill>
                  <a:srgbClr val="F26522"/>
                </a:solidFill>
                <a:latin typeface="Branding-Semilight"/>
                <a:cs typeface="Branding-Semilight"/>
              </a:rPr>
              <a:t>Modifiez le jeu en </a:t>
            </a:r>
            <a:r>
              <a:rPr lang="fr-FR" sz="800" spc="-10"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xigea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un nomb</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minimum de passes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de ma</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que</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a:t>
            </a:r>
            <a:r>
              <a:rPr lang="fr-FR" sz="800" spc="-3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ou en 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disa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de passer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 ballon à la pe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sonne qui</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vie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d</a:t>
            </a:r>
            <a:r>
              <a:rPr lang="fr-FR" sz="800" spc="-45" dirty="0" smtClean="0">
                <a:solidFill>
                  <a:srgbClr val="F26522"/>
                </a:solidFill>
                <a:latin typeface="Branding-Semilight"/>
                <a:cs typeface="Branding-Semilight"/>
              </a:rPr>
              <a:t>’</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f</a:t>
            </a:r>
            <a:r>
              <a:rPr lang="fr-FR" sz="800" spc="-1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ectuer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la passe.</a:t>
            </a:r>
            <a:endParaRPr lang="fr-FR" sz="800" dirty="0" smtClean="0">
              <a:latin typeface="Branding-Semilight"/>
              <a:cs typeface="Branding-Semilight"/>
            </a:endParaRPr>
          </a:p>
          <a:p>
            <a:pPr marL="228600" marR="1108710">
              <a:lnSpc>
                <a:spcPct val="104200"/>
              </a:lnSpc>
            </a:pPr>
            <a:r>
              <a:rPr lang="fr-FR" sz="800" spc="-3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ous pou</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ez demander q</a:t>
            </a:r>
            <a:r>
              <a:rPr lang="fr-FR" sz="800" spc="-5" dirty="0" smtClean="0">
                <a:solidFill>
                  <a:srgbClr val="F26522"/>
                </a:solidFill>
                <a:latin typeface="Branding-Semilight"/>
                <a:cs typeface="Branding-Semilight"/>
              </a:rPr>
              <a:t>u</a:t>
            </a:r>
            <a:r>
              <a:rPr lang="fr-FR" sz="800" spc="-1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un</a:t>
            </a:r>
            <a:r>
              <a:rPr lang="fr-FR" sz="800" spc="-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arbit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a:t>
            </a:r>
            <a:endParaRPr lang="fr-FR" sz="800" dirty="0">
              <a:latin typeface="Branding-Semilight"/>
              <a:cs typeface="Branding-Semilight"/>
            </a:endParaRPr>
          </a:p>
        </p:txBody>
      </p:sp>
      <p:sp>
        <p:nvSpPr>
          <p:cNvPr id="206" name="object 208"/>
          <p:cNvSpPr/>
          <p:nvPr/>
        </p:nvSpPr>
        <p:spPr>
          <a:xfrm>
            <a:off x="6192477" y="480772"/>
            <a:ext cx="53340" cy="141605"/>
          </a:xfrm>
          <a:custGeom>
            <a:avLst/>
            <a:gdLst/>
            <a:ahLst/>
            <a:cxnLst/>
            <a:rect l="l" t="t" r="r" b="b"/>
            <a:pathLst>
              <a:path w="53340" h="141604">
                <a:moveTo>
                  <a:pt x="29016" y="0"/>
                </a:moveTo>
                <a:lnTo>
                  <a:pt x="0" y="27081"/>
                </a:lnTo>
                <a:lnTo>
                  <a:pt x="6384" y="37947"/>
                </a:lnTo>
                <a:lnTo>
                  <a:pt x="10927" y="49868"/>
                </a:lnTo>
                <a:lnTo>
                  <a:pt x="13411" y="62651"/>
                </a:lnTo>
                <a:lnTo>
                  <a:pt x="12789" y="78405"/>
                </a:lnTo>
                <a:lnTo>
                  <a:pt x="10437" y="91579"/>
                </a:lnTo>
                <a:lnTo>
                  <a:pt x="6523" y="102696"/>
                </a:lnTo>
                <a:lnTo>
                  <a:pt x="1209" y="112278"/>
                </a:lnTo>
                <a:lnTo>
                  <a:pt x="29016" y="141147"/>
                </a:lnTo>
                <a:lnTo>
                  <a:pt x="50650" y="95316"/>
                </a:lnTo>
                <a:lnTo>
                  <a:pt x="52747" y="82338"/>
                </a:lnTo>
                <a:lnTo>
                  <a:pt x="52388" y="66230"/>
                </a:lnTo>
                <a:lnTo>
                  <a:pt x="44378" y="27076"/>
                </a:lnTo>
                <a:lnTo>
                  <a:pt x="33981" y="6898"/>
                </a:lnTo>
                <a:lnTo>
                  <a:pt x="29016" y="0"/>
                </a:lnTo>
                <a:close/>
              </a:path>
            </a:pathLst>
          </a:custGeom>
          <a:solidFill>
            <a:srgbClr val="FFCB04"/>
          </a:solidFill>
        </p:spPr>
        <p:txBody>
          <a:bodyPr wrap="square" lIns="0" tIns="0" rIns="0" bIns="0" rtlCol="0"/>
          <a:lstStyle/>
          <a:p>
            <a:endParaRPr lang="fr-FR" dirty="0"/>
          </a:p>
        </p:txBody>
      </p:sp>
      <p:sp>
        <p:nvSpPr>
          <p:cNvPr id="207" name="object 209"/>
          <p:cNvSpPr/>
          <p:nvPr/>
        </p:nvSpPr>
        <p:spPr>
          <a:xfrm>
            <a:off x="6063561" y="436318"/>
            <a:ext cx="144780" cy="54610"/>
          </a:xfrm>
          <a:custGeom>
            <a:avLst/>
            <a:gdLst/>
            <a:ahLst/>
            <a:cxnLst/>
            <a:rect l="l" t="t" r="r" b="b"/>
            <a:pathLst>
              <a:path w="144779" h="54609">
                <a:moveTo>
                  <a:pt x="74459" y="0"/>
                </a:moveTo>
                <a:lnTo>
                  <a:pt x="32504" y="5510"/>
                </a:lnTo>
                <a:lnTo>
                  <a:pt x="0" y="21348"/>
                </a:lnTo>
                <a:lnTo>
                  <a:pt x="22116" y="54153"/>
                </a:lnTo>
                <a:lnTo>
                  <a:pt x="32854" y="47503"/>
                </a:lnTo>
                <a:lnTo>
                  <a:pt x="44664" y="42680"/>
                </a:lnTo>
                <a:lnTo>
                  <a:pt x="57364" y="39898"/>
                </a:lnTo>
                <a:lnTo>
                  <a:pt x="128176" y="39898"/>
                </a:lnTo>
                <a:lnTo>
                  <a:pt x="144506" y="29959"/>
                </a:lnTo>
                <a:lnTo>
                  <a:pt x="112532" y="9211"/>
                </a:lnTo>
                <a:lnTo>
                  <a:pt x="87687" y="1634"/>
                </a:lnTo>
                <a:lnTo>
                  <a:pt x="74459" y="0"/>
                </a:lnTo>
                <a:close/>
              </a:path>
              <a:path w="144779" h="54609">
                <a:moveTo>
                  <a:pt x="128176" y="39898"/>
                </a:moveTo>
                <a:lnTo>
                  <a:pt x="57364" y="39898"/>
                </a:lnTo>
                <a:lnTo>
                  <a:pt x="73530" y="40432"/>
                </a:lnTo>
                <a:lnTo>
                  <a:pt x="87192" y="42701"/>
                </a:lnTo>
                <a:lnTo>
                  <a:pt x="98749" y="46546"/>
                </a:lnTo>
                <a:lnTo>
                  <a:pt x="108602" y="51812"/>
                </a:lnTo>
                <a:lnTo>
                  <a:pt x="128176" y="39898"/>
                </a:lnTo>
                <a:close/>
              </a:path>
            </a:pathLst>
          </a:custGeom>
          <a:solidFill>
            <a:srgbClr val="FFCB04"/>
          </a:solidFill>
        </p:spPr>
        <p:txBody>
          <a:bodyPr wrap="square" lIns="0" tIns="0" rIns="0" bIns="0" rtlCol="0"/>
          <a:lstStyle/>
          <a:p>
            <a:endParaRPr lang="fr-FR" dirty="0"/>
          </a:p>
        </p:txBody>
      </p:sp>
      <p:sp>
        <p:nvSpPr>
          <p:cNvPr id="213" name="object 210"/>
          <p:cNvSpPr/>
          <p:nvPr/>
        </p:nvSpPr>
        <p:spPr>
          <a:xfrm>
            <a:off x="6056444" y="609408"/>
            <a:ext cx="144780" cy="57785"/>
          </a:xfrm>
          <a:custGeom>
            <a:avLst/>
            <a:gdLst/>
            <a:ahLst/>
            <a:cxnLst/>
            <a:rect l="l" t="t" r="r" b="b"/>
            <a:pathLst>
              <a:path w="144779" h="57784">
                <a:moveTo>
                  <a:pt x="37502" y="8141"/>
                </a:moveTo>
                <a:lnTo>
                  <a:pt x="0" y="30086"/>
                </a:lnTo>
                <a:lnTo>
                  <a:pt x="10116" y="37707"/>
                </a:lnTo>
                <a:lnTo>
                  <a:pt x="21047" y="44204"/>
                </a:lnTo>
                <a:lnTo>
                  <a:pt x="32707" y="49487"/>
                </a:lnTo>
                <a:lnTo>
                  <a:pt x="45010" y="53467"/>
                </a:lnTo>
                <a:lnTo>
                  <a:pt x="57872" y="56056"/>
                </a:lnTo>
                <a:lnTo>
                  <a:pt x="71206" y="57164"/>
                </a:lnTo>
                <a:lnTo>
                  <a:pt x="85367" y="56437"/>
                </a:lnTo>
                <a:lnTo>
                  <a:pt x="123225" y="46019"/>
                </a:lnTo>
                <a:lnTo>
                  <a:pt x="144413" y="33053"/>
                </a:lnTo>
                <a:lnTo>
                  <a:pt x="134303" y="17685"/>
                </a:lnTo>
                <a:lnTo>
                  <a:pt x="75053" y="17685"/>
                </a:lnTo>
                <a:lnTo>
                  <a:pt x="61498" y="16560"/>
                </a:lnTo>
                <a:lnTo>
                  <a:pt x="48956" y="13311"/>
                </a:lnTo>
                <a:lnTo>
                  <a:pt x="37502" y="8141"/>
                </a:lnTo>
                <a:close/>
              </a:path>
              <a:path w="144779" h="57784">
                <a:moveTo>
                  <a:pt x="122669" y="0"/>
                </a:moveTo>
                <a:lnTo>
                  <a:pt x="112318" y="7304"/>
                </a:lnTo>
                <a:lnTo>
                  <a:pt x="100799" y="12823"/>
                </a:lnTo>
                <a:lnTo>
                  <a:pt x="88311" y="16352"/>
                </a:lnTo>
                <a:lnTo>
                  <a:pt x="75053" y="17685"/>
                </a:lnTo>
                <a:lnTo>
                  <a:pt x="134303" y="17685"/>
                </a:lnTo>
                <a:lnTo>
                  <a:pt x="122669" y="0"/>
                </a:lnTo>
                <a:close/>
              </a:path>
            </a:pathLst>
          </a:custGeom>
          <a:solidFill>
            <a:srgbClr val="FFCB04"/>
          </a:solidFill>
        </p:spPr>
        <p:txBody>
          <a:bodyPr wrap="square" lIns="0" tIns="0" rIns="0" bIns="0" rtlCol="0"/>
          <a:lstStyle/>
          <a:p>
            <a:endParaRPr lang="fr-FR" dirty="0"/>
          </a:p>
        </p:txBody>
      </p:sp>
      <p:sp>
        <p:nvSpPr>
          <p:cNvPr id="214" name="object 211"/>
          <p:cNvSpPr/>
          <p:nvPr/>
        </p:nvSpPr>
        <p:spPr>
          <a:xfrm>
            <a:off x="6015328" y="477180"/>
            <a:ext cx="56515" cy="144145"/>
          </a:xfrm>
          <a:custGeom>
            <a:avLst/>
            <a:gdLst/>
            <a:ahLst/>
            <a:cxnLst/>
            <a:rect l="l" t="t" r="r" b="b"/>
            <a:pathLst>
              <a:path w="56515" h="144145">
                <a:moveTo>
                  <a:pt x="27127" y="0"/>
                </a:moveTo>
                <a:lnTo>
                  <a:pt x="3714" y="44997"/>
                </a:lnTo>
                <a:lnTo>
                  <a:pt x="0" y="71187"/>
                </a:lnTo>
                <a:lnTo>
                  <a:pt x="712" y="85340"/>
                </a:lnTo>
                <a:lnTo>
                  <a:pt x="10965" y="123046"/>
                </a:lnTo>
                <a:lnTo>
                  <a:pt x="23753" y="144127"/>
                </a:lnTo>
                <a:lnTo>
                  <a:pt x="56070" y="121335"/>
                </a:lnTo>
                <a:lnTo>
                  <a:pt x="49014" y="110833"/>
                </a:lnTo>
                <a:lnTo>
                  <a:pt x="43759" y="99198"/>
                </a:lnTo>
                <a:lnTo>
                  <a:pt x="40515" y="86625"/>
                </a:lnTo>
                <a:lnTo>
                  <a:pt x="40766" y="69714"/>
                </a:lnTo>
                <a:lnTo>
                  <a:pt x="42675" y="55748"/>
                </a:lnTo>
                <a:lnTo>
                  <a:pt x="46081" y="44192"/>
                </a:lnTo>
                <a:lnTo>
                  <a:pt x="50822" y="34513"/>
                </a:lnTo>
                <a:lnTo>
                  <a:pt x="27127" y="0"/>
                </a:lnTo>
                <a:close/>
              </a:path>
            </a:pathLst>
          </a:custGeom>
          <a:solidFill>
            <a:srgbClr val="FFCB04"/>
          </a:solidFill>
        </p:spPr>
        <p:txBody>
          <a:bodyPr wrap="square" lIns="0" tIns="0" rIns="0" bIns="0" rtlCol="0"/>
          <a:lstStyle/>
          <a:p>
            <a:endParaRPr lang="fr-FR" dirty="0"/>
          </a:p>
        </p:txBody>
      </p:sp>
      <p:sp>
        <p:nvSpPr>
          <p:cNvPr id="215" name="object 212"/>
          <p:cNvSpPr txBox="1"/>
          <p:nvPr/>
        </p:nvSpPr>
        <p:spPr>
          <a:xfrm>
            <a:off x="6099974" y="508587"/>
            <a:ext cx="7112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2</a:t>
            </a:r>
            <a:endParaRPr lang="fr-FR" sz="650" dirty="0">
              <a:latin typeface="Branding"/>
              <a:cs typeface="Branding"/>
            </a:endParaRPr>
          </a:p>
        </p:txBody>
      </p:sp>
      <p:pic>
        <p:nvPicPr>
          <p:cNvPr id="216" name="Picture 2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8050" y="2268396"/>
            <a:ext cx="313974" cy="313974"/>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47448" y="8895707"/>
            <a:ext cx="2341614" cy="180888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1200" y="5947325"/>
            <a:ext cx="1989455" cy="643509"/>
          </a:xfrm>
          <a:prstGeom prst="rect">
            <a:avLst/>
          </a:prstGeom>
        </p:spPr>
        <p:txBody>
          <a:bodyPr vert="horz" wrap="square" lIns="0" tIns="0" rIns="0" bIns="0" rtlCol="0">
            <a:spAutoFit/>
          </a:bodyPr>
          <a:lstStyle/>
          <a:p>
            <a:pPr marL="12700">
              <a:lnSpc>
                <a:spcPct val="100000"/>
              </a:lnSpc>
            </a:pPr>
            <a:r>
              <a:rPr sz="1600" b="1" dirty="0">
                <a:solidFill>
                  <a:srgbClr val="EC008C"/>
                </a:solidFill>
                <a:latin typeface="Branding"/>
                <a:cs typeface="Branding"/>
              </a:rPr>
              <a:t>QUE</a:t>
            </a:r>
            <a:r>
              <a:rPr sz="1600" b="1" spc="-15" dirty="0">
                <a:solidFill>
                  <a:srgbClr val="EC008C"/>
                </a:solidFill>
                <a:latin typeface="Branding"/>
                <a:cs typeface="Branding"/>
              </a:rPr>
              <a:t>S</a:t>
            </a:r>
            <a:r>
              <a:rPr sz="1600" b="1" dirty="0">
                <a:solidFill>
                  <a:srgbClr val="EC008C"/>
                </a:solidFill>
                <a:latin typeface="Branding"/>
                <a:cs typeface="Branding"/>
              </a:rPr>
              <a:t>TIONS :</a:t>
            </a:r>
            <a:endParaRPr sz="1600" dirty="0">
              <a:latin typeface="Branding"/>
              <a:cs typeface="Branding"/>
            </a:endParaRPr>
          </a:p>
          <a:p>
            <a:pPr marL="12700" marR="5080">
              <a:lnSpc>
                <a:spcPct val="111100"/>
              </a:lnSpc>
              <a:spcBef>
                <a:spcPts val="710"/>
              </a:spcBef>
            </a:pPr>
            <a:r>
              <a:rPr lang="fr-FR" sz="900" dirty="0">
                <a:solidFill>
                  <a:srgbClr val="414042"/>
                </a:solidFill>
                <a:latin typeface="Branding"/>
                <a:cs typeface="Branding"/>
              </a:rPr>
              <a:t>Pourquoi est-ce</a:t>
            </a:r>
            <a:r>
              <a:rPr sz="900" dirty="0">
                <a:solidFill>
                  <a:srgbClr val="414042"/>
                </a:solidFill>
                <a:latin typeface="Branding"/>
                <a:cs typeface="Branding"/>
              </a:rPr>
              <a:t>  important   de   </a:t>
            </a:r>
            <a:r>
              <a:rPr sz="900" dirty="0" smtClean="0">
                <a:solidFill>
                  <a:srgbClr val="414042"/>
                </a:solidFill>
                <a:latin typeface="Branding"/>
                <a:cs typeface="Branding"/>
              </a:rPr>
              <a:t>respecter </a:t>
            </a:r>
            <a:r>
              <a:rPr sz="900" dirty="0">
                <a:solidFill>
                  <a:srgbClr val="414042"/>
                </a:solidFill>
                <a:latin typeface="Branding"/>
                <a:cs typeface="Branding"/>
              </a:rPr>
              <a:t>notre esprit et notre corps ?</a:t>
            </a:r>
          </a:p>
        </p:txBody>
      </p:sp>
      <p:sp>
        <p:nvSpPr>
          <p:cNvPr id="3" name="object 3"/>
          <p:cNvSpPr txBox="1"/>
          <p:nvPr/>
        </p:nvSpPr>
        <p:spPr>
          <a:xfrm>
            <a:off x="453898" y="6943725"/>
            <a:ext cx="1989455" cy="444500"/>
          </a:xfrm>
          <a:prstGeom prst="rect">
            <a:avLst/>
          </a:prstGeom>
        </p:spPr>
        <p:txBody>
          <a:bodyPr vert="horz" wrap="square" lIns="0" tIns="0" rIns="0" bIns="0" rtlCol="0">
            <a:spAutoFit/>
          </a:bodyPr>
          <a:lstStyle/>
          <a:p>
            <a:pPr marL="12700" marR="5080" algn="just">
              <a:lnSpc>
                <a:spcPct val="111100"/>
              </a:lnSpc>
            </a:pPr>
            <a:r>
              <a:rPr sz="900" spc="-5" dirty="0">
                <a:solidFill>
                  <a:srgbClr val="414042"/>
                </a:solidFill>
                <a:latin typeface="Branding"/>
                <a:cs typeface="Branding"/>
              </a:rPr>
              <a:t>C</a:t>
            </a:r>
            <a:r>
              <a:rPr sz="900" dirty="0">
                <a:solidFill>
                  <a:srgbClr val="414042"/>
                </a:solidFill>
                <a:latin typeface="Branding"/>
                <a:cs typeface="Branding"/>
              </a:rPr>
              <a:t>omme</a:t>
            </a:r>
            <a:r>
              <a:rPr sz="900" spc="-5" dirty="0">
                <a:solidFill>
                  <a:srgbClr val="414042"/>
                </a:solidFill>
                <a:latin typeface="Branding"/>
                <a:cs typeface="Branding"/>
              </a:rPr>
              <a:t>n</a:t>
            </a:r>
            <a:r>
              <a:rPr sz="900" dirty="0">
                <a:solidFill>
                  <a:srgbClr val="414042"/>
                </a:solidFill>
                <a:latin typeface="Branding"/>
                <a:cs typeface="Branding"/>
              </a:rPr>
              <a:t>t</a:t>
            </a:r>
            <a:r>
              <a:rPr sz="900" spc="80" dirty="0">
                <a:solidFill>
                  <a:srgbClr val="414042"/>
                </a:solidFill>
                <a:latin typeface="Branding"/>
                <a:cs typeface="Branding"/>
              </a:rPr>
              <a:t> </a:t>
            </a:r>
            <a:r>
              <a:rPr sz="900" dirty="0">
                <a:solidFill>
                  <a:srgbClr val="414042"/>
                </a:solidFill>
                <a:latin typeface="Branding"/>
                <a:cs typeface="Branding"/>
              </a:rPr>
              <a:t>s</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oir</a:t>
            </a:r>
            <a:r>
              <a:rPr sz="900" spc="55" dirty="0">
                <a:solidFill>
                  <a:srgbClr val="414042"/>
                </a:solidFill>
                <a:latin typeface="Branding"/>
                <a:cs typeface="Branding"/>
              </a:rPr>
              <a:t> </a:t>
            </a:r>
            <a:r>
              <a:rPr sz="900" dirty="0">
                <a:solidFill>
                  <a:srgbClr val="414042"/>
                </a:solidFill>
                <a:latin typeface="Branding"/>
                <a:cs typeface="Branding"/>
              </a:rPr>
              <a:t>quand</a:t>
            </a:r>
            <a:r>
              <a:rPr sz="900" spc="80"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8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a:t>
            </a:r>
            <a:r>
              <a:rPr sz="900" spc="80" dirty="0">
                <a:solidFill>
                  <a:srgbClr val="414042"/>
                </a:solidFill>
                <a:latin typeface="Branding"/>
                <a:cs typeface="Branding"/>
              </a:rPr>
              <a:t> </a:t>
            </a:r>
            <a:r>
              <a:rPr sz="900" dirty="0">
                <a:solidFill>
                  <a:srgbClr val="414042"/>
                </a:solidFill>
                <a:latin typeface="Branding"/>
                <a:cs typeface="Branding"/>
              </a:rPr>
              <a:t>ou 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30" dirty="0">
                <a:solidFill>
                  <a:srgbClr val="414042"/>
                </a:solidFill>
                <a:latin typeface="Branding"/>
                <a:cs typeface="Branding"/>
              </a:rPr>
              <a:t> </a:t>
            </a:r>
            <a:r>
              <a:rPr sz="900" dirty="0">
                <a:solidFill>
                  <a:srgbClr val="414042"/>
                </a:solidFill>
                <a:latin typeface="Branding"/>
                <a:cs typeface="Branding"/>
              </a:rPr>
              <a:t>esprit</a:t>
            </a:r>
            <a:r>
              <a:rPr sz="900" spc="-30" dirty="0">
                <a:solidFill>
                  <a:srgbClr val="414042"/>
                </a:solidFill>
                <a:latin typeface="Branding"/>
                <a:cs typeface="Branding"/>
              </a:rPr>
              <a:t> </a:t>
            </a:r>
            <a:r>
              <a:rPr sz="900" dirty="0">
                <a:solidFill>
                  <a:srgbClr val="414042"/>
                </a:solidFill>
                <a:latin typeface="Branding"/>
                <a:cs typeface="Branding"/>
              </a:rPr>
              <a:t>a</a:t>
            </a:r>
            <a:r>
              <a:rPr sz="900" spc="-30" dirty="0">
                <a:solidFill>
                  <a:srgbClr val="414042"/>
                </a:solidFill>
                <a:latin typeface="Branding"/>
                <a:cs typeface="Branding"/>
              </a:rPr>
              <a:t> </a:t>
            </a:r>
            <a:r>
              <a:rPr sz="900" dirty="0">
                <a:solidFill>
                  <a:srgbClr val="414042"/>
                </a:solidFill>
                <a:latin typeface="Branding"/>
                <a:cs typeface="Branding"/>
              </a:rPr>
              <a:t>besoin</a:t>
            </a:r>
            <a:r>
              <a:rPr sz="900" spc="-30" dirty="0">
                <a:solidFill>
                  <a:srgbClr val="414042"/>
                </a:solidFill>
                <a:latin typeface="Branding"/>
                <a:cs typeface="Branding"/>
              </a:rPr>
              <a:t> </a:t>
            </a:r>
            <a:r>
              <a:rPr sz="900" dirty="0">
                <a:solidFill>
                  <a:srgbClr val="414042"/>
                </a:solidFill>
                <a:latin typeface="Branding"/>
                <a:cs typeface="Branding"/>
              </a:rPr>
              <a:t>de</a:t>
            </a:r>
            <a:r>
              <a:rPr sz="900" spc="-30" dirty="0">
                <a:solidFill>
                  <a:srgbClr val="414042"/>
                </a:solidFill>
                <a:latin typeface="Branding"/>
                <a:cs typeface="Branding"/>
              </a:rPr>
              <a:t> </a:t>
            </a:r>
            <a:r>
              <a:rPr sz="900" dirty="0">
                <a:solidFill>
                  <a:srgbClr val="414042"/>
                </a:solidFill>
                <a:latin typeface="Branding"/>
                <a:cs typeface="Branding"/>
              </a:rPr>
              <a:t>quelque</a:t>
            </a:r>
            <a:r>
              <a:rPr sz="900" spc="-30" dirty="0">
                <a:solidFill>
                  <a:srgbClr val="414042"/>
                </a:solidFill>
                <a:latin typeface="Branding"/>
                <a:cs typeface="Branding"/>
              </a:rPr>
              <a:t> </a:t>
            </a:r>
            <a:r>
              <a:rPr sz="900" dirty="0">
                <a:solidFill>
                  <a:srgbClr val="414042"/>
                </a:solidFill>
                <a:latin typeface="Branding"/>
                <a:cs typeface="Branding"/>
              </a:rPr>
              <a:t>chos</a:t>
            </a:r>
            <a:r>
              <a:rPr sz="900" spc="110" dirty="0">
                <a:solidFill>
                  <a:srgbClr val="414042"/>
                </a:solidFill>
                <a:latin typeface="Branding"/>
                <a:cs typeface="Branding"/>
              </a:rPr>
              <a:t>e</a:t>
            </a:r>
            <a:r>
              <a:rPr sz="900" dirty="0">
                <a:solidFill>
                  <a:srgbClr val="414042"/>
                </a:solidFill>
                <a:latin typeface="Branding"/>
                <a:cs typeface="Branding"/>
              </a:rPr>
              <a:t>? Que </a:t>
            </a:r>
            <a:r>
              <a:rPr sz="900" spc="-10" dirty="0">
                <a:solidFill>
                  <a:srgbClr val="414042"/>
                </a:solidFill>
                <a:latin typeface="Branding"/>
                <a:cs typeface="Branding"/>
              </a:rPr>
              <a:t>f</a:t>
            </a:r>
            <a:r>
              <a:rPr sz="900" dirty="0">
                <a:solidFill>
                  <a:srgbClr val="414042"/>
                </a:solidFill>
                <a:latin typeface="Branding"/>
                <a:cs typeface="Branding"/>
              </a:rPr>
              <a:t>ai</a:t>
            </a:r>
            <a:r>
              <a:rPr sz="900" spc="-35" dirty="0">
                <a:solidFill>
                  <a:srgbClr val="414042"/>
                </a:solidFill>
                <a:latin typeface="Branding"/>
                <a:cs typeface="Branding"/>
              </a:rPr>
              <a:t>r</a:t>
            </a:r>
            <a:r>
              <a:rPr sz="900" dirty="0">
                <a:solidFill>
                  <a:srgbClr val="414042"/>
                </a:solidFill>
                <a:latin typeface="Branding"/>
                <a:cs typeface="Branding"/>
              </a:rPr>
              <a:t>e</a:t>
            </a:r>
            <a:r>
              <a:rPr sz="900" spc="-125" dirty="0">
                <a:solidFill>
                  <a:srgbClr val="414042"/>
                </a:solidFill>
                <a:latin typeface="Branding"/>
                <a:cs typeface="Branding"/>
              </a:rPr>
              <a:t> </a:t>
            </a:r>
            <a:r>
              <a:rPr sz="900" dirty="0">
                <a:solidFill>
                  <a:srgbClr val="414042"/>
                </a:solidFill>
                <a:latin typeface="Branding"/>
                <a:cs typeface="Branding"/>
              </a:rPr>
              <a:t>?</a:t>
            </a:r>
            <a:endParaRPr sz="900" dirty="0">
              <a:latin typeface="Branding"/>
              <a:cs typeface="Branding"/>
            </a:endParaRPr>
          </a:p>
        </p:txBody>
      </p:sp>
      <p:sp>
        <p:nvSpPr>
          <p:cNvPr id="4" name="object 4"/>
          <p:cNvSpPr txBox="1"/>
          <p:nvPr/>
        </p:nvSpPr>
        <p:spPr>
          <a:xfrm>
            <a:off x="441200" y="7947025"/>
            <a:ext cx="1989455" cy="461280"/>
          </a:xfrm>
          <a:prstGeom prst="rect">
            <a:avLst/>
          </a:prstGeom>
        </p:spPr>
        <p:txBody>
          <a:bodyPr vert="horz" wrap="square" lIns="0" tIns="0" rIns="0" bIns="0" rtlCol="0">
            <a:spAutoFit/>
          </a:bodyPr>
          <a:lstStyle/>
          <a:p>
            <a:pPr marL="12700" marR="5080" algn="just">
              <a:lnSpc>
                <a:spcPct val="111100"/>
              </a:lnSpc>
            </a:pPr>
            <a:r>
              <a:rPr sz="900" dirty="0">
                <a:solidFill>
                  <a:srgbClr val="414042"/>
                </a:solidFill>
                <a:latin typeface="Branding"/>
                <a:cs typeface="Branding"/>
              </a:rPr>
              <a:t>Que </a:t>
            </a:r>
            <a:r>
              <a:rPr sz="900" spc="90" dirty="0">
                <a:solidFill>
                  <a:srgbClr val="414042"/>
                </a:solidFill>
                <a:latin typeface="Branding"/>
                <a:cs typeface="Branding"/>
              </a:rPr>
              <a:t> </a:t>
            </a:r>
            <a:r>
              <a:rPr sz="900" dirty="0">
                <a:solidFill>
                  <a:srgbClr val="414042"/>
                </a:solidFill>
                <a:latin typeface="Branding"/>
                <a:cs typeface="Branding"/>
              </a:rPr>
              <a:t>risque</a:t>
            </a:r>
            <a:r>
              <a:rPr sz="900" spc="-15" dirty="0">
                <a:solidFill>
                  <a:srgbClr val="414042"/>
                </a:solidFill>
                <a:latin typeface="Branding"/>
                <a:cs typeface="Branding"/>
              </a:rPr>
              <a:t>-t</a:t>
            </a:r>
            <a:r>
              <a:rPr sz="900" dirty="0">
                <a:solidFill>
                  <a:srgbClr val="414042"/>
                </a:solidFill>
                <a:latin typeface="Branding"/>
                <a:cs typeface="Branding"/>
              </a:rPr>
              <a:t>-il </a:t>
            </a:r>
            <a:r>
              <a:rPr sz="900" spc="90" dirty="0">
                <a:solidFill>
                  <a:srgbClr val="414042"/>
                </a:solidFill>
                <a:latin typeface="Branding"/>
                <a:cs typeface="Branding"/>
              </a:rPr>
              <a:t> </a:t>
            </a:r>
            <a:r>
              <a:rPr sz="900" dirty="0">
                <a:solidFill>
                  <a:srgbClr val="414042"/>
                </a:solidFill>
                <a:latin typeface="Branding"/>
                <a:cs typeface="Branding"/>
              </a:rPr>
              <a:t>de </a:t>
            </a:r>
            <a:r>
              <a:rPr sz="900" spc="90" dirty="0">
                <a:solidFill>
                  <a:srgbClr val="414042"/>
                </a:solidFill>
                <a:latin typeface="Branding"/>
                <a:cs typeface="Branding"/>
              </a:rPr>
              <a:t> </a:t>
            </a:r>
            <a:r>
              <a:rPr sz="900" dirty="0">
                <a:solidFill>
                  <a:srgbClr val="414042"/>
                </a:solidFill>
                <a:latin typeface="Branding"/>
                <a:cs typeface="Branding"/>
              </a:rPr>
              <a:t>se </a:t>
            </a:r>
            <a:r>
              <a:rPr sz="900" spc="90" dirty="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dirty="0">
                <a:solidFill>
                  <a:srgbClr val="414042"/>
                </a:solidFill>
                <a:latin typeface="Branding"/>
                <a:cs typeface="Branding"/>
              </a:rPr>
              <a:t>odui</a:t>
            </a:r>
            <a:r>
              <a:rPr sz="900" spc="-35" dirty="0">
                <a:solidFill>
                  <a:srgbClr val="414042"/>
                </a:solidFill>
                <a:latin typeface="Branding"/>
                <a:cs typeface="Branding"/>
              </a:rPr>
              <a:t>r</a:t>
            </a:r>
            <a:r>
              <a:rPr sz="900" dirty="0">
                <a:solidFill>
                  <a:srgbClr val="414042"/>
                </a:solidFill>
                <a:latin typeface="Branding"/>
                <a:cs typeface="Branding"/>
              </a:rPr>
              <a:t>e </a:t>
            </a:r>
            <a:r>
              <a:rPr sz="900" spc="90" dirty="0">
                <a:solidFill>
                  <a:srgbClr val="414042"/>
                </a:solidFill>
                <a:latin typeface="Branding"/>
                <a:cs typeface="Branding"/>
              </a:rPr>
              <a:t> </a:t>
            </a:r>
            <a:r>
              <a:rPr sz="900" dirty="0">
                <a:solidFill>
                  <a:srgbClr val="414042"/>
                </a:solidFill>
                <a:latin typeface="Branding"/>
                <a:cs typeface="Branding"/>
              </a:rPr>
              <a:t>si </a:t>
            </a:r>
            <a:r>
              <a:rPr sz="900" spc="90" dirty="0">
                <a:solidFill>
                  <a:srgbClr val="414042"/>
                </a:solidFill>
                <a:latin typeface="Branding"/>
                <a:cs typeface="Branding"/>
              </a:rPr>
              <a:t> </a:t>
            </a:r>
            <a:r>
              <a:rPr sz="900" dirty="0">
                <a:solidFill>
                  <a:srgbClr val="414042"/>
                </a:solidFill>
                <a:latin typeface="Branding"/>
                <a:cs typeface="Branding"/>
              </a:rPr>
              <a:t>on ne</a:t>
            </a:r>
            <a:r>
              <a:rPr sz="900" spc="110" dirty="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dirty="0">
                <a:solidFill>
                  <a:srgbClr val="414042"/>
                </a:solidFill>
                <a:latin typeface="Branding"/>
                <a:cs typeface="Branding"/>
              </a:rPr>
              <a:t>end</a:t>
            </a:r>
            <a:r>
              <a:rPr sz="900" spc="110" dirty="0">
                <a:solidFill>
                  <a:srgbClr val="414042"/>
                </a:solidFill>
                <a:latin typeface="Branding"/>
                <a:cs typeface="Branding"/>
              </a:rPr>
              <a:t> </a:t>
            </a:r>
            <a:r>
              <a:rPr sz="900" dirty="0">
                <a:solidFill>
                  <a:srgbClr val="414042"/>
                </a:solidFill>
                <a:latin typeface="Branding"/>
                <a:cs typeface="Branding"/>
              </a:rPr>
              <a:t>pas</a:t>
            </a:r>
            <a:r>
              <a:rPr sz="900" spc="110" dirty="0">
                <a:solidFill>
                  <a:srgbClr val="414042"/>
                </a:solidFill>
                <a:latin typeface="Branding"/>
                <a:cs typeface="Branding"/>
              </a:rPr>
              <a:t> </a:t>
            </a:r>
            <a:r>
              <a:rPr sz="900" dirty="0">
                <a:solidFill>
                  <a:srgbClr val="414042"/>
                </a:solidFill>
                <a:latin typeface="Branding"/>
                <a:cs typeface="Branding"/>
              </a:rPr>
              <a:t>soin</a:t>
            </a:r>
            <a:r>
              <a:rPr sz="900" spc="110" dirty="0">
                <a:solidFill>
                  <a:srgbClr val="414042"/>
                </a:solidFill>
                <a:latin typeface="Branding"/>
                <a:cs typeface="Branding"/>
              </a:rPr>
              <a:t> </a:t>
            </a:r>
            <a:r>
              <a:rPr sz="900" dirty="0">
                <a:solidFill>
                  <a:srgbClr val="414042"/>
                </a:solidFill>
                <a:latin typeface="Branding"/>
                <a:cs typeface="Branding"/>
              </a:rPr>
              <a:t>de</a:t>
            </a:r>
            <a:r>
              <a:rPr sz="900" spc="110" dirty="0">
                <a:solidFill>
                  <a:srgbClr val="414042"/>
                </a:solidFill>
                <a:latin typeface="Branding"/>
                <a:cs typeface="Branding"/>
              </a:rPr>
              <a:t> </a:t>
            </a:r>
            <a:r>
              <a:rPr sz="900" dirty="0">
                <a:solidFill>
                  <a:srgbClr val="414042"/>
                </a:solidFill>
                <a:latin typeface="Branding"/>
                <a:cs typeface="Branding"/>
              </a:rPr>
              <a:t>son</a:t>
            </a:r>
            <a:r>
              <a:rPr sz="900" spc="11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a:t>
            </a:r>
            <a:r>
              <a:rPr sz="900" spc="110" dirty="0">
                <a:solidFill>
                  <a:srgbClr val="414042"/>
                </a:solidFill>
                <a:latin typeface="Branding"/>
                <a:cs typeface="Branding"/>
              </a:rPr>
              <a:t> </a:t>
            </a:r>
            <a:r>
              <a:rPr sz="900" dirty="0">
                <a:solidFill>
                  <a:srgbClr val="414042"/>
                </a:solidFill>
                <a:latin typeface="Branding"/>
                <a:cs typeface="Branding"/>
              </a:rPr>
              <a:t>ou</a:t>
            </a:r>
            <a:r>
              <a:rPr sz="900" spc="110" dirty="0">
                <a:solidFill>
                  <a:srgbClr val="414042"/>
                </a:solidFill>
                <a:latin typeface="Branding"/>
                <a:cs typeface="Branding"/>
              </a:rPr>
              <a:t> </a:t>
            </a:r>
            <a:r>
              <a:rPr sz="900" dirty="0">
                <a:solidFill>
                  <a:srgbClr val="414042"/>
                </a:solidFill>
                <a:latin typeface="Branding"/>
                <a:cs typeface="Branding"/>
              </a:rPr>
              <a:t>de </a:t>
            </a:r>
            <a:r>
              <a:rPr sz="900" dirty="0" smtClean="0">
                <a:solidFill>
                  <a:srgbClr val="414042"/>
                </a:solidFill>
                <a:latin typeface="Branding"/>
                <a:cs typeface="Branding"/>
              </a:rPr>
              <a:t>son</a:t>
            </a:r>
            <a:r>
              <a:rPr sz="900" spc="90" dirty="0" smtClean="0">
                <a:solidFill>
                  <a:srgbClr val="414042"/>
                </a:solidFill>
                <a:latin typeface="Branding"/>
                <a:cs typeface="Branding"/>
              </a:rPr>
              <a:t> </a:t>
            </a:r>
            <a:r>
              <a:rPr sz="900" dirty="0">
                <a:solidFill>
                  <a:srgbClr val="414042"/>
                </a:solidFill>
                <a:latin typeface="Branding"/>
                <a:cs typeface="Branding"/>
              </a:rPr>
              <a:t>esprit</a:t>
            </a:r>
            <a:r>
              <a:rPr sz="900" spc="-125" dirty="0">
                <a:solidFill>
                  <a:srgbClr val="414042"/>
                </a:solidFill>
                <a:latin typeface="Branding"/>
                <a:cs typeface="Branding"/>
              </a:rPr>
              <a:t> </a:t>
            </a:r>
            <a:r>
              <a:rPr sz="900" dirty="0" smtClean="0">
                <a:solidFill>
                  <a:srgbClr val="414042"/>
                </a:solidFill>
                <a:latin typeface="Branding"/>
                <a:cs typeface="Branding"/>
              </a:rPr>
              <a:t>?</a:t>
            </a:r>
            <a:endParaRPr sz="900" dirty="0">
              <a:latin typeface="Branding"/>
              <a:cs typeface="Branding"/>
            </a:endParaRPr>
          </a:p>
        </p:txBody>
      </p:sp>
      <p:sp>
        <p:nvSpPr>
          <p:cNvPr id="5" name="object 5"/>
          <p:cNvSpPr/>
          <p:nvPr/>
        </p:nvSpPr>
        <p:spPr>
          <a:xfrm>
            <a:off x="453898" y="5679402"/>
            <a:ext cx="579120" cy="0"/>
          </a:xfrm>
          <a:custGeom>
            <a:avLst/>
            <a:gdLst/>
            <a:ahLst/>
            <a:cxnLst/>
            <a:rect l="l" t="t" r="r" b="b"/>
            <a:pathLst>
              <a:path w="579119">
                <a:moveTo>
                  <a:pt x="0" y="0"/>
                </a:moveTo>
                <a:lnTo>
                  <a:pt x="578548" y="0"/>
                </a:lnTo>
              </a:path>
            </a:pathLst>
          </a:custGeom>
          <a:ln w="25400">
            <a:solidFill>
              <a:srgbClr val="EC008C"/>
            </a:solidFill>
          </a:ln>
        </p:spPr>
        <p:txBody>
          <a:bodyPr wrap="square" lIns="0" tIns="0" rIns="0" bIns="0" rtlCol="0"/>
          <a:lstStyle/>
          <a:p>
            <a:endParaRPr/>
          </a:p>
        </p:txBody>
      </p:sp>
      <p:sp>
        <p:nvSpPr>
          <p:cNvPr id="6" name="object 6"/>
          <p:cNvSpPr txBox="1"/>
          <p:nvPr/>
        </p:nvSpPr>
        <p:spPr>
          <a:xfrm>
            <a:off x="441199" y="5231803"/>
            <a:ext cx="893939" cy="307777"/>
          </a:xfrm>
          <a:prstGeom prst="rect">
            <a:avLst/>
          </a:prstGeom>
        </p:spPr>
        <p:txBody>
          <a:bodyPr vert="horz" wrap="square" lIns="0" tIns="0" rIns="0" bIns="0" rtlCol="0">
            <a:spAutoFit/>
          </a:bodyPr>
          <a:lstStyle/>
          <a:p>
            <a:pPr marL="12700">
              <a:lnSpc>
                <a:spcPct val="100000"/>
              </a:lnSpc>
            </a:pPr>
            <a:r>
              <a:rPr sz="2000" spc="100" dirty="0">
                <a:solidFill>
                  <a:srgbClr val="EC008C"/>
                </a:solidFill>
                <a:latin typeface="Branding-Medium"/>
                <a:cs typeface="Branding-Medium"/>
              </a:rPr>
              <a:t>DÉ</a:t>
            </a:r>
            <a:r>
              <a:rPr sz="2000" spc="80" dirty="0">
                <a:solidFill>
                  <a:srgbClr val="EC008C"/>
                </a:solidFill>
                <a:latin typeface="Branding-Medium"/>
                <a:cs typeface="Branding-Medium"/>
              </a:rPr>
              <a:t>B</a:t>
            </a:r>
            <a:r>
              <a:rPr sz="2000" spc="-25" dirty="0">
                <a:solidFill>
                  <a:srgbClr val="EC008C"/>
                </a:solidFill>
                <a:latin typeface="Branding-Medium"/>
                <a:cs typeface="Branding-Medium"/>
              </a:rPr>
              <a:t>A</a:t>
            </a:r>
            <a:r>
              <a:rPr sz="2000" dirty="0">
                <a:solidFill>
                  <a:srgbClr val="EC008C"/>
                </a:solidFill>
                <a:latin typeface="Branding-Medium"/>
                <a:cs typeface="Branding-Medium"/>
              </a:rPr>
              <a:t>T</a:t>
            </a:r>
            <a:endParaRPr sz="2000" dirty="0">
              <a:latin typeface="Branding-Medium"/>
              <a:cs typeface="Branding-Medium"/>
            </a:endParaRPr>
          </a:p>
        </p:txBody>
      </p:sp>
      <p:sp>
        <p:nvSpPr>
          <p:cNvPr id="7" name="object 7"/>
          <p:cNvSpPr txBox="1"/>
          <p:nvPr/>
        </p:nvSpPr>
        <p:spPr>
          <a:xfrm>
            <a:off x="441200" y="1348323"/>
            <a:ext cx="6677025" cy="3031727"/>
          </a:xfrm>
          <a:prstGeom prst="rect">
            <a:avLst/>
          </a:prstGeom>
        </p:spPr>
        <p:txBody>
          <a:bodyPr vert="horz" wrap="square" lIns="0" tIns="0" rIns="0" bIns="0" rtlCol="0">
            <a:spAutoFit/>
          </a:bodyPr>
          <a:lstStyle/>
          <a:p>
            <a:pPr marL="12700" algn="just">
              <a:lnSpc>
                <a:spcPct val="100000"/>
              </a:lnSpc>
            </a:pPr>
            <a:r>
              <a:rPr sz="1600" b="1" dirty="0">
                <a:solidFill>
                  <a:srgbClr val="ED1C24"/>
                </a:solidFill>
                <a:latin typeface="Branding"/>
                <a:cs typeface="Branding"/>
              </a:rPr>
              <a:t>R</a:t>
            </a:r>
            <a:r>
              <a:rPr sz="1600" b="1" spc="-20" dirty="0">
                <a:solidFill>
                  <a:srgbClr val="ED1C24"/>
                </a:solidFill>
                <a:latin typeface="Branding"/>
                <a:cs typeface="Branding"/>
              </a:rPr>
              <a:t>È</a:t>
            </a:r>
            <a:r>
              <a:rPr sz="1600" b="1" dirty="0">
                <a:solidFill>
                  <a:srgbClr val="ED1C24"/>
                </a:solidFill>
                <a:latin typeface="Branding"/>
                <a:cs typeface="Branding"/>
              </a:rPr>
              <a:t>GLES ET</a:t>
            </a:r>
            <a:r>
              <a:rPr sz="1600" b="1" spc="-45" dirty="0">
                <a:solidFill>
                  <a:srgbClr val="ED1C24"/>
                </a:solidFill>
                <a:latin typeface="Branding"/>
                <a:cs typeface="Branding"/>
              </a:rPr>
              <a:t> </a:t>
            </a:r>
            <a:r>
              <a:rPr sz="1600" b="1" spc="-35" dirty="0">
                <a:solidFill>
                  <a:srgbClr val="ED1C24"/>
                </a:solidFill>
                <a:latin typeface="Branding"/>
                <a:cs typeface="Branding"/>
              </a:rPr>
              <a:t>C</a:t>
            </a:r>
            <a:r>
              <a:rPr sz="1600" b="1" dirty="0">
                <a:solidFill>
                  <a:srgbClr val="ED1C24"/>
                </a:solidFill>
                <a:latin typeface="Branding"/>
                <a:cs typeface="Branding"/>
              </a:rPr>
              <a:t>ONSIGNES :</a:t>
            </a:r>
            <a:endParaRPr sz="1600" dirty="0">
              <a:latin typeface="Branding"/>
              <a:cs typeface="Branding"/>
            </a:endParaRPr>
          </a:p>
          <a:p>
            <a:pPr marL="12700" marR="10795" algn="just">
              <a:lnSpc>
                <a:spcPct val="117700"/>
              </a:lnSpc>
              <a:spcBef>
                <a:spcPts val="700"/>
              </a:spcBef>
            </a:pPr>
            <a:r>
              <a:rPr sz="850" dirty="0">
                <a:solidFill>
                  <a:srgbClr val="414042"/>
                </a:solidFill>
                <a:latin typeface="Branding-Semilight"/>
                <a:cs typeface="Branding-Semilight"/>
              </a:rPr>
              <a:t>Il</a:t>
            </a:r>
            <a:r>
              <a:rPr sz="850" spc="-15" dirty="0">
                <a:solidFill>
                  <a:srgbClr val="414042"/>
                </a:solidFill>
                <a:latin typeface="Branding-Semilight"/>
                <a:cs typeface="Branding-Semilight"/>
              </a:rPr>
              <a:t> s</a:t>
            </a:r>
            <a:r>
              <a:rPr sz="850" spc="-35" dirty="0">
                <a:solidFill>
                  <a:srgbClr val="414042"/>
                </a:solidFill>
                <a:latin typeface="Branding-Semilight"/>
                <a:cs typeface="Branding-Semilight"/>
              </a:rPr>
              <a:t>’</a:t>
            </a:r>
            <a:r>
              <a:rPr sz="850" dirty="0">
                <a:solidFill>
                  <a:srgbClr val="414042"/>
                </a:solidFill>
                <a:latin typeface="Branding-Semilight"/>
                <a:cs typeface="Branding-Semilight"/>
              </a:rPr>
              <a:t>agit</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toujou</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du</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même</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jeu.</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Do</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én</a:t>
            </a:r>
            <a:r>
              <a:rPr sz="850" spc="-5" dirty="0">
                <a:solidFill>
                  <a:srgbClr val="414042"/>
                </a:solidFill>
                <a:latin typeface="Branding-Semilight"/>
                <a:cs typeface="Branding-Semilight"/>
              </a:rPr>
              <a:t>a</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a</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les</a:t>
            </a:r>
            <a:r>
              <a:rPr sz="850" spc="-15" dirty="0">
                <a:solidFill>
                  <a:srgbClr val="414042"/>
                </a:solidFill>
                <a:latin typeface="Branding-Semilight"/>
                <a:cs typeface="Branding-Semilight"/>
              </a:rPr>
              <a:t> c</a:t>
            </a:r>
            <a:r>
              <a:rPr sz="850" dirty="0">
                <a:solidFill>
                  <a:srgbClr val="414042"/>
                </a:solidFill>
                <a:latin typeface="Branding-Semilight"/>
                <a:cs typeface="Branding-Semilight"/>
              </a:rPr>
              <a: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eaux</a:t>
            </a:r>
            <a:r>
              <a:rPr sz="850" spc="-15" dirty="0">
                <a:solidFill>
                  <a:srgbClr val="414042"/>
                </a:solidFill>
                <a:latin typeface="Branding-Semilight"/>
                <a:cs typeface="Branding-Semilight"/>
              </a:rPr>
              <a:t>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ep</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ése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15" dirty="0">
                <a:solidFill>
                  <a:srgbClr val="414042"/>
                </a:solidFill>
                <a:latin typeface="Branding-Semilight"/>
                <a:cs typeface="Branding-Semilight"/>
              </a:rPr>
              <a:t> </a:t>
            </a:r>
            <a:r>
              <a:rPr sz="850" b="1" dirty="0">
                <a:solidFill>
                  <a:srgbClr val="414042"/>
                </a:solidFill>
                <a:latin typeface="Branding"/>
                <a:cs typeface="Branding"/>
              </a:rPr>
              <a:t>l</a:t>
            </a:r>
            <a:r>
              <a:rPr sz="850" b="1" spc="-40" dirty="0">
                <a:solidFill>
                  <a:srgbClr val="414042"/>
                </a:solidFill>
                <a:latin typeface="Branding"/>
                <a:cs typeface="Branding"/>
              </a:rPr>
              <a:t>’</a:t>
            </a:r>
            <a:r>
              <a:rPr sz="850" b="1" dirty="0">
                <a:solidFill>
                  <a:srgbClr val="414042"/>
                </a:solidFill>
                <a:latin typeface="Branding"/>
                <a:cs typeface="Branding"/>
              </a:rPr>
              <a:t>esprit</a:t>
            </a:r>
            <a:r>
              <a:rPr sz="850" b="1" spc="25" dirty="0">
                <a:solidFill>
                  <a:srgbClr val="414042"/>
                </a:solidFill>
                <a:latin typeface="Branding"/>
                <a:cs typeface="Branding"/>
              </a:rPr>
              <a:t> </a:t>
            </a:r>
            <a:r>
              <a:rPr sz="850" spc="-10" dirty="0">
                <a:solidFill>
                  <a:srgbClr val="414042"/>
                </a:solidFill>
                <a:latin typeface="Branding-Semilight"/>
                <a:cs typeface="Branding-Semilight"/>
              </a:rPr>
              <a:t>e</a:t>
            </a:r>
            <a:r>
              <a:rPr sz="850" dirty="0">
                <a:solidFill>
                  <a:srgbClr val="414042"/>
                </a:solidFill>
                <a:latin typeface="Branding-Semilight"/>
                <a:cs typeface="Branding-Semilight"/>
              </a:rPr>
              <a:t>t</a:t>
            </a:r>
            <a:r>
              <a:rPr sz="850" spc="-15" dirty="0">
                <a:solidFill>
                  <a:srgbClr val="414042"/>
                </a:solidFill>
                <a:latin typeface="Branding-Semilight"/>
                <a:cs typeface="Branding-Semilight"/>
              </a:rPr>
              <a:t> </a:t>
            </a:r>
            <a:r>
              <a:rPr sz="850" b="1" dirty="0">
                <a:solidFill>
                  <a:srgbClr val="414042"/>
                </a:solidFill>
                <a:latin typeface="Branding"/>
                <a:cs typeface="Branding"/>
              </a:rPr>
              <a:t>le</a:t>
            </a:r>
            <a:r>
              <a:rPr sz="850" b="1" spc="-15" dirty="0">
                <a:solidFill>
                  <a:srgbClr val="414042"/>
                </a:solidFill>
                <a:latin typeface="Branding"/>
                <a:cs typeface="Branding"/>
              </a:rPr>
              <a:t> c</a:t>
            </a:r>
            <a:r>
              <a:rPr sz="850" b="1" dirty="0">
                <a:solidFill>
                  <a:srgbClr val="414042"/>
                </a:solidFill>
                <a:latin typeface="Branding"/>
                <a:cs typeface="Branding"/>
              </a:rPr>
              <a:t>o</a:t>
            </a:r>
            <a:r>
              <a:rPr sz="850" b="1" spc="-10" dirty="0">
                <a:solidFill>
                  <a:srgbClr val="414042"/>
                </a:solidFill>
                <a:latin typeface="Branding"/>
                <a:cs typeface="Branding"/>
              </a:rPr>
              <a:t>r</a:t>
            </a:r>
            <a:r>
              <a:rPr sz="850" b="1" dirty="0">
                <a:solidFill>
                  <a:srgbClr val="414042"/>
                </a:solidFill>
                <a:latin typeface="Branding"/>
                <a:cs typeface="Branding"/>
              </a:rPr>
              <a:t>ps</a:t>
            </a:r>
            <a:r>
              <a:rPr sz="850" b="1" spc="25" dirty="0">
                <a:solidFill>
                  <a:srgbClr val="414042"/>
                </a:solidFill>
                <a:latin typeface="Branding"/>
                <a:cs typeface="Branding"/>
              </a:rPr>
              <a:t> </a:t>
            </a:r>
            <a:r>
              <a:rPr sz="850" spc="-20" dirty="0">
                <a:solidFill>
                  <a:srgbClr val="414042"/>
                </a:solidFill>
                <a:latin typeface="Branding-Semilight"/>
                <a:cs typeface="Branding-Semilight"/>
              </a:rPr>
              <a:t>(</a:t>
            </a:r>
            <a:r>
              <a:rPr sz="850" dirty="0">
                <a:solidFill>
                  <a:srgbClr val="414042"/>
                </a:solidFill>
                <a:latin typeface="Branding-Semilight"/>
                <a:cs typeface="Branding-Semilight"/>
              </a:rPr>
              <a:t>désignez</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pour</a:t>
            </a:r>
            <a:r>
              <a:rPr sz="850" spc="-40" dirty="0">
                <a:solidFill>
                  <a:srgbClr val="414042"/>
                </a:solidFill>
                <a:latin typeface="Branding-Semilight"/>
                <a:cs typeface="Branding-Semilight"/>
              </a:rPr>
              <a:t> </a:t>
            </a:r>
            <a:r>
              <a:rPr sz="850" dirty="0">
                <a:solidFill>
                  <a:srgbClr val="414042"/>
                </a:solidFill>
                <a:latin typeface="Branding-Semilight"/>
                <a:cs typeface="Branding-Semilight"/>
              </a:rPr>
              <a:t>chaque</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cam</a:t>
            </a:r>
            <a:r>
              <a:rPr sz="850" spc="-15" dirty="0">
                <a:solidFill>
                  <a:srgbClr val="414042"/>
                </a:solidFill>
                <a:latin typeface="Branding-Semilight"/>
                <a:cs typeface="Branding-Semilight"/>
              </a:rPr>
              <a:t>p</a:t>
            </a:r>
            <a:r>
              <a:rPr sz="850" dirty="0">
                <a:solidFill>
                  <a:srgbClr val="414042"/>
                </a:solidFill>
                <a:latin typeface="Branding-Semilight"/>
                <a:cs typeface="Branding-Semilight"/>
              </a:rPr>
              <a:t>,</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un</a:t>
            </a:r>
            <a:r>
              <a:rPr sz="850" spc="-15" dirty="0">
                <a:solidFill>
                  <a:srgbClr val="414042"/>
                </a:solidFill>
                <a:latin typeface="Branding-Semilight"/>
                <a:cs typeface="Branding-Semilight"/>
              </a:rPr>
              <a:t> c</a:t>
            </a:r>
            <a:r>
              <a:rPr sz="850" dirty="0">
                <a:solidFill>
                  <a:srgbClr val="414042"/>
                </a:solidFill>
                <a:latin typeface="Branding-Semilight"/>
                <a:cs typeface="Branding-Semilight"/>
              </a:rPr>
              <a: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eau</a:t>
            </a:r>
            <a:r>
              <a:rPr sz="850" spc="-15" dirty="0">
                <a:solidFill>
                  <a:srgbClr val="414042"/>
                </a:solidFill>
                <a:latin typeface="Branding-Semilight"/>
                <a:cs typeface="Branding-Semilight"/>
              </a:rPr>
              <a:t>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ep</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ése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l</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esprit,</a:t>
            </a:r>
            <a:r>
              <a:rPr sz="850" spc="-50" dirty="0">
                <a:solidFill>
                  <a:srgbClr val="414042"/>
                </a:solidFill>
                <a:latin typeface="Branding-Semilight"/>
                <a:cs typeface="Branding-Semilight"/>
              </a:rPr>
              <a:t> </a:t>
            </a:r>
            <a:r>
              <a:rPr sz="850" dirty="0">
                <a:solidFill>
                  <a:srgbClr val="414042"/>
                </a:solidFill>
                <a:latin typeface="Branding-Semilight"/>
                <a:cs typeface="Branding-Semilight"/>
              </a:rPr>
              <a:t>un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ep</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ése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le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ps,</a:t>
            </a:r>
            <a:r>
              <a:rPr sz="850" spc="-50" dirty="0">
                <a:solidFill>
                  <a:srgbClr val="414042"/>
                </a:solidFill>
                <a:latin typeface="Branding-Semilight"/>
                <a:cs typeface="Branding-Semilight"/>
              </a:rPr>
              <a:t> </a:t>
            </a:r>
            <a:r>
              <a:rPr sz="850" spc="-10" dirty="0">
                <a:solidFill>
                  <a:srgbClr val="414042"/>
                </a:solidFill>
                <a:latin typeface="Branding-Semilight"/>
                <a:cs typeface="Branding-Semilight"/>
              </a:rPr>
              <a:t>e</a:t>
            </a:r>
            <a:r>
              <a:rPr sz="850" dirty="0">
                <a:solidFill>
                  <a:srgbClr val="414042"/>
                </a:solidFill>
                <a:latin typeface="Branding-Semilight"/>
                <a:cs typeface="Branding-Semilight"/>
              </a:rPr>
              <a:t>t le </a:t>
            </a:r>
            <a:r>
              <a:rPr lang="fr-FR" sz="850" spc="-15" dirty="0" smtClean="0">
                <a:solidFill>
                  <a:srgbClr val="414042"/>
                </a:solidFill>
                <a:latin typeface="Branding-Semilight"/>
                <a:cs typeface="Branding-Semilight"/>
              </a:rPr>
              <a:t>c</a:t>
            </a:r>
            <a:r>
              <a:rPr lang="fr-FR" sz="850" dirty="0" smtClean="0">
                <a:solidFill>
                  <a:srgbClr val="414042"/>
                </a:solidFill>
                <a:latin typeface="Branding-Semilight"/>
                <a:cs typeface="Branding-Semilight"/>
              </a:rPr>
              <a:t>e</a:t>
            </a:r>
            <a:r>
              <a:rPr lang="fr-FR" sz="850" spc="-25" dirty="0" smtClean="0">
                <a:solidFill>
                  <a:srgbClr val="414042"/>
                </a:solidFill>
                <a:latin typeface="Branding-Semilight"/>
                <a:cs typeface="Branding-Semilight"/>
              </a:rPr>
              <a:t>r</a:t>
            </a:r>
            <a:r>
              <a:rPr lang="fr-FR" sz="850" spc="-15" dirty="0" smtClean="0">
                <a:solidFill>
                  <a:srgbClr val="414042"/>
                </a:solidFill>
                <a:latin typeface="Branding-Semilight"/>
                <a:cs typeface="Branding-Semilight"/>
              </a:rPr>
              <a:t>c</a:t>
            </a:r>
            <a:r>
              <a:rPr lang="fr-FR" sz="850" dirty="0" smtClean="0">
                <a:solidFill>
                  <a:srgbClr val="414042"/>
                </a:solidFill>
                <a:latin typeface="Branding-Semilight"/>
                <a:cs typeface="Branding-Semilight"/>
              </a:rPr>
              <a:t>eau central </a:t>
            </a:r>
            <a:r>
              <a:rPr lang="fr-FR" sz="850" spc="-25"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ep</a:t>
            </a:r>
            <a:r>
              <a:rPr lang="fr-FR" sz="850" spc="-25" dirty="0" smtClean="0">
                <a:solidFill>
                  <a:srgbClr val="414042"/>
                </a:solidFill>
                <a:latin typeface="Branding-Semilight"/>
                <a:cs typeface="Branding-Semilight"/>
              </a:rPr>
              <a:t>r</a:t>
            </a:r>
            <a:r>
              <a:rPr lang="fr-FR" sz="850" dirty="0" smtClean="0">
                <a:solidFill>
                  <a:srgbClr val="414042"/>
                </a:solidFill>
                <a:latin typeface="Branding-Semilight"/>
                <a:cs typeface="Branding-Semilight"/>
              </a:rPr>
              <a:t>ése</a:t>
            </a:r>
            <a:r>
              <a:rPr lang="fr-FR" sz="850" spc="-5" dirty="0" smtClean="0">
                <a:solidFill>
                  <a:srgbClr val="414042"/>
                </a:solidFill>
                <a:latin typeface="Branding-Semilight"/>
                <a:cs typeface="Branding-Semilight"/>
              </a:rPr>
              <a:t>n</a:t>
            </a:r>
            <a:r>
              <a:rPr lang="fr-FR" sz="850" dirty="0" smtClean="0">
                <a:solidFill>
                  <a:srgbClr val="414042"/>
                </a:solidFill>
                <a:latin typeface="Branding-Semilight"/>
                <a:cs typeface="Branding-Semilight"/>
              </a:rPr>
              <a:t>ta</a:t>
            </a:r>
            <a:r>
              <a:rPr lang="fr-FR" sz="850" spc="-5" dirty="0" smtClean="0">
                <a:solidFill>
                  <a:srgbClr val="414042"/>
                </a:solidFill>
                <a:latin typeface="Branding-Semilight"/>
                <a:cs typeface="Branding-Semilight"/>
              </a:rPr>
              <a:t>n</a:t>
            </a:r>
            <a:r>
              <a:rPr lang="fr-FR" sz="850" dirty="0" smtClean="0">
                <a:solidFill>
                  <a:srgbClr val="414042"/>
                </a:solidFill>
                <a:latin typeface="Branding-Semilight"/>
                <a:cs typeface="Branding-Semilight"/>
              </a:rPr>
              <a:t>t</a:t>
            </a:r>
            <a:r>
              <a:rPr sz="850" dirty="0" smtClean="0">
                <a:solidFill>
                  <a:srgbClr val="414042"/>
                </a:solidFill>
                <a:latin typeface="Branding-Semilight"/>
                <a:cs typeface="Branding-Semilight"/>
              </a:rPr>
              <a:t> </a:t>
            </a:r>
            <a:r>
              <a:rPr sz="850" dirty="0">
                <a:solidFill>
                  <a:srgbClr val="414042"/>
                </a:solidFill>
                <a:latin typeface="Branding-Semilight"/>
                <a:cs typeface="Branding-Semilight"/>
              </a:rPr>
              <a:t>à la </a:t>
            </a:r>
            <a:r>
              <a:rPr sz="850" spc="-15" dirty="0">
                <a:solidFill>
                  <a:srgbClr val="414042"/>
                </a:solidFill>
                <a:latin typeface="Branding-Semilight"/>
                <a:cs typeface="Branding-Semilight"/>
              </a:rPr>
              <a:t>f</a:t>
            </a:r>
            <a:r>
              <a:rPr sz="850" dirty="0">
                <a:solidFill>
                  <a:srgbClr val="414042"/>
                </a:solidFill>
                <a:latin typeface="Branding-Semilight"/>
                <a:cs typeface="Branding-Semilight"/>
              </a:rPr>
              <a:t>ois le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ps </a:t>
            </a:r>
            <a:r>
              <a:rPr sz="850" spc="-10" dirty="0">
                <a:solidFill>
                  <a:srgbClr val="414042"/>
                </a:solidFill>
                <a:latin typeface="Branding-Semilight"/>
                <a:cs typeface="Branding-Semilight"/>
              </a:rPr>
              <a:t>e</a:t>
            </a:r>
            <a:r>
              <a:rPr sz="850" dirty="0">
                <a:solidFill>
                  <a:srgbClr val="414042"/>
                </a:solidFill>
                <a:latin typeface="Branding-Semilight"/>
                <a:cs typeface="Branding-Semilight"/>
              </a:rPr>
              <a:t>t l</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esprit).</a:t>
            </a:r>
            <a:endParaRPr sz="850" dirty="0">
              <a:latin typeface="Branding-Semilight"/>
              <a:cs typeface="Branding-Semilight"/>
            </a:endParaRPr>
          </a:p>
          <a:p>
            <a:pPr>
              <a:lnSpc>
                <a:spcPct val="100000"/>
              </a:lnSpc>
              <a:spcBef>
                <a:spcPts val="49"/>
              </a:spcBef>
            </a:pPr>
            <a:endParaRPr sz="1000" dirty="0">
              <a:latin typeface="Times New Roman"/>
              <a:cs typeface="Times New Roman"/>
            </a:endParaRPr>
          </a:p>
          <a:p>
            <a:pPr marL="12700" marR="10160" algn="just">
              <a:lnSpc>
                <a:spcPct val="117700"/>
              </a:lnSpc>
            </a:pPr>
            <a:r>
              <a:rPr sz="850" dirty="0">
                <a:solidFill>
                  <a:srgbClr val="414042"/>
                </a:solidFill>
                <a:latin typeface="Branding-Semilight"/>
                <a:cs typeface="Branding-Semilight"/>
              </a:rPr>
              <a:t>La</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seule</a:t>
            </a:r>
            <a:r>
              <a:rPr sz="850" spc="5" dirty="0">
                <a:solidFill>
                  <a:srgbClr val="414042"/>
                </a:solidFill>
                <a:latin typeface="Branding-Semilight"/>
                <a:cs typeface="Branding-Semilight"/>
              </a:rPr>
              <a:t> </a:t>
            </a:r>
            <a:r>
              <a:rPr sz="850" spc="-5" dirty="0">
                <a:solidFill>
                  <a:srgbClr val="414042"/>
                </a:solidFill>
                <a:latin typeface="Branding-Semilight"/>
                <a:cs typeface="Branding-Semilight"/>
              </a:rPr>
              <a:t>f</a:t>
            </a:r>
            <a:r>
              <a:rPr sz="850" dirty="0">
                <a:solidFill>
                  <a:srgbClr val="414042"/>
                </a:solidFill>
                <a:latin typeface="Branding-Semilight"/>
                <a:cs typeface="Branding-Semilight"/>
              </a:rPr>
              <a:t>a</a:t>
            </a:r>
            <a:r>
              <a:rPr sz="850" spc="-15" dirty="0">
                <a:solidFill>
                  <a:srgbClr val="414042"/>
                </a:solidFill>
                <a:latin typeface="Branding-Semilight"/>
                <a:cs typeface="Branding-Semilight"/>
              </a:rPr>
              <a:t>ç</a:t>
            </a:r>
            <a:r>
              <a:rPr sz="850" dirty="0">
                <a:solidFill>
                  <a:srgbClr val="414042"/>
                </a:solidFill>
                <a:latin typeface="Branding-Semilight"/>
                <a:cs typeface="Branding-Semilight"/>
              </a:rPr>
              <a:t>on</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de</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ma</a:t>
            </a:r>
            <a:r>
              <a:rPr sz="850" spc="-30" dirty="0">
                <a:solidFill>
                  <a:srgbClr val="414042"/>
                </a:solidFill>
                <a:latin typeface="Branding-Semilight"/>
                <a:cs typeface="Branding-Semilight"/>
              </a:rPr>
              <a:t>r</a:t>
            </a:r>
            <a:r>
              <a:rPr sz="850" dirty="0">
                <a:solidFill>
                  <a:srgbClr val="414042"/>
                </a:solidFill>
                <a:latin typeface="Branding-Semilight"/>
                <a:cs typeface="Branding-Semilight"/>
              </a:rPr>
              <a:t>quer</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un</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but</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est</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de</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lan</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er</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la</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balle</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dans</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un</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des</a:t>
            </a:r>
            <a:r>
              <a:rPr sz="850" spc="5"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eaux</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ad</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ses</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110" dirty="0">
                <a:solidFill>
                  <a:srgbClr val="414042"/>
                </a:solidFill>
                <a:latin typeface="Branding-Semilight"/>
                <a:cs typeface="Branding-Semilight"/>
              </a:rPr>
              <a:t> </a:t>
            </a:r>
            <a:r>
              <a:rPr sz="850" dirty="0">
                <a:solidFill>
                  <a:srgbClr val="414042"/>
                </a:solidFill>
                <a:latin typeface="Branding-Semilight"/>
                <a:cs typeface="Branding-Semilight"/>
              </a:rPr>
              <a:t>esprit</a:t>
            </a:r>
            <a:r>
              <a:rPr sz="850" spc="-110"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45"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110"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ps</a:t>
            </a:r>
            <a:r>
              <a:rPr sz="850" spc="-110"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45" dirty="0">
                <a:solidFill>
                  <a:srgbClr val="414042"/>
                </a:solidFill>
                <a:latin typeface="Branding-Semilight"/>
                <a:cs typeface="Branding-Semilight"/>
              </a:rPr>
              <a:t> </a:t>
            </a:r>
            <a:r>
              <a:rPr sz="850" dirty="0">
                <a:solidFill>
                  <a:srgbClr val="414042"/>
                </a:solidFill>
                <a:latin typeface="Branding-Semilight"/>
                <a:cs typeface="Branding-Semilight"/>
              </a:rPr>
              <a:t>ou</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5"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ps</a:t>
            </a:r>
            <a:r>
              <a:rPr sz="850" spc="5" dirty="0">
                <a:solidFill>
                  <a:srgbClr val="414042"/>
                </a:solidFill>
                <a:latin typeface="Branding-Semilight"/>
                <a:cs typeface="Branding-Semilight"/>
              </a:rPr>
              <a:t> </a:t>
            </a:r>
            <a:r>
              <a:rPr sz="850" spc="-10" dirty="0">
                <a:solidFill>
                  <a:srgbClr val="414042"/>
                </a:solidFill>
                <a:latin typeface="Branding-Semilight"/>
                <a:cs typeface="Branding-Semilight"/>
              </a:rPr>
              <a:t>e</a:t>
            </a:r>
            <a:r>
              <a:rPr sz="850" dirty="0">
                <a:solidFill>
                  <a:srgbClr val="414042"/>
                </a:solidFill>
                <a:latin typeface="Branding-Semilight"/>
                <a:cs typeface="Branding-Semilight"/>
              </a:rPr>
              <a:t>t</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esprit</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à</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un</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partenai</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 situé dedans.</a:t>
            </a:r>
            <a:r>
              <a:rPr sz="850" spc="-50" dirty="0">
                <a:solidFill>
                  <a:srgbClr val="414042"/>
                </a:solidFill>
                <a:latin typeface="Branding-Semilight"/>
                <a:cs typeface="Branding-Semilight"/>
              </a:rPr>
              <a:t> </a:t>
            </a:r>
            <a:r>
              <a:rPr sz="850" spc="-20" dirty="0">
                <a:solidFill>
                  <a:srgbClr val="414042"/>
                </a:solidFill>
                <a:latin typeface="Branding-Semilight"/>
                <a:cs typeface="Branding-Semilight"/>
              </a:rPr>
              <a:t>L</a:t>
            </a:r>
            <a:r>
              <a:rPr sz="850" dirty="0">
                <a:solidFill>
                  <a:srgbClr val="414042"/>
                </a:solidFill>
                <a:latin typeface="Branding-Semilight"/>
                <a:cs typeface="Branding-Semilight"/>
              </a:rPr>
              <a:t>e but est ma</a:t>
            </a:r>
            <a:r>
              <a:rPr sz="850" spc="-30" dirty="0">
                <a:solidFill>
                  <a:srgbClr val="414042"/>
                </a:solidFill>
                <a:latin typeface="Branding-Semilight"/>
                <a:cs typeface="Branding-Semilight"/>
              </a:rPr>
              <a:t>r</a:t>
            </a:r>
            <a:r>
              <a:rPr sz="850" dirty="0">
                <a:solidFill>
                  <a:srgbClr val="414042"/>
                </a:solidFill>
                <a:latin typeface="Branding-Semilight"/>
                <a:cs typeface="Branding-Semilight"/>
              </a:rPr>
              <a:t>qué uniqueme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lo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sque le joueur</a:t>
            </a:r>
            <a:r>
              <a:rPr sz="850" spc="-25" dirty="0">
                <a:solidFill>
                  <a:srgbClr val="414042"/>
                </a:solidFill>
                <a:latin typeface="Branding-Semilight"/>
                <a:cs typeface="Branding-Semilight"/>
              </a:rPr>
              <a:t> </a:t>
            </a:r>
            <a:r>
              <a:rPr sz="850" dirty="0">
                <a:solidFill>
                  <a:srgbClr val="414042"/>
                </a:solidFill>
                <a:latin typeface="Branding-Semilight"/>
                <a:cs typeface="Branding-Semilight"/>
              </a:rPr>
              <a:t>situé dans un des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eaux a la balle </a:t>
            </a:r>
            <a:r>
              <a:rPr sz="850" spc="-10" dirty="0">
                <a:solidFill>
                  <a:srgbClr val="414042"/>
                </a:solidFill>
                <a:latin typeface="Branding-Semilight"/>
                <a:cs typeface="Branding-Semilight"/>
              </a:rPr>
              <a:t>e</a:t>
            </a:r>
            <a:r>
              <a:rPr sz="850" dirty="0">
                <a:solidFill>
                  <a:srgbClr val="414042"/>
                </a:solidFill>
                <a:latin typeface="Branding-Semilight"/>
                <a:cs typeface="Branding-Semilight"/>
              </a:rPr>
              <a:t>t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el</a:t>
            </a:r>
            <a:r>
              <a:rPr sz="850" spc="-10" dirty="0">
                <a:solidFill>
                  <a:srgbClr val="414042"/>
                </a:solidFill>
                <a:latin typeface="Branding-Semilight"/>
                <a:cs typeface="Branding-Semilight"/>
              </a:rPr>
              <a:t>èv</a:t>
            </a:r>
            <a:r>
              <a:rPr sz="850" dirty="0">
                <a:solidFill>
                  <a:srgbClr val="414042"/>
                </a:solidFill>
                <a:latin typeface="Branding-Semilight"/>
                <a:cs typeface="Branding-Semilight"/>
              </a:rPr>
              <a:t>e le </a:t>
            </a:r>
            <a:r>
              <a:rPr sz="850" b="1" dirty="0">
                <a:solidFill>
                  <a:srgbClr val="414042"/>
                </a:solidFill>
                <a:latin typeface="Branding"/>
                <a:cs typeface="Branding"/>
              </a:rPr>
              <a:t>d</a:t>
            </a:r>
            <a:r>
              <a:rPr sz="850" b="1" spc="-15" dirty="0">
                <a:solidFill>
                  <a:srgbClr val="414042"/>
                </a:solidFill>
                <a:latin typeface="Branding"/>
                <a:cs typeface="Branding"/>
              </a:rPr>
              <a:t>éfi</a:t>
            </a:r>
            <a:r>
              <a:rPr sz="850" dirty="0">
                <a:solidFill>
                  <a:srgbClr val="414042"/>
                </a:solidFill>
                <a:latin typeface="Branding-Semilight"/>
                <a:cs typeface="Branding-Semilight"/>
              </a:rPr>
              <a:t>.</a:t>
            </a:r>
            <a:endParaRPr sz="850" dirty="0">
              <a:latin typeface="Branding-Semilight"/>
              <a:cs typeface="Branding-Semilight"/>
            </a:endParaRPr>
          </a:p>
          <a:p>
            <a:pPr>
              <a:lnSpc>
                <a:spcPct val="100000"/>
              </a:lnSpc>
              <a:spcBef>
                <a:spcPts val="49"/>
              </a:spcBef>
            </a:pPr>
            <a:endParaRPr lang="fr-FR" sz="850" dirty="0">
              <a:solidFill>
                <a:srgbClr val="414042"/>
              </a:solidFill>
              <a:latin typeface="Branding-Semilight"/>
              <a:cs typeface="Branding-Semilight"/>
            </a:endParaRPr>
          </a:p>
          <a:p>
            <a:pPr>
              <a:lnSpc>
                <a:spcPct val="100000"/>
              </a:lnSpc>
              <a:spcBef>
                <a:spcPts val="49"/>
              </a:spcBef>
            </a:pPr>
            <a:r>
              <a:rPr lang="fr-FR" sz="850" b="1" u="sng" dirty="0">
                <a:solidFill>
                  <a:srgbClr val="414042"/>
                </a:solidFill>
                <a:latin typeface="Branding-Semilight"/>
                <a:cs typeface="Branding-Semilight"/>
              </a:rPr>
              <a:t>Phase 1 :</a:t>
            </a:r>
          </a:p>
          <a:p>
            <a:pPr algn="just">
              <a:spcBef>
                <a:spcPts val="49"/>
              </a:spcBef>
            </a:pPr>
            <a:r>
              <a:rPr lang="fr-FR" sz="850" dirty="0">
                <a:solidFill>
                  <a:srgbClr val="414042"/>
                </a:solidFill>
                <a:latin typeface="Branding-Semilight"/>
                <a:cs typeface="Branding-Semilight"/>
              </a:rPr>
              <a:t>Le défi consistera à crier quelque chose de bénéfique permettant de répondre aux besoins du corps et/ou de l’esprit, selon le cerceau dans lequel le joueur se trouve. Dans le cerceau « Esprit », le joueur pourra citer, avoir des amis, étudier, … Dans le cerceau « Corps », le joueur pourra crier « manger, boire, faire du sport,… Enfin, dans le cerceau « Corps et Esprit », il pourra crier les exemples cités précédemment. Le but est validé par l’arbitre si le message correspond à la symbolique cerceau où le joueur se situe et si l’exemple cité par le joueur n’a pas encore été dit par un autre joueur.</a:t>
            </a:r>
          </a:p>
          <a:p>
            <a:pPr algn="just">
              <a:lnSpc>
                <a:spcPct val="100000"/>
              </a:lnSpc>
              <a:spcBef>
                <a:spcPts val="49"/>
              </a:spcBef>
            </a:pPr>
            <a:endParaRPr lang="fr-FR" sz="850" dirty="0">
              <a:solidFill>
                <a:srgbClr val="414042"/>
              </a:solidFill>
              <a:latin typeface="Branding-Semilight"/>
              <a:cs typeface="Branding-Semilight"/>
            </a:endParaRPr>
          </a:p>
          <a:p>
            <a:pPr>
              <a:lnSpc>
                <a:spcPct val="100000"/>
              </a:lnSpc>
              <a:spcBef>
                <a:spcPts val="49"/>
              </a:spcBef>
            </a:pPr>
            <a:r>
              <a:rPr lang="fr-FR" sz="850" b="1" u="sng" dirty="0">
                <a:solidFill>
                  <a:srgbClr val="414042"/>
                </a:solidFill>
                <a:latin typeface="Branding-Semilight"/>
                <a:cs typeface="Branding-Semilight"/>
              </a:rPr>
              <a:t>Phase 2 :</a:t>
            </a:r>
          </a:p>
          <a:p>
            <a:pPr algn="just">
              <a:spcBef>
                <a:spcPts val="49"/>
              </a:spcBef>
            </a:pPr>
            <a:r>
              <a:rPr lang="fr-FR" sz="850" dirty="0">
                <a:solidFill>
                  <a:srgbClr val="414042"/>
                </a:solidFill>
                <a:latin typeface="Branding-Semilight"/>
                <a:cs typeface="Branding-Semilight"/>
              </a:rPr>
              <a:t>Même règle que précédemment sauf que cette fois-ci, le défi consistera à crier les conséquences au fait de ne pas répondre aux besoins du corps et/ou l’esprit. Les joueurs pourront donc citer par exemple, solitude, la tristesse, la soif, …</a:t>
            </a:r>
          </a:p>
          <a:p>
            <a:pPr algn="just">
              <a:lnSpc>
                <a:spcPct val="100000"/>
              </a:lnSpc>
              <a:spcBef>
                <a:spcPts val="49"/>
              </a:spcBef>
            </a:pPr>
            <a:endParaRPr sz="1000" dirty="0">
              <a:latin typeface="Times New Roman"/>
              <a:cs typeface="Times New Roman"/>
            </a:endParaRPr>
          </a:p>
          <a:p>
            <a:pPr marL="12700" marR="6985" algn="just">
              <a:lnSpc>
                <a:spcPct val="117700"/>
              </a:lnSpc>
            </a:pPr>
            <a:r>
              <a:rPr lang="fr-FR" sz="850" dirty="0" smtClean="0">
                <a:solidFill>
                  <a:srgbClr val="414042"/>
                </a:solidFill>
                <a:latin typeface="Branding-Semilight"/>
                <a:cs typeface="Branding-Semilight"/>
              </a:rPr>
              <a:t>Jouez</a:t>
            </a:r>
            <a:r>
              <a:rPr sz="850" spc="20" dirty="0" smtClean="0">
                <a:solidFill>
                  <a:srgbClr val="414042"/>
                </a:solidFill>
                <a:latin typeface="Branding-Semilight"/>
                <a:cs typeface="Branding-Semilight"/>
              </a:rPr>
              <a:t> </a:t>
            </a:r>
            <a:r>
              <a:rPr sz="850" dirty="0">
                <a:solidFill>
                  <a:srgbClr val="414042"/>
                </a:solidFill>
                <a:latin typeface="Branding-Semilight"/>
                <a:cs typeface="Branding-Semilight"/>
              </a:rPr>
              <a:t>deux</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mi</a:t>
            </a:r>
            <a:r>
              <a:rPr sz="850" spc="-15" dirty="0">
                <a:solidFill>
                  <a:srgbClr val="414042"/>
                </a:solidFill>
                <a:latin typeface="Branding-Semilight"/>
                <a:cs typeface="Branding-Semilight"/>
              </a:rPr>
              <a:t>-</a:t>
            </a:r>
            <a:r>
              <a:rPr sz="850" dirty="0">
                <a:solidFill>
                  <a:srgbClr val="414042"/>
                </a:solidFill>
                <a:latin typeface="Branding-Semilight"/>
                <a:cs typeface="Branding-Semilight"/>
              </a:rPr>
              <a:t>temps</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d</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vi</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on</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8</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minutes.</a:t>
            </a:r>
            <a:r>
              <a:rPr sz="850" spc="-45" dirty="0">
                <a:solidFill>
                  <a:srgbClr val="414042"/>
                </a:solidFill>
                <a:latin typeface="Branding-Semilight"/>
                <a:cs typeface="Branding-Semilight"/>
              </a:rPr>
              <a:t> </a:t>
            </a:r>
            <a:r>
              <a:rPr sz="850" spc="-20" dirty="0">
                <a:solidFill>
                  <a:srgbClr val="414042"/>
                </a:solidFill>
                <a:latin typeface="Branding-Semilight"/>
                <a:cs typeface="Branding-Semilight"/>
              </a:rPr>
              <a:t>A</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a</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de</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déma</a:t>
            </a:r>
            <a:r>
              <a:rPr sz="850" spc="-10" dirty="0">
                <a:solidFill>
                  <a:srgbClr val="414042"/>
                </a:solidFill>
                <a:latin typeface="Branding-Semilight"/>
                <a:cs typeface="Branding-Semilight"/>
              </a:rPr>
              <a:t>r</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er chaque</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mi</a:t>
            </a:r>
            <a:r>
              <a:rPr sz="850" spc="-15" dirty="0">
                <a:solidFill>
                  <a:srgbClr val="414042"/>
                </a:solidFill>
                <a:latin typeface="Branding-Semilight"/>
                <a:cs typeface="Branding-Semilight"/>
              </a:rPr>
              <a:t>-</a:t>
            </a:r>
            <a:r>
              <a:rPr sz="850" dirty="0">
                <a:solidFill>
                  <a:srgbClr val="414042"/>
                </a:solidFill>
                <a:latin typeface="Branding-Semilight"/>
                <a:cs typeface="Branding-Semilight"/>
              </a:rPr>
              <a:t>temps,</a:t>
            </a:r>
            <a:r>
              <a:rPr sz="850" spc="-35" dirty="0">
                <a:solidFill>
                  <a:srgbClr val="414042"/>
                </a:solidFill>
                <a:latin typeface="Branding-Semilight"/>
                <a:cs typeface="Branding-Semilight"/>
              </a:rPr>
              <a:t> </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ous</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pou</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ez</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laisser 2</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minutes</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à</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chaque</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équipe</a:t>
            </a:r>
            <a:r>
              <a:rPr sz="850" spc="20" dirty="0">
                <a:solidFill>
                  <a:srgbClr val="414042"/>
                </a:solidFill>
                <a:latin typeface="Branding-Semilight"/>
                <a:cs typeface="Branding-Semilight"/>
              </a:rPr>
              <a:t> </a:t>
            </a:r>
            <a:r>
              <a:rPr sz="850" dirty="0">
                <a:solidFill>
                  <a:srgbClr val="414042"/>
                </a:solidFill>
                <a:latin typeface="Branding-Semilight"/>
                <a:cs typeface="Branding-Semilight"/>
              </a:rPr>
              <a:t>pour</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t</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ou</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er des </a:t>
            </a:r>
            <a:r>
              <a:rPr lang="fr-FR" sz="850" dirty="0" smtClean="0">
                <a:solidFill>
                  <a:srgbClr val="414042"/>
                </a:solidFill>
                <a:latin typeface="Branding-Semilight"/>
                <a:cs typeface="Branding-Semilight"/>
              </a:rPr>
              <a:t>idées</a:t>
            </a:r>
            <a:r>
              <a:rPr sz="850" dirty="0" smtClean="0">
                <a:solidFill>
                  <a:srgbClr val="414042"/>
                </a:solidFill>
                <a:latin typeface="Branding-Semilight"/>
                <a:cs typeface="Branding-Semilight"/>
              </a:rPr>
              <a:t>.</a:t>
            </a:r>
            <a:endParaRPr sz="850" dirty="0">
              <a:latin typeface="Branding-Semilight"/>
              <a:cs typeface="Branding-Semilight"/>
            </a:endParaRPr>
          </a:p>
        </p:txBody>
      </p:sp>
      <p:sp>
        <p:nvSpPr>
          <p:cNvPr id="8" name="object 8"/>
          <p:cNvSpPr txBox="1"/>
          <p:nvPr/>
        </p:nvSpPr>
        <p:spPr>
          <a:xfrm>
            <a:off x="2760700" y="5947324"/>
            <a:ext cx="4351655" cy="951030"/>
          </a:xfrm>
          <a:prstGeom prst="rect">
            <a:avLst/>
          </a:prstGeom>
        </p:spPr>
        <p:txBody>
          <a:bodyPr vert="horz" wrap="square" lIns="0" tIns="0" rIns="0" bIns="0" rtlCol="0">
            <a:spAutoFit/>
          </a:bodyPr>
          <a:lstStyle/>
          <a:p>
            <a:pPr marL="12700" algn="just">
              <a:lnSpc>
                <a:spcPct val="100000"/>
              </a:lnSpc>
            </a:pPr>
            <a:r>
              <a:rPr sz="1600" b="1" dirty="0">
                <a:solidFill>
                  <a:srgbClr val="EC008C"/>
                </a:solidFill>
                <a:latin typeface="Branding"/>
                <a:cs typeface="Branding"/>
              </a:rPr>
              <a:t>POIN</a:t>
            </a:r>
            <a:r>
              <a:rPr sz="1600" b="1" spc="-20" dirty="0">
                <a:solidFill>
                  <a:srgbClr val="EC008C"/>
                </a:solidFill>
                <a:latin typeface="Branding"/>
                <a:cs typeface="Branding"/>
              </a:rPr>
              <a:t>T</a:t>
            </a:r>
            <a:r>
              <a:rPr sz="1600" b="1" dirty="0">
                <a:solidFill>
                  <a:srgbClr val="EC008C"/>
                </a:solidFill>
                <a:latin typeface="Branding"/>
                <a:cs typeface="Branding"/>
              </a:rPr>
              <a:t>S CLÉS :</a:t>
            </a:r>
            <a:endParaRPr sz="1600" dirty="0">
              <a:latin typeface="Branding"/>
              <a:cs typeface="Branding"/>
            </a:endParaRPr>
          </a:p>
          <a:p>
            <a:pPr marL="12700" marR="5080" algn="just">
              <a:lnSpc>
                <a:spcPct val="111100"/>
              </a:lnSpc>
              <a:spcBef>
                <a:spcPts val="710"/>
              </a:spcBef>
            </a:pPr>
            <a:r>
              <a:rPr sz="900" spc="-10" dirty="0">
                <a:solidFill>
                  <a:srgbClr val="414042"/>
                </a:solidFill>
                <a:latin typeface="Branding"/>
                <a:cs typeface="Branding"/>
              </a:rPr>
              <a:t>R</a:t>
            </a:r>
            <a:r>
              <a:rPr sz="900" dirty="0">
                <a:solidFill>
                  <a:srgbClr val="414042"/>
                </a:solidFill>
                <a:latin typeface="Branding"/>
                <a:cs typeface="Branding"/>
              </a:rPr>
              <a:t>especter 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2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a:t>
            </a:r>
            <a:r>
              <a:rPr sz="900" spc="25"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25"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25" dirty="0">
                <a:solidFill>
                  <a:srgbClr val="414042"/>
                </a:solidFill>
                <a:latin typeface="Branding"/>
                <a:cs typeface="Branding"/>
              </a:rPr>
              <a:t> </a:t>
            </a:r>
            <a:r>
              <a:rPr sz="900" dirty="0">
                <a:solidFill>
                  <a:srgbClr val="414042"/>
                </a:solidFill>
                <a:latin typeface="Branding"/>
                <a:cs typeface="Branding"/>
              </a:rPr>
              <a:t>esprit,</a:t>
            </a:r>
            <a:r>
              <a:rPr sz="900" spc="-25" dirty="0">
                <a:solidFill>
                  <a:srgbClr val="414042"/>
                </a:solidFill>
                <a:latin typeface="Branding"/>
                <a:cs typeface="Branding"/>
              </a:rPr>
              <a:t> </a:t>
            </a:r>
            <a:r>
              <a:rPr sz="900" spc="-20" dirty="0">
                <a:solidFill>
                  <a:srgbClr val="414042"/>
                </a:solidFill>
                <a:latin typeface="Branding"/>
                <a:cs typeface="Branding"/>
              </a:rPr>
              <a:t>c</a:t>
            </a:r>
            <a:r>
              <a:rPr sz="900" spc="-50" dirty="0">
                <a:solidFill>
                  <a:srgbClr val="414042"/>
                </a:solidFill>
                <a:latin typeface="Branding"/>
                <a:cs typeface="Branding"/>
              </a:rPr>
              <a:t>’</a:t>
            </a:r>
            <a:r>
              <a:rPr sz="900" dirty="0">
                <a:solidFill>
                  <a:srgbClr val="414042"/>
                </a:solidFill>
                <a:latin typeface="Branding"/>
                <a:cs typeface="Branding"/>
              </a:rPr>
              <a:t>est</a:t>
            </a:r>
            <a:r>
              <a:rPr sz="900" spc="25" dirty="0">
                <a:solidFill>
                  <a:srgbClr val="414042"/>
                </a:solidFill>
                <a:latin typeface="Branding"/>
                <a:cs typeface="Branding"/>
              </a:rPr>
              <a:t> </a:t>
            </a:r>
            <a:r>
              <a:rPr sz="900" dirty="0">
                <a:solidFill>
                  <a:srgbClr val="414042"/>
                </a:solidFill>
                <a:latin typeface="Branding"/>
                <a:cs typeface="Branding"/>
              </a:rPr>
              <a:t>s</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oir </a:t>
            </a:r>
            <a:r>
              <a:rPr lang="fr-FR" sz="900" dirty="0" smtClean="0">
                <a:solidFill>
                  <a:srgbClr val="414042"/>
                </a:solidFill>
                <a:latin typeface="Branding"/>
                <a:cs typeface="Branding"/>
              </a:rPr>
              <a:t>répondre </a:t>
            </a:r>
            <a:r>
              <a:rPr sz="900" dirty="0" smtClean="0">
                <a:solidFill>
                  <a:srgbClr val="414042"/>
                </a:solidFill>
                <a:latin typeface="Branding"/>
                <a:cs typeface="Branding"/>
              </a:rPr>
              <a:t>à</a:t>
            </a:r>
            <a:r>
              <a:rPr sz="900" spc="25" dirty="0" smtClean="0">
                <a:solidFill>
                  <a:srgbClr val="414042"/>
                </a:solidFill>
                <a:latin typeface="Branding"/>
                <a:cs typeface="Branding"/>
              </a:rPr>
              <a:t> </a:t>
            </a:r>
            <a:r>
              <a:rPr sz="900" dirty="0">
                <a:solidFill>
                  <a:srgbClr val="414042"/>
                </a:solidFill>
                <a:latin typeface="Branding"/>
                <a:cs typeface="Branding"/>
              </a:rPr>
              <a:t>nos</a:t>
            </a:r>
            <a:r>
              <a:rPr sz="900" spc="25" dirty="0">
                <a:solidFill>
                  <a:srgbClr val="414042"/>
                </a:solidFill>
                <a:latin typeface="Branding"/>
                <a:cs typeface="Branding"/>
              </a:rPr>
              <a:t> </a:t>
            </a:r>
            <a:r>
              <a:rPr sz="900" dirty="0">
                <a:solidFill>
                  <a:srgbClr val="414042"/>
                </a:solidFill>
                <a:latin typeface="Branding"/>
                <a:cs typeface="Branding"/>
              </a:rPr>
              <a:t>besoins.</a:t>
            </a:r>
            <a:r>
              <a:rPr sz="900" spc="-25" dirty="0">
                <a:solidFill>
                  <a:srgbClr val="414042"/>
                </a:solidFill>
                <a:latin typeface="Branding"/>
                <a:cs typeface="Branding"/>
              </a:rPr>
              <a:t> L</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sque</a:t>
            </a:r>
            <a:r>
              <a:rPr sz="900" spc="25" dirty="0">
                <a:solidFill>
                  <a:srgbClr val="414042"/>
                </a:solidFill>
                <a:latin typeface="Branding"/>
                <a:cs typeface="Branding"/>
              </a:rPr>
              <a:t> </a:t>
            </a:r>
            <a:r>
              <a:rPr sz="900" dirty="0">
                <a:solidFill>
                  <a:srgbClr val="414042"/>
                </a:solidFill>
                <a:latin typeface="Branding"/>
                <a:cs typeface="Branding"/>
              </a:rPr>
              <a:t>nous ne</a:t>
            </a:r>
            <a:r>
              <a:rPr sz="900" spc="70" dirty="0">
                <a:solidFill>
                  <a:srgbClr val="414042"/>
                </a:solidFill>
                <a:latin typeface="Branding"/>
                <a:cs typeface="Branding"/>
              </a:rPr>
              <a:t> </a:t>
            </a:r>
            <a:r>
              <a:rPr sz="900" dirty="0">
                <a:solidFill>
                  <a:srgbClr val="414042"/>
                </a:solidFill>
                <a:latin typeface="Branding"/>
                <a:cs typeface="Branding"/>
              </a:rPr>
              <a:t>sommes</a:t>
            </a:r>
            <a:r>
              <a:rPr sz="900" spc="70" dirty="0">
                <a:solidFill>
                  <a:srgbClr val="414042"/>
                </a:solidFill>
                <a:latin typeface="Branding"/>
                <a:cs typeface="Branding"/>
              </a:rPr>
              <a:t> </a:t>
            </a:r>
            <a:r>
              <a:rPr sz="900" dirty="0">
                <a:solidFill>
                  <a:srgbClr val="414042"/>
                </a:solidFill>
                <a:latin typeface="Branding"/>
                <a:cs typeface="Branding"/>
              </a:rPr>
              <a:t>pas</a:t>
            </a:r>
            <a:r>
              <a:rPr sz="900" spc="70" dirty="0">
                <a:solidFill>
                  <a:srgbClr val="414042"/>
                </a:solidFill>
                <a:latin typeface="Branding"/>
                <a:cs typeface="Branding"/>
              </a:rPr>
              <a:t> </a:t>
            </a:r>
            <a:r>
              <a:rPr sz="900" dirty="0">
                <a:solidFill>
                  <a:srgbClr val="414042"/>
                </a:solidFill>
                <a:latin typeface="Branding"/>
                <a:cs typeface="Branding"/>
              </a:rPr>
              <a:t>à</a:t>
            </a:r>
            <a:r>
              <a:rPr sz="900" spc="70"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é</a:t>
            </a:r>
            <a:r>
              <a:rPr sz="900" spc="-15" dirty="0">
                <a:solidFill>
                  <a:srgbClr val="414042"/>
                </a:solidFill>
                <a:latin typeface="Branding"/>
                <a:cs typeface="Branding"/>
              </a:rPr>
              <a:t>c</a:t>
            </a:r>
            <a:r>
              <a:rPr sz="900" dirty="0">
                <a:solidFill>
                  <a:srgbClr val="414042"/>
                </a:solidFill>
                <a:latin typeface="Branding"/>
                <a:cs typeface="Branding"/>
              </a:rPr>
              <a:t>oute</a:t>
            </a:r>
            <a:r>
              <a:rPr sz="900" spc="70" dirty="0">
                <a:solidFill>
                  <a:srgbClr val="414042"/>
                </a:solidFill>
                <a:latin typeface="Branding"/>
                <a:cs typeface="Branding"/>
              </a:rPr>
              <a:t> </a:t>
            </a:r>
            <a:r>
              <a:rPr sz="900" dirty="0">
                <a:solidFill>
                  <a:srgbClr val="414042"/>
                </a:solidFill>
                <a:latin typeface="Branding"/>
                <a:cs typeface="Branding"/>
              </a:rPr>
              <a:t>de</a:t>
            </a:r>
            <a:r>
              <a:rPr sz="900" spc="70" dirty="0">
                <a:solidFill>
                  <a:srgbClr val="414042"/>
                </a:solidFill>
                <a:latin typeface="Branding"/>
                <a:cs typeface="Branding"/>
              </a:rPr>
              <a:t> </a:t>
            </a:r>
            <a:r>
              <a:rPr sz="900" dirty="0">
                <a:solidFill>
                  <a:srgbClr val="414042"/>
                </a:solidFill>
                <a:latin typeface="Branding"/>
                <a:cs typeface="Branding"/>
              </a:rPr>
              <a:t>nos</a:t>
            </a:r>
            <a:r>
              <a:rPr sz="900" spc="70" dirty="0">
                <a:solidFill>
                  <a:srgbClr val="414042"/>
                </a:solidFill>
                <a:latin typeface="Branding"/>
                <a:cs typeface="Branding"/>
              </a:rPr>
              <a:t> </a:t>
            </a:r>
            <a:r>
              <a:rPr sz="900" dirty="0">
                <a:solidFill>
                  <a:srgbClr val="414042"/>
                </a:solidFill>
                <a:latin typeface="Branding"/>
                <a:cs typeface="Branding"/>
              </a:rPr>
              <a:t>besoins,</a:t>
            </a:r>
            <a:r>
              <a:rPr sz="900" spc="20" dirty="0">
                <a:solidFill>
                  <a:srgbClr val="414042"/>
                </a:solidFill>
                <a:latin typeface="Branding"/>
                <a:cs typeface="Branding"/>
              </a:rPr>
              <a:t> </a:t>
            </a:r>
            <a:r>
              <a:rPr sz="900" dirty="0">
                <a:solidFill>
                  <a:srgbClr val="414042"/>
                </a:solidFill>
                <a:latin typeface="Branding"/>
                <a:cs typeface="Branding"/>
              </a:rPr>
              <a:t>nous</a:t>
            </a:r>
            <a:r>
              <a:rPr sz="900" spc="70" dirty="0">
                <a:solidFill>
                  <a:srgbClr val="414042"/>
                </a:solidFill>
                <a:latin typeface="Branding"/>
                <a:cs typeface="Branding"/>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ons</a:t>
            </a:r>
            <a:r>
              <a:rPr sz="900" spc="70" dirty="0">
                <a:solidFill>
                  <a:srgbClr val="414042"/>
                </a:solidFill>
                <a:latin typeface="Branding"/>
                <a:cs typeface="Branding"/>
              </a:rPr>
              <a:t> </a:t>
            </a:r>
            <a:r>
              <a:rPr sz="900" dirty="0">
                <a:solidFill>
                  <a:srgbClr val="414042"/>
                </a:solidFill>
                <a:latin typeface="Branding"/>
                <a:cs typeface="Branding"/>
              </a:rPr>
              <a:t>du</a:t>
            </a:r>
            <a:r>
              <a:rPr sz="900" spc="70" dirty="0">
                <a:solidFill>
                  <a:srgbClr val="414042"/>
                </a:solidFill>
                <a:latin typeface="Branding"/>
                <a:cs typeface="Branding"/>
              </a:rPr>
              <a:t> </a:t>
            </a:r>
            <a:r>
              <a:rPr sz="900" dirty="0">
                <a:solidFill>
                  <a:srgbClr val="414042"/>
                </a:solidFill>
                <a:latin typeface="Branding"/>
                <a:cs typeface="Branding"/>
              </a:rPr>
              <a:t>mal</a:t>
            </a:r>
            <a:r>
              <a:rPr sz="900" spc="70" dirty="0">
                <a:solidFill>
                  <a:srgbClr val="414042"/>
                </a:solidFill>
                <a:latin typeface="Branding"/>
                <a:cs typeface="Branding"/>
              </a:rPr>
              <a:t> </a:t>
            </a:r>
            <a:r>
              <a:rPr sz="900" dirty="0">
                <a:solidFill>
                  <a:srgbClr val="414042"/>
                </a:solidFill>
                <a:latin typeface="Branding"/>
                <a:cs typeface="Branding"/>
              </a:rPr>
              <a:t>à</a:t>
            </a:r>
            <a:r>
              <a:rPr sz="900" spc="70" dirty="0">
                <a:solidFill>
                  <a:srgbClr val="414042"/>
                </a:solidFill>
                <a:latin typeface="Branding"/>
                <a:cs typeface="Branding"/>
              </a:rPr>
              <a:t> </a:t>
            </a:r>
            <a:r>
              <a:rPr sz="900" dirty="0">
                <a:solidFill>
                  <a:srgbClr val="414042"/>
                </a:solidFill>
                <a:latin typeface="Branding"/>
                <a:cs typeface="Branding"/>
              </a:rPr>
              <a:t>nous</a:t>
            </a:r>
            <a:r>
              <a:rPr sz="900" spc="70" dirty="0">
                <a:solidFill>
                  <a:srgbClr val="414042"/>
                </a:solidFill>
                <a:latin typeface="Branding"/>
                <a:cs typeface="Branding"/>
              </a:rPr>
              <a:t> </a:t>
            </a:r>
            <a:r>
              <a:rPr sz="900" dirty="0">
                <a:solidFill>
                  <a:srgbClr val="414042"/>
                </a:solidFill>
                <a:latin typeface="Branding"/>
                <a:cs typeface="Branding"/>
              </a:rPr>
              <a:t>épanoui</a:t>
            </a:r>
            <a:r>
              <a:rPr sz="900" spc="-60" dirty="0">
                <a:solidFill>
                  <a:srgbClr val="414042"/>
                </a:solidFill>
                <a:latin typeface="Branding"/>
                <a:cs typeface="Branding"/>
              </a:rPr>
              <a:t>r</a:t>
            </a:r>
            <a:r>
              <a:rPr sz="900" dirty="0">
                <a:solidFill>
                  <a:srgbClr val="414042"/>
                </a:solidFill>
                <a:latin typeface="Branding"/>
                <a:cs typeface="Branding"/>
              </a:rPr>
              <a:t>,</a:t>
            </a:r>
            <a:r>
              <a:rPr sz="900" spc="20" dirty="0">
                <a:solidFill>
                  <a:srgbClr val="414042"/>
                </a:solidFill>
                <a:latin typeface="Branding"/>
                <a:cs typeface="Branding"/>
              </a:rPr>
              <a:t> </a:t>
            </a:r>
            <a:r>
              <a:rPr sz="900" dirty="0">
                <a:solidFill>
                  <a:srgbClr val="414042"/>
                </a:solidFill>
                <a:latin typeface="Branding"/>
                <a:cs typeface="Branding"/>
              </a:rPr>
              <a:t>à</a:t>
            </a:r>
            <a:r>
              <a:rPr sz="900" spc="70" dirty="0">
                <a:solidFill>
                  <a:srgbClr val="414042"/>
                </a:solidFill>
                <a:latin typeface="Branding"/>
                <a:cs typeface="Branding"/>
              </a:rPr>
              <a:t> </a:t>
            </a:r>
            <a:r>
              <a:rPr sz="900" spc="-10" dirty="0">
                <a:solidFill>
                  <a:srgbClr val="414042"/>
                </a:solidFill>
                <a:latin typeface="Branding"/>
                <a:cs typeface="Branding"/>
              </a:rPr>
              <a:t>faire </a:t>
            </a:r>
            <a:r>
              <a:rPr lang="fr-FR" sz="900" spc="-10" dirty="0">
                <a:solidFill>
                  <a:srgbClr val="414042"/>
                </a:solidFill>
                <a:latin typeface="Branding"/>
                <a:cs typeface="Branding"/>
              </a:rPr>
              <a:t>ce</a:t>
            </a:r>
            <a:r>
              <a:rPr sz="900" spc="-10" dirty="0">
                <a:solidFill>
                  <a:srgbClr val="414042"/>
                </a:solidFill>
                <a:latin typeface="Branding"/>
                <a:cs typeface="Branding"/>
              </a:rPr>
              <a:t> </a:t>
            </a:r>
            <a:r>
              <a:rPr lang="fr-FR" sz="900" spc="-10" dirty="0">
                <a:solidFill>
                  <a:srgbClr val="414042"/>
                </a:solidFill>
                <a:latin typeface="Branding"/>
                <a:cs typeface="Branding"/>
              </a:rPr>
              <a:t>dont</a:t>
            </a:r>
            <a:r>
              <a:rPr sz="900" spc="-10" dirty="0">
                <a:solidFill>
                  <a:srgbClr val="414042"/>
                </a:solidFill>
                <a:latin typeface="Branding"/>
                <a:cs typeface="Branding"/>
              </a:rPr>
              <a:t> </a:t>
            </a:r>
            <a:r>
              <a:rPr lang="fr-FR" sz="900" spc="-10" dirty="0">
                <a:solidFill>
                  <a:srgbClr val="414042"/>
                </a:solidFill>
                <a:latin typeface="Branding"/>
                <a:cs typeface="Branding"/>
              </a:rPr>
              <a:t>nous avons envie</a:t>
            </a:r>
            <a:r>
              <a:rPr sz="900" spc="-10" dirty="0">
                <a:solidFill>
                  <a:srgbClr val="414042"/>
                </a:solidFill>
                <a:latin typeface="Branding"/>
                <a:cs typeface="Branding"/>
              </a:rPr>
              <a:t>, à accomplir nos objectifs ; ceci est vrai dans tous les </a:t>
            </a:r>
            <a:r>
              <a:rPr lang="fr-FR" sz="900" spc="-10" dirty="0">
                <a:solidFill>
                  <a:srgbClr val="414042"/>
                </a:solidFill>
                <a:latin typeface="Branding"/>
                <a:cs typeface="Branding"/>
              </a:rPr>
              <a:t>domaines de la vie</a:t>
            </a:r>
            <a:r>
              <a:rPr sz="900" spc="-10" dirty="0">
                <a:solidFill>
                  <a:srgbClr val="414042"/>
                </a:solidFill>
                <a:latin typeface="Branding"/>
                <a:cs typeface="Branding"/>
              </a:rPr>
              <a:t>.</a:t>
            </a:r>
          </a:p>
        </p:txBody>
      </p:sp>
      <p:sp>
        <p:nvSpPr>
          <p:cNvPr id="9" name="object 9"/>
          <p:cNvSpPr txBox="1"/>
          <p:nvPr/>
        </p:nvSpPr>
        <p:spPr>
          <a:xfrm>
            <a:off x="2760700" y="6943725"/>
            <a:ext cx="4354830" cy="922560"/>
          </a:xfrm>
          <a:prstGeom prst="rect">
            <a:avLst/>
          </a:prstGeom>
        </p:spPr>
        <p:txBody>
          <a:bodyPr vert="horz" wrap="square" lIns="0" tIns="0" rIns="0" bIns="0" rtlCol="0">
            <a:spAutoFit/>
          </a:bodyPr>
          <a:lstStyle/>
          <a:p>
            <a:pPr marL="12700" marR="5080" algn="just">
              <a:lnSpc>
                <a:spcPct val="111100"/>
              </a:lnSpc>
            </a:pPr>
            <a:r>
              <a:rPr sz="900" dirty="0">
                <a:solidFill>
                  <a:srgbClr val="414042"/>
                </a:solidFill>
                <a:latin typeface="Branding"/>
                <a:cs typeface="Branding"/>
              </a:rPr>
              <a:t>Nos </a:t>
            </a:r>
            <a:r>
              <a:rPr sz="900" spc="-8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 </a:t>
            </a:r>
            <a:r>
              <a:rPr sz="900" spc="-80" dirty="0">
                <a:solidFill>
                  <a:srgbClr val="414042"/>
                </a:solidFill>
                <a:latin typeface="Branding"/>
                <a:cs typeface="Branding"/>
              </a:rPr>
              <a:t> </a:t>
            </a:r>
            <a:r>
              <a:rPr sz="900" dirty="0">
                <a:solidFill>
                  <a:srgbClr val="414042"/>
                </a:solidFill>
                <a:latin typeface="Branding"/>
                <a:cs typeface="Branding"/>
              </a:rPr>
              <a:t>so</a:t>
            </a:r>
            <a:r>
              <a:rPr sz="900" spc="-5" dirty="0">
                <a:solidFill>
                  <a:srgbClr val="414042"/>
                </a:solidFill>
                <a:latin typeface="Branding"/>
                <a:cs typeface="Branding"/>
              </a:rPr>
              <a:t>n</a:t>
            </a:r>
            <a:r>
              <a:rPr sz="900" dirty="0">
                <a:solidFill>
                  <a:srgbClr val="414042"/>
                </a:solidFill>
                <a:latin typeface="Branding"/>
                <a:cs typeface="Branding"/>
              </a:rPr>
              <a:t>t </a:t>
            </a:r>
            <a:r>
              <a:rPr sz="900" spc="-80" dirty="0">
                <a:solidFill>
                  <a:srgbClr val="414042"/>
                </a:solidFill>
                <a:latin typeface="Branding"/>
                <a:cs typeface="Branding"/>
              </a:rPr>
              <a:t> </a:t>
            </a:r>
            <a:r>
              <a:rPr sz="900" dirty="0">
                <a:solidFill>
                  <a:srgbClr val="414042"/>
                </a:solidFill>
                <a:latin typeface="Branding"/>
                <a:cs typeface="Branding"/>
              </a:rPr>
              <a:t>des </a:t>
            </a:r>
            <a:r>
              <a:rPr sz="900" spc="-80" dirty="0">
                <a:solidFill>
                  <a:srgbClr val="414042"/>
                </a:solidFill>
                <a:latin typeface="Branding"/>
                <a:cs typeface="Branding"/>
              </a:rPr>
              <a:t> </a:t>
            </a:r>
            <a:r>
              <a:rPr sz="900" dirty="0">
                <a:solidFill>
                  <a:srgbClr val="414042"/>
                </a:solidFill>
                <a:latin typeface="Branding"/>
                <a:cs typeface="Branding"/>
              </a:rPr>
              <a:t>machines </a:t>
            </a:r>
            <a:r>
              <a:rPr sz="900" spc="-90" dirty="0">
                <a:solidFill>
                  <a:srgbClr val="414042"/>
                </a:solidFill>
                <a:latin typeface="Branding"/>
                <a:cs typeface="Branding"/>
              </a:rPr>
              <a:t> </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ès </a:t>
            </a:r>
            <a:r>
              <a:rPr sz="900" spc="-80" dirty="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dirty="0">
                <a:solidFill>
                  <a:srgbClr val="414042"/>
                </a:solidFill>
                <a:latin typeface="Branding"/>
                <a:cs typeface="Branding"/>
              </a:rPr>
              <a:t>écises </a:t>
            </a:r>
            <a:r>
              <a:rPr sz="900" spc="-80" dirty="0">
                <a:solidFill>
                  <a:srgbClr val="414042"/>
                </a:solidFill>
                <a:latin typeface="Branding"/>
                <a:cs typeface="Branding"/>
              </a:rPr>
              <a:t> </a:t>
            </a:r>
            <a:r>
              <a:rPr sz="900" dirty="0">
                <a:solidFill>
                  <a:srgbClr val="414042"/>
                </a:solidFill>
                <a:latin typeface="Branding"/>
                <a:cs typeface="Branding"/>
              </a:rPr>
              <a:t>quand </a:t>
            </a:r>
            <a:r>
              <a:rPr sz="900" spc="-80" dirty="0">
                <a:solidFill>
                  <a:srgbClr val="414042"/>
                </a:solidFill>
                <a:latin typeface="Branding"/>
                <a:cs typeface="Branding"/>
              </a:rPr>
              <a:t> </a:t>
            </a:r>
            <a:r>
              <a:rPr sz="900" dirty="0">
                <a:solidFill>
                  <a:srgbClr val="414042"/>
                </a:solidFill>
                <a:latin typeface="Branding"/>
                <a:cs typeface="Branding"/>
              </a:rPr>
              <a:t>il </a:t>
            </a:r>
            <a:r>
              <a:rPr sz="900" spc="-80" dirty="0">
                <a:solidFill>
                  <a:srgbClr val="414042"/>
                </a:solidFill>
                <a:latin typeface="Branding"/>
                <a:cs typeface="Branding"/>
              </a:rPr>
              <a:t> </a:t>
            </a:r>
            <a:r>
              <a:rPr sz="900" spc="-15" dirty="0">
                <a:solidFill>
                  <a:srgbClr val="414042"/>
                </a:solidFill>
                <a:latin typeface="Branding"/>
                <a:cs typeface="Branding"/>
              </a:rPr>
              <a:t>s</a:t>
            </a:r>
            <a:r>
              <a:rPr sz="900" spc="-35" dirty="0">
                <a:solidFill>
                  <a:srgbClr val="414042"/>
                </a:solidFill>
                <a:latin typeface="Branding"/>
                <a:cs typeface="Branding"/>
              </a:rPr>
              <a:t>’</a:t>
            </a:r>
            <a:r>
              <a:rPr sz="900" dirty="0">
                <a:solidFill>
                  <a:srgbClr val="414042"/>
                </a:solidFill>
                <a:latin typeface="Branding"/>
                <a:cs typeface="Branding"/>
              </a:rPr>
              <a:t>agit </a:t>
            </a:r>
            <a:r>
              <a:rPr sz="900" spc="-80" dirty="0">
                <a:solidFill>
                  <a:srgbClr val="414042"/>
                </a:solidFill>
                <a:latin typeface="Branding"/>
                <a:cs typeface="Branding"/>
              </a:rPr>
              <a:t> </a:t>
            </a:r>
            <a:r>
              <a:rPr sz="900" dirty="0">
                <a:solidFill>
                  <a:srgbClr val="414042"/>
                </a:solidFill>
                <a:latin typeface="Branding"/>
                <a:cs typeface="Branding"/>
              </a:rPr>
              <a:t>de </a:t>
            </a:r>
            <a:r>
              <a:rPr sz="900" spc="-80" dirty="0">
                <a:solidFill>
                  <a:srgbClr val="414042"/>
                </a:solidFill>
                <a:latin typeface="Branding"/>
                <a:cs typeface="Branding"/>
              </a:rPr>
              <a:t> </a:t>
            </a:r>
            <a:r>
              <a:rPr sz="900" dirty="0">
                <a:solidFill>
                  <a:srgbClr val="414042"/>
                </a:solidFill>
                <a:latin typeface="Branding"/>
                <a:cs typeface="Branding"/>
              </a:rPr>
              <a:t>nous </a:t>
            </a:r>
            <a:r>
              <a:rPr sz="900" spc="-80" dirty="0">
                <a:solidFill>
                  <a:srgbClr val="414042"/>
                </a:solidFill>
                <a:latin typeface="Branding"/>
                <a:cs typeface="Branding"/>
              </a:rPr>
              <a:t> </a:t>
            </a:r>
            <a:r>
              <a:rPr sz="900" dirty="0">
                <a:solidFill>
                  <a:srgbClr val="414042"/>
                </a:solidFill>
                <a:latin typeface="Branding"/>
                <a:cs typeface="Branding"/>
              </a:rPr>
              <a:t>signaler </a:t>
            </a:r>
            <a:r>
              <a:rPr sz="900" spc="-10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e </a:t>
            </a:r>
            <a:r>
              <a:rPr sz="900" spc="-80" dirty="0">
                <a:solidFill>
                  <a:srgbClr val="414042"/>
                </a:solidFill>
                <a:latin typeface="Branding"/>
                <a:cs typeface="Branding"/>
              </a:rPr>
              <a:t> </a:t>
            </a:r>
            <a:r>
              <a:rPr sz="900" dirty="0">
                <a:solidFill>
                  <a:srgbClr val="414042"/>
                </a:solidFill>
                <a:latin typeface="Branding"/>
                <a:cs typeface="Branding"/>
              </a:rPr>
              <a:t>do</a:t>
            </a:r>
            <a:r>
              <a:rPr sz="900" spc="-5" dirty="0">
                <a:solidFill>
                  <a:srgbClr val="414042"/>
                </a:solidFill>
                <a:latin typeface="Branding"/>
                <a:cs typeface="Branding"/>
              </a:rPr>
              <a:t>n</a:t>
            </a:r>
            <a:r>
              <a:rPr sz="900" dirty="0">
                <a:solidFill>
                  <a:srgbClr val="414042"/>
                </a:solidFill>
                <a:latin typeface="Branding"/>
                <a:cs typeface="Branding"/>
              </a:rPr>
              <a:t>t nous</a:t>
            </a:r>
            <a:r>
              <a:rPr sz="900" spc="85" dirty="0">
                <a:solidFill>
                  <a:srgbClr val="414042"/>
                </a:solidFill>
                <a:latin typeface="Branding"/>
                <a:cs typeface="Branding"/>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ons</a:t>
            </a:r>
            <a:r>
              <a:rPr sz="900" spc="85" dirty="0">
                <a:solidFill>
                  <a:srgbClr val="414042"/>
                </a:solidFill>
                <a:latin typeface="Branding"/>
                <a:cs typeface="Branding"/>
              </a:rPr>
              <a:t> </a:t>
            </a:r>
            <a:r>
              <a:rPr sz="900" dirty="0">
                <a:solidFill>
                  <a:srgbClr val="414042"/>
                </a:solidFill>
                <a:latin typeface="Branding"/>
                <a:cs typeface="Branding"/>
              </a:rPr>
              <a:t>besoin,</a:t>
            </a:r>
            <a:r>
              <a:rPr sz="900" spc="35" dirty="0">
                <a:solidFill>
                  <a:srgbClr val="414042"/>
                </a:solidFill>
                <a:latin typeface="Branding"/>
                <a:cs typeface="Branding"/>
              </a:rPr>
              <a:t> </a:t>
            </a:r>
            <a:r>
              <a:rPr lang="fr-FR" sz="900" dirty="0" smtClean="0">
                <a:solidFill>
                  <a:srgbClr val="414042"/>
                </a:solidFill>
                <a:latin typeface="Branding"/>
                <a:cs typeface="Branding"/>
              </a:rPr>
              <a:t>il</a:t>
            </a:r>
            <a:r>
              <a:rPr sz="900" spc="85" dirty="0" smtClean="0">
                <a:solidFill>
                  <a:srgbClr val="414042"/>
                </a:solidFill>
                <a:latin typeface="Branding"/>
                <a:cs typeface="Branding"/>
              </a:rPr>
              <a:t> </a:t>
            </a:r>
            <a:r>
              <a:rPr lang="fr-FR" sz="900" spc="-5" dirty="0" smtClean="0">
                <a:solidFill>
                  <a:srgbClr val="414042"/>
                </a:solidFill>
                <a:latin typeface="Branding"/>
                <a:cs typeface="Branding"/>
              </a:rPr>
              <a:t>suffit</a:t>
            </a:r>
            <a:r>
              <a:rPr sz="900" spc="85" dirty="0" smtClean="0">
                <a:solidFill>
                  <a:srgbClr val="414042"/>
                </a:solidFill>
                <a:latin typeface="Branding"/>
                <a:cs typeface="Branding"/>
              </a:rPr>
              <a:t> </a:t>
            </a:r>
            <a:r>
              <a:rPr lang="fr-FR" sz="900" dirty="0">
                <a:solidFill>
                  <a:srgbClr val="414042"/>
                </a:solidFill>
                <a:latin typeface="Branding"/>
                <a:cs typeface="Branding"/>
              </a:rPr>
              <a:t>d’écouter et d’essayer de répondre à ses besoins</a:t>
            </a:r>
            <a:r>
              <a:rPr sz="900" dirty="0">
                <a:solidFill>
                  <a:srgbClr val="414042"/>
                </a:solidFill>
                <a:latin typeface="Branding"/>
                <a:cs typeface="Branding"/>
              </a:rPr>
              <a:t>.</a:t>
            </a:r>
            <a:r>
              <a:rPr lang="fr-FR" sz="900" dirty="0">
                <a:solidFill>
                  <a:srgbClr val="414042"/>
                </a:solidFill>
                <a:latin typeface="Branding"/>
                <a:cs typeface="Branding"/>
              </a:rPr>
              <a:t> Pour </a:t>
            </a:r>
            <a:r>
              <a:rPr lang="fr-FR" sz="900" dirty="0" smtClean="0">
                <a:solidFill>
                  <a:srgbClr val="414042"/>
                </a:solidFill>
                <a:latin typeface="Branding"/>
                <a:cs typeface="Branding"/>
              </a:rPr>
              <a:t>le corps, savoir comment satisfaire ses besoins (manger pour la faim, dormir pour la fatigue, …) peut paraître plus facile à trouver que lorsqu’il s’agit de l’esprit. En effet, lo</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sque</a:t>
            </a:r>
            <a:r>
              <a:rPr sz="900" spc="-30" dirty="0" smtClean="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on</a:t>
            </a:r>
            <a:r>
              <a:rPr sz="900" spc="-30" dirty="0">
                <a:solidFill>
                  <a:srgbClr val="414042"/>
                </a:solidFill>
                <a:latin typeface="Branding"/>
                <a:cs typeface="Branding"/>
              </a:rPr>
              <a:t> </a:t>
            </a:r>
            <a:r>
              <a:rPr sz="900" dirty="0">
                <a:solidFill>
                  <a:srgbClr val="414042"/>
                </a:solidFill>
                <a:latin typeface="Branding"/>
                <a:cs typeface="Branding"/>
              </a:rPr>
              <a:t>se</a:t>
            </a:r>
            <a:r>
              <a:rPr sz="900" spc="-30" dirty="0">
                <a:solidFill>
                  <a:srgbClr val="414042"/>
                </a:solidFill>
                <a:latin typeface="Branding"/>
                <a:cs typeface="Branding"/>
              </a:rPr>
              <a:t> </a:t>
            </a:r>
            <a:r>
              <a:rPr sz="900" dirty="0">
                <a:solidFill>
                  <a:srgbClr val="414042"/>
                </a:solidFill>
                <a:latin typeface="Branding"/>
                <a:cs typeface="Branding"/>
              </a:rPr>
              <a:t>se</a:t>
            </a:r>
            <a:r>
              <a:rPr sz="900" spc="-5" dirty="0">
                <a:solidFill>
                  <a:srgbClr val="414042"/>
                </a:solidFill>
                <a:latin typeface="Branding"/>
                <a:cs typeface="Branding"/>
              </a:rPr>
              <a:t>n</a:t>
            </a:r>
            <a:r>
              <a:rPr sz="900" dirty="0">
                <a:solidFill>
                  <a:srgbClr val="414042"/>
                </a:solidFill>
                <a:latin typeface="Branding"/>
                <a:cs typeface="Branding"/>
              </a:rPr>
              <a:t>t</a:t>
            </a:r>
            <a:r>
              <a:rPr sz="900" spc="-40" dirty="0">
                <a:solidFill>
                  <a:srgbClr val="414042"/>
                </a:solidFill>
                <a:latin typeface="Branding"/>
                <a:cs typeface="Branding"/>
              </a:rPr>
              <a:t> </a:t>
            </a:r>
            <a:r>
              <a:rPr sz="900" dirty="0">
                <a:solidFill>
                  <a:srgbClr val="414042"/>
                </a:solidFill>
                <a:latin typeface="Branding"/>
                <a:cs typeface="Branding"/>
              </a:rPr>
              <a:t>triste,</a:t>
            </a:r>
            <a:r>
              <a:rPr sz="900" spc="-75" dirty="0">
                <a:solidFill>
                  <a:srgbClr val="414042"/>
                </a:solidFill>
                <a:latin typeface="Branding"/>
                <a:cs typeface="Branding"/>
              </a:rPr>
              <a:t> </a:t>
            </a:r>
            <a:r>
              <a:rPr sz="900" dirty="0">
                <a:solidFill>
                  <a:srgbClr val="414042"/>
                </a:solidFill>
                <a:latin typeface="Branding"/>
                <a:cs typeface="Branding"/>
              </a:rPr>
              <a:t>seul</a:t>
            </a:r>
            <a:r>
              <a:rPr sz="900" spc="-30" dirty="0">
                <a:solidFill>
                  <a:srgbClr val="414042"/>
                </a:solidFill>
                <a:latin typeface="Branding"/>
                <a:cs typeface="Branding"/>
              </a:rPr>
              <a:t> </a:t>
            </a:r>
            <a:r>
              <a:rPr sz="900" dirty="0">
                <a:solidFill>
                  <a:srgbClr val="414042"/>
                </a:solidFill>
                <a:latin typeface="Branding"/>
                <a:cs typeface="Branding"/>
              </a:rPr>
              <a:t>ou</a:t>
            </a:r>
            <a:r>
              <a:rPr sz="900" spc="-30" dirty="0">
                <a:solidFill>
                  <a:srgbClr val="414042"/>
                </a:solidFill>
                <a:latin typeface="Branding"/>
                <a:cs typeface="Branding"/>
              </a:rPr>
              <a:t> </a:t>
            </a:r>
            <a:r>
              <a:rPr sz="900" dirty="0">
                <a:solidFill>
                  <a:srgbClr val="414042"/>
                </a:solidFill>
                <a:latin typeface="Branding"/>
                <a:cs typeface="Branding"/>
              </a:rPr>
              <a:t>que</a:t>
            </a:r>
            <a:r>
              <a:rPr sz="900" spc="-30" dirty="0">
                <a:solidFill>
                  <a:srgbClr val="414042"/>
                </a:solidFill>
                <a:latin typeface="Branding"/>
                <a:cs typeface="Branding"/>
              </a:rPr>
              <a:t> </a:t>
            </a:r>
            <a:r>
              <a:rPr sz="900" dirty="0">
                <a:solidFill>
                  <a:srgbClr val="414042"/>
                </a:solidFill>
                <a:latin typeface="Branding"/>
                <a:cs typeface="Branding"/>
              </a:rPr>
              <a:t>plus</a:t>
            </a:r>
            <a:r>
              <a:rPr sz="900" spc="-30" dirty="0">
                <a:solidFill>
                  <a:srgbClr val="414042"/>
                </a:solidFill>
                <a:latin typeface="Branding"/>
                <a:cs typeface="Branding"/>
              </a:rPr>
              <a:t> </a:t>
            </a:r>
            <a:r>
              <a:rPr sz="900" dirty="0">
                <a:solidFill>
                  <a:srgbClr val="414042"/>
                </a:solidFill>
                <a:latin typeface="Branding"/>
                <a:cs typeface="Branding"/>
              </a:rPr>
              <a:t>rien</a:t>
            </a:r>
            <a:r>
              <a:rPr sz="900" spc="-30" dirty="0">
                <a:solidFill>
                  <a:srgbClr val="414042"/>
                </a:solidFill>
                <a:latin typeface="Branding"/>
                <a:cs typeface="Branding"/>
              </a:rPr>
              <a:t> </a:t>
            </a:r>
            <a:r>
              <a:rPr sz="900" dirty="0">
                <a:solidFill>
                  <a:srgbClr val="414042"/>
                </a:solidFill>
                <a:latin typeface="Branding"/>
                <a:cs typeface="Branding"/>
              </a:rPr>
              <a:t>ne</a:t>
            </a:r>
            <a:r>
              <a:rPr sz="900" spc="-30" dirty="0">
                <a:solidFill>
                  <a:srgbClr val="414042"/>
                </a:solidFill>
                <a:latin typeface="Branding"/>
                <a:cs typeface="Branding"/>
              </a:rPr>
              <a:t> </a:t>
            </a:r>
            <a:r>
              <a:rPr sz="900" dirty="0">
                <a:solidFill>
                  <a:srgbClr val="414042"/>
                </a:solidFill>
                <a:latin typeface="Branding"/>
                <a:cs typeface="Branding"/>
              </a:rPr>
              <a:t>nous</a:t>
            </a:r>
            <a:r>
              <a:rPr sz="900" spc="-30" dirty="0">
                <a:solidFill>
                  <a:srgbClr val="414042"/>
                </a:solidFill>
                <a:latin typeface="Branding"/>
                <a:cs typeface="Branding"/>
              </a:rPr>
              <a:t> </a:t>
            </a:r>
            <a:r>
              <a:rPr sz="900" dirty="0">
                <a:solidFill>
                  <a:srgbClr val="414042"/>
                </a:solidFill>
                <a:latin typeface="Branding"/>
                <a:cs typeface="Branding"/>
              </a:rPr>
              <a:t>amuse,</a:t>
            </a:r>
            <a:r>
              <a:rPr sz="900" spc="-75" dirty="0">
                <a:solidFill>
                  <a:srgbClr val="414042"/>
                </a:solidFill>
                <a:latin typeface="Branding"/>
                <a:cs typeface="Branding"/>
              </a:rPr>
              <a:t> </a:t>
            </a:r>
            <a:r>
              <a:rPr sz="900" dirty="0">
                <a:solidFill>
                  <a:srgbClr val="414042"/>
                </a:solidFill>
                <a:latin typeface="Branding"/>
                <a:cs typeface="Branding"/>
              </a:rPr>
              <a:t>la</a:t>
            </a:r>
            <a:r>
              <a:rPr sz="900" spc="-30" dirty="0">
                <a:solidFill>
                  <a:srgbClr val="414042"/>
                </a:solidFill>
                <a:latin typeface="Branding"/>
                <a:cs typeface="Branding"/>
              </a:rPr>
              <a:t> </a:t>
            </a:r>
            <a:r>
              <a:rPr sz="900" dirty="0">
                <a:solidFill>
                  <a:srgbClr val="414042"/>
                </a:solidFill>
                <a:latin typeface="Branding"/>
                <a:cs typeface="Branding"/>
              </a:rPr>
              <a:t>meilleu</a:t>
            </a:r>
            <a:r>
              <a:rPr sz="900" spc="-35" dirty="0">
                <a:solidFill>
                  <a:srgbClr val="414042"/>
                </a:solidFill>
                <a:latin typeface="Branding"/>
                <a:cs typeface="Branding"/>
              </a:rPr>
              <a:t>r</a:t>
            </a:r>
            <a:r>
              <a:rPr sz="900" dirty="0">
                <a:solidFill>
                  <a:srgbClr val="414042"/>
                </a:solidFill>
                <a:latin typeface="Branding"/>
                <a:cs typeface="Branding"/>
              </a:rPr>
              <a:t>e</a:t>
            </a:r>
            <a:r>
              <a:rPr sz="900" spc="-30" dirty="0">
                <a:solidFill>
                  <a:srgbClr val="414042"/>
                </a:solidFill>
                <a:latin typeface="Branding"/>
                <a:cs typeface="Branding"/>
              </a:rPr>
              <a:t> </a:t>
            </a:r>
            <a:r>
              <a:rPr sz="900" dirty="0">
                <a:solidFill>
                  <a:srgbClr val="414042"/>
                </a:solidFill>
                <a:latin typeface="Branding"/>
                <a:cs typeface="Branding"/>
              </a:rPr>
              <a:t>chose à </a:t>
            </a:r>
            <a:r>
              <a:rPr sz="900" spc="-10" dirty="0">
                <a:solidFill>
                  <a:srgbClr val="414042"/>
                </a:solidFill>
                <a:latin typeface="Branding"/>
                <a:cs typeface="Branding"/>
              </a:rPr>
              <a:t>f</a:t>
            </a:r>
            <a:r>
              <a:rPr sz="900" dirty="0">
                <a:solidFill>
                  <a:srgbClr val="414042"/>
                </a:solidFill>
                <a:latin typeface="Branding"/>
                <a:cs typeface="Branding"/>
              </a:rPr>
              <a:t>ai</a:t>
            </a:r>
            <a:r>
              <a:rPr sz="900" spc="-35" dirty="0">
                <a:solidFill>
                  <a:srgbClr val="414042"/>
                </a:solidFill>
                <a:latin typeface="Branding"/>
                <a:cs typeface="Branding"/>
              </a:rPr>
              <a:t>r</a:t>
            </a:r>
            <a:r>
              <a:rPr sz="900" dirty="0">
                <a:solidFill>
                  <a:srgbClr val="414042"/>
                </a:solidFill>
                <a:latin typeface="Branding"/>
                <a:cs typeface="Branding"/>
              </a:rPr>
              <a:t>e est d</a:t>
            </a:r>
            <a:r>
              <a:rPr sz="900" spc="-50" dirty="0">
                <a:solidFill>
                  <a:srgbClr val="414042"/>
                </a:solidFill>
                <a:latin typeface="Branding"/>
                <a:cs typeface="Branding"/>
              </a:rPr>
              <a:t>’</a:t>
            </a:r>
            <a:r>
              <a:rPr sz="900" dirty="0">
                <a:solidFill>
                  <a:srgbClr val="414042"/>
                </a:solidFill>
                <a:latin typeface="Branding"/>
                <a:cs typeface="Branding"/>
              </a:rPr>
              <a:t>en parler</a:t>
            </a:r>
            <a:r>
              <a:rPr sz="900" spc="-25" dirty="0">
                <a:solidFill>
                  <a:srgbClr val="414042"/>
                </a:solidFill>
                <a:latin typeface="Branding"/>
                <a:cs typeface="Branding"/>
              </a:rPr>
              <a:t> </a:t>
            </a:r>
            <a:r>
              <a:rPr sz="900" dirty="0">
                <a:solidFill>
                  <a:srgbClr val="414042"/>
                </a:solidFill>
                <a:latin typeface="Branding"/>
                <a:cs typeface="Branding"/>
              </a:rPr>
              <a:t>à quelq</a:t>
            </a:r>
            <a:r>
              <a:rPr sz="900" spc="-10" dirty="0">
                <a:solidFill>
                  <a:srgbClr val="414042"/>
                </a:solidFill>
                <a:latin typeface="Branding"/>
                <a:cs typeface="Branding"/>
              </a:rPr>
              <a:t>u</a:t>
            </a:r>
            <a:r>
              <a:rPr sz="900" spc="-15" dirty="0">
                <a:solidFill>
                  <a:srgbClr val="414042"/>
                </a:solidFill>
                <a:latin typeface="Branding"/>
                <a:cs typeface="Branding"/>
              </a:rPr>
              <a:t>’</a:t>
            </a:r>
            <a:r>
              <a:rPr sz="900" dirty="0">
                <a:solidFill>
                  <a:srgbClr val="414042"/>
                </a:solidFill>
                <a:latin typeface="Branding"/>
                <a:cs typeface="Branding"/>
              </a:rPr>
              <a:t>un.</a:t>
            </a:r>
            <a:endParaRPr sz="900" dirty="0">
              <a:latin typeface="Branding"/>
              <a:cs typeface="Branding"/>
            </a:endParaRPr>
          </a:p>
        </p:txBody>
      </p:sp>
      <p:sp>
        <p:nvSpPr>
          <p:cNvPr id="10" name="object 10"/>
          <p:cNvSpPr txBox="1"/>
          <p:nvPr/>
        </p:nvSpPr>
        <p:spPr>
          <a:xfrm>
            <a:off x="2760700" y="7947025"/>
            <a:ext cx="4354830" cy="768800"/>
          </a:xfrm>
          <a:prstGeom prst="rect">
            <a:avLst/>
          </a:prstGeom>
        </p:spPr>
        <p:txBody>
          <a:bodyPr vert="horz" wrap="square" lIns="0" tIns="0" rIns="0" bIns="0" rtlCol="0">
            <a:spAutoFit/>
          </a:bodyPr>
          <a:lstStyle/>
          <a:p>
            <a:pPr marL="12700" marR="5080" algn="just">
              <a:lnSpc>
                <a:spcPct val="111100"/>
              </a:lnSpc>
            </a:pPr>
            <a:r>
              <a:rPr sz="900" dirty="0">
                <a:solidFill>
                  <a:srgbClr val="414042"/>
                </a:solidFill>
                <a:latin typeface="Branding"/>
                <a:cs typeface="Branding"/>
              </a:rPr>
              <a:t>Si</a:t>
            </a:r>
            <a:r>
              <a:rPr sz="900" spc="-35" dirty="0">
                <a:solidFill>
                  <a:srgbClr val="414042"/>
                </a:solidFill>
                <a:latin typeface="Branding"/>
                <a:cs typeface="Branding"/>
              </a:rPr>
              <a:t> </a:t>
            </a:r>
            <a:r>
              <a:rPr sz="900" dirty="0">
                <a:solidFill>
                  <a:srgbClr val="414042"/>
                </a:solidFill>
                <a:latin typeface="Branding"/>
                <a:cs typeface="Branding"/>
              </a:rPr>
              <a:t>nous</a:t>
            </a:r>
            <a:r>
              <a:rPr sz="900" spc="-35" dirty="0">
                <a:solidFill>
                  <a:srgbClr val="414042"/>
                </a:solidFill>
                <a:latin typeface="Branding"/>
                <a:cs typeface="Branding"/>
              </a:rPr>
              <a:t> </a:t>
            </a:r>
            <a:r>
              <a:rPr sz="900" dirty="0">
                <a:solidFill>
                  <a:srgbClr val="414042"/>
                </a:solidFill>
                <a:latin typeface="Branding"/>
                <a:cs typeface="Branding"/>
              </a:rPr>
              <a:t>ne</a:t>
            </a:r>
            <a:r>
              <a:rPr sz="900" spc="-35" dirty="0">
                <a:solidFill>
                  <a:srgbClr val="414042"/>
                </a:solidFill>
                <a:latin typeface="Branding"/>
                <a:cs typeface="Branding"/>
              </a:rPr>
              <a:t> </a:t>
            </a:r>
            <a:r>
              <a:rPr sz="900" dirty="0">
                <a:solidFill>
                  <a:srgbClr val="414042"/>
                </a:solidFill>
                <a:latin typeface="Branding"/>
                <a:cs typeface="Branding"/>
              </a:rPr>
              <a:t>nous</a:t>
            </a:r>
            <a:r>
              <a:rPr sz="900" spc="-35" dirty="0">
                <a:solidFill>
                  <a:srgbClr val="414042"/>
                </a:solidFill>
                <a:latin typeface="Branding"/>
                <a:cs typeface="Branding"/>
              </a:rPr>
              <a:t> </a:t>
            </a:r>
            <a:r>
              <a:rPr sz="900" dirty="0">
                <a:solidFill>
                  <a:srgbClr val="414042"/>
                </a:solidFill>
                <a:latin typeface="Branding"/>
                <a:cs typeface="Branding"/>
              </a:rPr>
              <a:t>o</a:t>
            </a:r>
            <a:r>
              <a:rPr sz="900" spc="-15" dirty="0">
                <a:solidFill>
                  <a:srgbClr val="414042"/>
                </a:solidFill>
                <a:latin typeface="Branding"/>
                <a:cs typeface="Branding"/>
              </a:rPr>
              <a:t>c</a:t>
            </a:r>
            <a:r>
              <a:rPr sz="900" dirty="0">
                <a:solidFill>
                  <a:srgbClr val="414042"/>
                </a:solidFill>
                <a:latin typeface="Branding"/>
                <a:cs typeface="Branding"/>
              </a:rPr>
              <a:t>cupons</a:t>
            </a:r>
            <a:r>
              <a:rPr sz="900" spc="-35" dirty="0">
                <a:solidFill>
                  <a:srgbClr val="414042"/>
                </a:solidFill>
                <a:latin typeface="Branding"/>
                <a:cs typeface="Branding"/>
              </a:rPr>
              <a:t> </a:t>
            </a:r>
            <a:r>
              <a:rPr sz="900" dirty="0">
                <a:solidFill>
                  <a:srgbClr val="414042"/>
                </a:solidFill>
                <a:latin typeface="Branding"/>
                <a:cs typeface="Branding"/>
              </a:rPr>
              <a:t>pas</a:t>
            </a:r>
            <a:r>
              <a:rPr sz="900" spc="-35" dirty="0">
                <a:solidFill>
                  <a:srgbClr val="414042"/>
                </a:solidFill>
                <a:latin typeface="Branding"/>
                <a:cs typeface="Branding"/>
              </a:rPr>
              <a:t> </a:t>
            </a:r>
            <a:r>
              <a:rPr sz="900" dirty="0">
                <a:solidFill>
                  <a:srgbClr val="414042"/>
                </a:solidFill>
                <a:latin typeface="Branding"/>
                <a:cs typeface="Branding"/>
              </a:rPr>
              <a:t>de</a:t>
            </a:r>
            <a:r>
              <a:rPr sz="900" spc="-35"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35" dirty="0">
                <a:solidFill>
                  <a:srgbClr val="414042"/>
                </a:solidFill>
                <a:latin typeface="Branding"/>
                <a:cs typeface="Branding"/>
              </a:rPr>
              <a:t> </a:t>
            </a:r>
            <a:r>
              <a:rPr sz="900" dirty="0">
                <a:solidFill>
                  <a:srgbClr val="414042"/>
                </a:solidFill>
                <a:latin typeface="Branding"/>
                <a:cs typeface="Branding"/>
              </a:rPr>
              <a:t>esprit</a:t>
            </a:r>
            <a:r>
              <a:rPr sz="900" spc="-35" dirty="0">
                <a:solidFill>
                  <a:srgbClr val="414042"/>
                </a:solidFill>
                <a:latin typeface="Branding"/>
                <a:cs typeface="Branding"/>
              </a:rPr>
              <a:t> </a:t>
            </a:r>
            <a:r>
              <a:rPr sz="900" dirty="0">
                <a:solidFill>
                  <a:srgbClr val="414042"/>
                </a:solidFill>
                <a:latin typeface="Branding"/>
                <a:cs typeface="Branding"/>
              </a:rPr>
              <a:t>o</a:t>
            </a:r>
            <a:r>
              <a:rPr sz="900" spc="-20" dirty="0">
                <a:solidFill>
                  <a:srgbClr val="414042"/>
                </a:solidFill>
                <a:latin typeface="Branding"/>
                <a:cs typeface="Branding"/>
              </a:rPr>
              <a:t>u</a:t>
            </a:r>
            <a:r>
              <a:rPr sz="900" spc="-35" dirty="0">
                <a:solidFill>
                  <a:srgbClr val="414042"/>
                </a:solidFill>
                <a:latin typeface="Branding"/>
                <a:cs typeface="Branding"/>
              </a:rPr>
              <a:t>/</a:t>
            </a:r>
            <a:r>
              <a:rPr sz="900" spc="-10" dirty="0">
                <a:solidFill>
                  <a:srgbClr val="414042"/>
                </a:solidFill>
                <a:latin typeface="Branding"/>
                <a:cs typeface="Branding"/>
              </a:rPr>
              <a:t>e</a:t>
            </a:r>
            <a:r>
              <a:rPr sz="900" dirty="0">
                <a:solidFill>
                  <a:srgbClr val="414042"/>
                </a:solidFill>
                <a:latin typeface="Branding"/>
                <a:cs typeface="Branding"/>
              </a:rPr>
              <a:t>t</a:t>
            </a:r>
            <a:r>
              <a:rPr sz="900" spc="-35" dirty="0">
                <a:solidFill>
                  <a:srgbClr val="414042"/>
                </a:solidFill>
                <a:latin typeface="Branding"/>
                <a:cs typeface="Branding"/>
              </a:rPr>
              <a:t> </a:t>
            </a:r>
            <a:r>
              <a:rPr sz="900" dirty="0">
                <a:solidFill>
                  <a:srgbClr val="414042"/>
                </a:solidFill>
                <a:latin typeface="Branding"/>
                <a:cs typeface="Branding"/>
              </a:rPr>
              <a:t>de</a:t>
            </a:r>
            <a:r>
              <a:rPr sz="900" spc="-35"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3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a:t>
            </a:r>
            <a:r>
              <a:rPr sz="900" spc="-85" dirty="0">
                <a:solidFill>
                  <a:srgbClr val="414042"/>
                </a:solidFill>
                <a:latin typeface="Branding"/>
                <a:cs typeface="Branding"/>
              </a:rPr>
              <a:t> </a:t>
            </a:r>
            <a:r>
              <a:rPr sz="900" dirty="0">
                <a:solidFill>
                  <a:srgbClr val="414042"/>
                </a:solidFill>
                <a:latin typeface="Branding"/>
                <a:cs typeface="Branding"/>
              </a:rPr>
              <a:t>nous</a:t>
            </a:r>
            <a:r>
              <a:rPr sz="900" spc="-35" dirty="0">
                <a:solidFill>
                  <a:srgbClr val="414042"/>
                </a:solidFill>
                <a:latin typeface="Branding"/>
                <a:cs typeface="Branding"/>
              </a:rPr>
              <a:t> </a:t>
            </a:r>
            <a:r>
              <a:rPr lang="fr-FR" sz="900" dirty="0" smtClean="0">
                <a:solidFill>
                  <a:srgbClr val="414042"/>
                </a:solidFill>
                <a:latin typeface="Branding"/>
                <a:cs typeface="Branding"/>
              </a:rPr>
              <a:t>sommes</a:t>
            </a:r>
            <a:r>
              <a:rPr sz="900" spc="-35" dirty="0" smtClean="0">
                <a:solidFill>
                  <a:srgbClr val="414042"/>
                </a:solidFill>
                <a:latin typeface="Branding"/>
                <a:cs typeface="Branding"/>
              </a:rPr>
              <a:t> </a:t>
            </a:r>
            <a:r>
              <a:rPr lang="fr-FR" sz="900" dirty="0">
                <a:solidFill>
                  <a:srgbClr val="414042"/>
                </a:solidFill>
                <a:latin typeface="Branding"/>
                <a:cs typeface="Branding"/>
              </a:rPr>
              <a:t>moins en capacité pour</a:t>
            </a:r>
            <a:r>
              <a:rPr sz="900" dirty="0">
                <a:solidFill>
                  <a:srgbClr val="414042"/>
                </a:solidFill>
                <a:latin typeface="Branding"/>
                <a:cs typeface="Branding"/>
              </a:rPr>
              <a:t> </a:t>
            </a:r>
            <a:r>
              <a:rPr lang="fr-FR" sz="900" dirty="0">
                <a:solidFill>
                  <a:srgbClr val="414042"/>
                </a:solidFill>
                <a:latin typeface="Branding"/>
                <a:cs typeface="Branding"/>
              </a:rPr>
              <a:t>atteindre</a:t>
            </a:r>
            <a:r>
              <a:rPr sz="900" dirty="0">
                <a:solidFill>
                  <a:srgbClr val="414042"/>
                </a:solidFill>
                <a:latin typeface="Branding"/>
                <a:cs typeface="Branding"/>
              </a:rPr>
              <a:t> </a:t>
            </a:r>
            <a:r>
              <a:rPr sz="900" dirty="0" err="1" smtClean="0">
                <a:solidFill>
                  <a:srgbClr val="414042"/>
                </a:solidFill>
                <a:latin typeface="Branding"/>
                <a:cs typeface="Branding"/>
              </a:rPr>
              <a:t>nos</a:t>
            </a:r>
            <a:r>
              <a:rPr sz="900" spc="-105" dirty="0" smtClean="0">
                <a:solidFill>
                  <a:srgbClr val="414042"/>
                </a:solidFill>
                <a:latin typeface="Branding"/>
                <a:cs typeface="Branding"/>
              </a:rPr>
              <a:t> </a:t>
            </a:r>
            <a:r>
              <a:rPr sz="900" dirty="0">
                <a:solidFill>
                  <a:srgbClr val="414042"/>
                </a:solidFill>
                <a:latin typeface="Branding"/>
                <a:cs typeface="Branding"/>
              </a:rPr>
              <a:t>objecti</a:t>
            </a:r>
            <a:r>
              <a:rPr sz="900" spc="-5" dirty="0">
                <a:solidFill>
                  <a:srgbClr val="414042"/>
                </a:solidFill>
                <a:latin typeface="Branding"/>
                <a:cs typeface="Branding"/>
              </a:rPr>
              <a:t>f</a:t>
            </a:r>
            <a:r>
              <a:rPr sz="900" dirty="0">
                <a:solidFill>
                  <a:srgbClr val="414042"/>
                </a:solidFill>
                <a:latin typeface="Branding"/>
                <a:cs typeface="Branding"/>
              </a:rPr>
              <a:t>s,</a:t>
            </a:r>
            <a:r>
              <a:rPr sz="900" spc="65" dirty="0">
                <a:solidFill>
                  <a:srgbClr val="414042"/>
                </a:solidFill>
                <a:latin typeface="Branding"/>
                <a:cs typeface="Branding"/>
              </a:rPr>
              <a:t> </a:t>
            </a:r>
            <a:r>
              <a:rPr sz="900" spc="-10" dirty="0" err="1">
                <a:solidFill>
                  <a:srgbClr val="414042"/>
                </a:solidFill>
                <a:latin typeface="Branding"/>
                <a:cs typeface="Branding"/>
              </a:rPr>
              <a:t>v</a:t>
            </a:r>
            <a:r>
              <a:rPr sz="900" dirty="0" err="1">
                <a:solidFill>
                  <a:srgbClr val="414042"/>
                </a:solidFill>
                <a:latin typeface="Branding"/>
                <a:cs typeface="Branding"/>
              </a:rPr>
              <a:t>oir</a:t>
            </a:r>
            <a:r>
              <a:rPr sz="900" spc="105" dirty="0">
                <a:solidFill>
                  <a:srgbClr val="414042"/>
                </a:solidFill>
                <a:latin typeface="Branding"/>
                <a:cs typeface="Branding"/>
              </a:rPr>
              <a:t> </a:t>
            </a:r>
            <a:r>
              <a:rPr sz="900" dirty="0" err="1" smtClean="0">
                <a:solidFill>
                  <a:srgbClr val="414042"/>
                </a:solidFill>
                <a:latin typeface="Branding"/>
                <a:cs typeface="Branding"/>
              </a:rPr>
              <a:t>même</a:t>
            </a:r>
            <a:r>
              <a:rPr sz="900" spc="-105" dirty="0" smtClean="0">
                <a:solidFill>
                  <a:srgbClr val="414042"/>
                </a:solidFill>
                <a:latin typeface="Branding"/>
                <a:cs typeface="Branding"/>
              </a:rPr>
              <a:t> </a:t>
            </a:r>
            <a:r>
              <a:rPr sz="900" dirty="0" smtClean="0">
                <a:solidFill>
                  <a:srgbClr val="414042"/>
                </a:solidFill>
                <a:latin typeface="Branding"/>
                <a:cs typeface="Branding"/>
              </a:rPr>
              <a:t>de</a:t>
            </a:r>
            <a:r>
              <a:rPr sz="900" spc="-105" dirty="0" smtClean="0">
                <a:solidFill>
                  <a:srgbClr val="414042"/>
                </a:solidFill>
                <a:latin typeface="Branding"/>
                <a:cs typeface="Branding"/>
              </a:rPr>
              <a:t> </a:t>
            </a:r>
            <a:r>
              <a:rPr lang="fr-FR" sz="900" spc="-15" dirty="0" smtClean="0">
                <a:solidFill>
                  <a:srgbClr val="414042"/>
                </a:solidFill>
                <a:latin typeface="Branding"/>
                <a:cs typeface="Branding"/>
              </a:rPr>
              <a:t>s</a:t>
            </a:r>
            <a:r>
              <a:rPr lang="fr-FR" sz="900" spc="-50" dirty="0" smtClean="0">
                <a:solidFill>
                  <a:srgbClr val="414042"/>
                </a:solidFill>
                <a:latin typeface="Branding"/>
                <a:cs typeface="Branding"/>
              </a:rPr>
              <a:t>’</a:t>
            </a:r>
            <a:r>
              <a:rPr lang="fr-FR" sz="900" dirty="0" smtClean="0">
                <a:solidFill>
                  <a:srgbClr val="414042"/>
                </a:solidFill>
                <a:latin typeface="Branding"/>
                <a:cs typeface="Branding"/>
              </a:rPr>
              <a:t>en</a:t>
            </a:r>
            <a:r>
              <a:rPr sz="900" dirty="0" smtClean="0">
                <a:solidFill>
                  <a:srgbClr val="414042"/>
                </a:solidFill>
                <a:latin typeface="Branding"/>
                <a:cs typeface="Branding"/>
              </a:rPr>
              <a:t> </a:t>
            </a:r>
            <a:r>
              <a:rPr sz="900" spc="-105" dirty="0" smtClean="0">
                <a:solidFill>
                  <a:srgbClr val="414042"/>
                </a:solidFill>
                <a:latin typeface="Branding"/>
                <a:cs typeface="Branding"/>
              </a:rPr>
              <a:t> </a:t>
            </a:r>
            <a:r>
              <a:rPr sz="900" dirty="0">
                <a:solidFill>
                  <a:srgbClr val="414042"/>
                </a:solidFill>
                <a:latin typeface="Branding"/>
                <a:cs typeface="Branding"/>
              </a:rPr>
              <a:t>fixer</a:t>
            </a:r>
            <a:r>
              <a:rPr lang="fr-FR" sz="900" dirty="0">
                <a:solidFill>
                  <a:srgbClr val="414042"/>
                </a:solidFill>
                <a:latin typeface="Branding"/>
                <a:cs typeface="Branding"/>
              </a:rPr>
              <a:t> des nouveaux, </a:t>
            </a:r>
            <a:r>
              <a:rPr sz="900" dirty="0">
                <a:solidFill>
                  <a:srgbClr val="414042"/>
                </a:solidFill>
                <a:latin typeface="Branding"/>
                <a:cs typeface="Branding"/>
              </a:rPr>
              <a:t> de </a:t>
            </a:r>
            <a:r>
              <a:rPr sz="900" dirty="0" err="1">
                <a:solidFill>
                  <a:srgbClr val="414042"/>
                </a:solidFill>
                <a:latin typeface="Branding"/>
                <a:cs typeface="Branding"/>
              </a:rPr>
              <a:t>vouloir</a:t>
            </a:r>
            <a:r>
              <a:rPr sz="900" dirty="0">
                <a:solidFill>
                  <a:srgbClr val="414042"/>
                </a:solidFill>
                <a:latin typeface="Branding"/>
                <a:cs typeface="Branding"/>
              </a:rPr>
              <a:t> aller de l’avant. </a:t>
            </a:r>
            <a:r>
              <a:rPr lang="fr-FR" sz="900" dirty="0">
                <a:solidFill>
                  <a:srgbClr val="414042"/>
                </a:solidFill>
                <a:latin typeface="Branding"/>
                <a:cs typeface="Branding"/>
              </a:rPr>
              <a:t>Le corps</a:t>
            </a:r>
            <a:r>
              <a:rPr sz="900" dirty="0">
                <a:solidFill>
                  <a:srgbClr val="414042"/>
                </a:solidFill>
                <a:latin typeface="Branding"/>
                <a:cs typeface="Branding"/>
              </a:rPr>
              <a:t> et </a:t>
            </a:r>
            <a:r>
              <a:rPr lang="fr-FR" sz="900" dirty="0">
                <a:solidFill>
                  <a:srgbClr val="414042"/>
                </a:solidFill>
                <a:latin typeface="Branding"/>
                <a:cs typeface="Branding"/>
              </a:rPr>
              <a:t>l’</a:t>
            </a:r>
            <a:r>
              <a:rPr sz="900" dirty="0">
                <a:solidFill>
                  <a:srgbClr val="414042"/>
                </a:solidFill>
                <a:latin typeface="Branding"/>
                <a:cs typeface="Branding"/>
              </a:rPr>
              <a:t>esprit </a:t>
            </a:r>
            <a:r>
              <a:rPr lang="fr-FR" sz="900" dirty="0">
                <a:solidFill>
                  <a:srgbClr val="414042"/>
                </a:solidFill>
                <a:latin typeface="Branding"/>
                <a:cs typeface="Branding"/>
              </a:rPr>
              <a:t>sont très liés</a:t>
            </a:r>
            <a:r>
              <a:rPr sz="900" dirty="0">
                <a:solidFill>
                  <a:srgbClr val="414042"/>
                </a:solidFill>
                <a:latin typeface="Branding"/>
                <a:cs typeface="Branding"/>
              </a:rPr>
              <a:t> : ne pas </a:t>
            </a:r>
            <a:r>
              <a:rPr sz="900" spc="-35" dirty="0">
                <a:solidFill>
                  <a:srgbClr val="414042"/>
                </a:solidFill>
                <a:latin typeface="Branding"/>
                <a:cs typeface="Branding"/>
              </a:rPr>
              <a:t>r</a:t>
            </a:r>
            <a:r>
              <a:rPr sz="900" dirty="0">
                <a:solidFill>
                  <a:srgbClr val="414042"/>
                </a:solidFill>
                <a:latin typeface="Branding"/>
                <a:cs typeface="Branding"/>
              </a:rPr>
              <a:t>épond</a:t>
            </a:r>
            <a:r>
              <a:rPr sz="900" spc="-35" dirty="0">
                <a:solidFill>
                  <a:srgbClr val="414042"/>
                </a:solidFill>
                <a:latin typeface="Branding"/>
                <a:cs typeface="Branding"/>
              </a:rPr>
              <a:t>r</a:t>
            </a:r>
            <a:r>
              <a:rPr sz="900" dirty="0">
                <a:solidFill>
                  <a:srgbClr val="414042"/>
                </a:solidFill>
                <a:latin typeface="Branding"/>
                <a:cs typeface="Branding"/>
              </a:rPr>
              <a:t>e</a:t>
            </a:r>
            <a:r>
              <a:rPr sz="900" spc="60" dirty="0">
                <a:solidFill>
                  <a:srgbClr val="414042"/>
                </a:solidFill>
                <a:latin typeface="Branding"/>
                <a:cs typeface="Branding"/>
              </a:rPr>
              <a:t> </a:t>
            </a:r>
            <a:r>
              <a:rPr sz="900" dirty="0">
                <a:solidFill>
                  <a:srgbClr val="414042"/>
                </a:solidFill>
                <a:latin typeface="Branding"/>
                <a:cs typeface="Branding"/>
              </a:rPr>
              <a:t>à</a:t>
            </a:r>
            <a:r>
              <a:rPr sz="900" spc="60" dirty="0">
                <a:solidFill>
                  <a:srgbClr val="414042"/>
                </a:solidFill>
                <a:latin typeface="Branding"/>
                <a:cs typeface="Branding"/>
              </a:rPr>
              <a:t> </a:t>
            </a:r>
            <a:r>
              <a:rPr sz="900" dirty="0">
                <a:solidFill>
                  <a:srgbClr val="414042"/>
                </a:solidFill>
                <a:latin typeface="Branding"/>
                <a:cs typeface="Branding"/>
              </a:rPr>
              <a:t>un</a:t>
            </a:r>
            <a:r>
              <a:rPr sz="900" spc="60" dirty="0">
                <a:solidFill>
                  <a:srgbClr val="414042"/>
                </a:solidFill>
                <a:latin typeface="Branding"/>
                <a:cs typeface="Branding"/>
              </a:rPr>
              <a:t> </a:t>
            </a:r>
            <a:r>
              <a:rPr sz="900" dirty="0">
                <a:solidFill>
                  <a:srgbClr val="414042"/>
                </a:solidFill>
                <a:latin typeface="Branding"/>
                <a:cs typeface="Branding"/>
              </a:rPr>
              <a:t>besoin</a:t>
            </a:r>
            <a:r>
              <a:rPr sz="900" spc="60" dirty="0">
                <a:solidFill>
                  <a:srgbClr val="414042"/>
                </a:solidFill>
                <a:latin typeface="Branding"/>
                <a:cs typeface="Branding"/>
              </a:rPr>
              <a:t> </a:t>
            </a:r>
            <a:r>
              <a:rPr sz="900" dirty="0">
                <a:solidFill>
                  <a:srgbClr val="414042"/>
                </a:solidFill>
                <a:latin typeface="Branding"/>
                <a:cs typeface="Branding"/>
              </a:rPr>
              <a:t>de</a:t>
            </a:r>
            <a:r>
              <a:rPr sz="900" spc="60"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a:t>
            </a:r>
            <a:r>
              <a:rPr sz="900" spc="-10" dirty="0">
                <a:solidFill>
                  <a:srgbClr val="414042"/>
                </a:solidFill>
                <a:latin typeface="Branding"/>
                <a:cs typeface="Branding"/>
              </a:rPr>
              <a:t> </a:t>
            </a:r>
            <a:r>
              <a:rPr sz="900" dirty="0">
                <a:solidFill>
                  <a:srgbClr val="414042"/>
                </a:solidFill>
                <a:latin typeface="Branding"/>
                <a:cs typeface="Branding"/>
              </a:rPr>
              <a:t>a</a:t>
            </a:r>
            <a:r>
              <a:rPr sz="900" spc="-10" dirty="0">
                <a:solidFill>
                  <a:srgbClr val="414042"/>
                </a:solidFill>
                <a:latin typeface="Branding"/>
                <a:cs typeface="Branding"/>
              </a:rPr>
              <a:t> </a:t>
            </a:r>
            <a:r>
              <a:rPr sz="900" dirty="0">
                <a:solidFill>
                  <a:srgbClr val="414042"/>
                </a:solidFill>
                <a:latin typeface="Branding"/>
                <a:cs typeface="Branding"/>
              </a:rPr>
              <a:t>des</a:t>
            </a:r>
            <a:r>
              <a:rPr sz="900" spc="-1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onséquen</a:t>
            </a:r>
            <a:r>
              <a:rPr sz="900" spc="-15" dirty="0">
                <a:solidFill>
                  <a:srgbClr val="414042"/>
                </a:solidFill>
                <a:latin typeface="Branding"/>
                <a:cs typeface="Branding"/>
              </a:rPr>
              <a:t>c</a:t>
            </a:r>
            <a:r>
              <a:rPr sz="900" dirty="0">
                <a:solidFill>
                  <a:srgbClr val="414042"/>
                </a:solidFill>
                <a:latin typeface="Branding"/>
                <a:cs typeface="Branding"/>
              </a:rPr>
              <a:t>es</a:t>
            </a:r>
            <a:r>
              <a:rPr sz="900" spc="-10" dirty="0">
                <a:solidFill>
                  <a:srgbClr val="414042"/>
                </a:solidFill>
                <a:latin typeface="Branding"/>
                <a:cs typeface="Branding"/>
              </a:rPr>
              <a:t> </a:t>
            </a:r>
            <a:r>
              <a:rPr sz="900" dirty="0">
                <a:solidFill>
                  <a:srgbClr val="414042"/>
                </a:solidFill>
                <a:latin typeface="Branding"/>
                <a:cs typeface="Branding"/>
              </a:rPr>
              <a:t>sur</a:t>
            </a:r>
            <a:r>
              <a:rPr sz="900" spc="-35"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1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r</a:t>
            </a:r>
            <a:r>
              <a:rPr sz="900" dirty="0">
                <a:solidFill>
                  <a:srgbClr val="414042"/>
                </a:solidFill>
                <a:latin typeface="Branding"/>
                <a:cs typeface="Branding"/>
              </a:rPr>
              <a:t>ps</a:t>
            </a:r>
            <a:r>
              <a:rPr sz="900" spc="-10" dirty="0">
                <a:solidFill>
                  <a:srgbClr val="414042"/>
                </a:solidFill>
                <a:latin typeface="Branding"/>
                <a:cs typeface="Branding"/>
              </a:rPr>
              <a:t> e</a:t>
            </a:r>
            <a:r>
              <a:rPr sz="900" dirty="0">
                <a:solidFill>
                  <a:srgbClr val="414042"/>
                </a:solidFill>
                <a:latin typeface="Branding"/>
                <a:cs typeface="Branding"/>
              </a:rPr>
              <a:t>t</a:t>
            </a:r>
            <a:r>
              <a:rPr sz="900" spc="-10" dirty="0">
                <a:solidFill>
                  <a:srgbClr val="414042"/>
                </a:solidFill>
                <a:latin typeface="Branding"/>
                <a:cs typeface="Branding"/>
              </a:rPr>
              <a:t> </a:t>
            </a:r>
            <a:r>
              <a:rPr sz="900" dirty="0">
                <a:solidFill>
                  <a:srgbClr val="414042"/>
                </a:solidFill>
                <a:latin typeface="Branding"/>
                <a:cs typeface="Branding"/>
              </a:rPr>
              <a:t>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10" dirty="0">
                <a:solidFill>
                  <a:srgbClr val="414042"/>
                </a:solidFill>
                <a:latin typeface="Branding"/>
                <a:cs typeface="Branding"/>
              </a:rPr>
              <a:t> </a:t>
            </a:r>
            <a:r>
              <a:rPr sz="900" dirty="0">
                <a:solidFill>
                  <a:srgbClr val="414042"/>
                </a:solidFill>
                <a:latin typeface="Branding"/>
                <a:cs typeface="Branding"/>
              </a:rPr>
              <a:t>esprit</a:t>
            </a:r>
            <a:r>
              <a:rPr sz="900" spc="-10" dirty="0">
                <a:solidFill>
                  <a:srgbClr val="414042"/>
                </a:solidFill>
                <a:latin typeface="Branding"/>
                <a:cs typeface="Branding"/>
              </a:rPr>
              <a:t> </a:t>
            </a:r>
            <a:r>
              <a:rPr sz="900" dirty="0">
                <a:solidFill>
                  <a:srgbClr val="414042"/>
                </a:solidFill>
                <a:latin typeface="Branding"/>
                <a:cs typeface="Branding"/>
              </a:rPr>
              <a:t>;</a:t>
            </a:r>
            <a:r>
              <a:rPr sz="900" spc="-10" dirty="0">
                <a:solidFill>
                  <a:srgbClr val="414042"/>
                </a:solidFill>
                <a:latin typeface="Branding"/>
                <a:cs typeface="Branding"/>
              </a:rPr>
              <a:t> e</a:t>
            </a:r>
            <a:r>
              <a:rPr sz="900" dirty="0">
                <a:solidFill>
                  <a:srgbClr val="414042"/>
                </a:solidFill>
                <a:latin typeface="Branding"/>
                <a:cs typeface="Branding"/>
              </a:rPr>
              <a:t>t</a:t>
            </a:r>
            <a:r>
              <a:rPr sz="900" spc="-10" dirty="0">
                <a:solidFill>
                  <a:srgbClr val="414042"/>
                </a:solidFill>
                <a:latin typeface="Branding"/>
                <a:cs typeface="Branding"/>
              </a:rPr>
              <a:t> </a:t>
            </a:r>
            <a:r>
              <a:rPr lang="fr-FR" sz="900" dirty="0" smtClean="0">
                <a:solidFill>
                  <a:srgbClr val="414042"/>
                </a:solidFill>
                <a:latin typeface="Branding"/>
                <a:cs typeface="Branding"/>
              </a:rPr>
              <a:t>i</a:t>
            </a:r>
            <a:r>
              <a:rPr lang="fr-FR" sz="900" spc="-5" dirty="0" smtClean="0">
                <a:solidFill>
                  <a:srgbClr val="414042"/>
                </a:solidFill>
                <a:latin typeface="Branding"/>
                <a:cs typeface="Branding"/>
              </a:rPr>
              <a:t>n</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e</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seme</a:t>
            </a:r>
            <a:r>
              <a:rPr lang="fr-FR" sz="900" spc="-5" dirty="0" smtClean="0">
                <a:solidFill>
                  <a:srgbClr val="414042"/>
                </a:solidFill>
                <a:latin typeface="Branding"/>
                <a:cs typeface="Branding"/>
              </a:rPr>
              <a:t>n</a:t>
            </a:r>
            <a:r>
              <a:rPr lang="fr-FR" sz="900" dirty="0" smtClean="0">
                <a:solidFill>
                  <a:srgbClr val="414042"/>
                </a:solidFill>
                <a:latin typeface="Branding"/>
                <a:cs typeface="Branding"/>
              </a:rPr>
              <a:t>t</a:t>
            </a:r>
            <a:r>
              <a:rPr sz="900" dirty="0" smtClean="0">
                <a:solidFill>
                  <a:srgbClr val="414042"/>
                </a:solidFill>
                <a:latin typeface="Branding"/>
                <a:cs typeface="Branding"/>
              </a:rPr>
              <a:t>.</a:t>
            </a:r>
            <a:endParaRPr sz="900" dirty="0">
              <a:latin typeface="Branding"/>
              <a:cs typeface="Branding"/>
            </a:endParaRPr>
          </a:p>
        </p:txBody>
      </p:sp>
      <p:sp>
        <p:nvSpPr>
          <p:cNvPr id="11" name="object 11"/>
          <p:cNvSpPr/>
          <p:nvPr/>
        </p:nvSpPr>
        <p:spPr>
          <a:xfrm>
            <a:off x="1471889" y="5308006"/>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C008C"/>
            </a:solidFill>
          </a:ln>
        </p:spPr>
        <p:txBody>
          <a:bodyPr wrap="square" lIns="0" tIns="0" rIns="0" bIns="0" rtlCol="0"/>
          <a:lstStyle/>
          <a:p>
            <a:endParaRPr/>
          </a:p>
        </p:txBody>
      </p:sp>
      <p:sp>
        <p:nvSpPr>
          <p:cNvPr id="12" name="object 12"/>
          <p:cNvSpPr/>
          <p:nvPr/>
        </p:nvSpPr>
        <p:spPr>
          <a:xfrm>
            <a:off x="1578509" y="5294283"/>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EC008C"/>
          </a:solidFill>
        </p:spPr>
        <p:txBody>
          <a:bodyPr wrap="square" lIns="0" tIns="0" rIns="0" bIns="0" rtlCol="0"/>
          <a:lstStyle/>
          <a:p>
            <a:endParaRPr/>
          </a:p>
        </p:txBody>
      </p:sp>
      <p:sp>
        <p:nvSpPr>
          <p:cNvPr id="13" name="object 13"/>
          <p:cNvSpPr/>
          <p:nvPr/>
        </p:nvSpPr>
        <p:spPr>
          <a:xfrm>
            <a:off x="1474329" y="5294283"/>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EC008C"/>
          </a:solidFill>
        </p:spPr>
        <p:txBody>
          <a:bodyPr wrap="square" lIns="0" tIns="0" rIns="0" bIns="0" rtlCol="0"/>
          <a:lstStyle/>
          <a:p>
            <a:endParaRPr/>
          </a:p>
        </p:txBody>
      </p:sp>
      <p:sp>
        <p:nvSpPr>
          <p:cNvPr id="14" name="object 14"/>
          <p:cNvSpPr/>
          <p:nvPr/>
        </p:nvSpPr>
        <p:spPr>
          <a:xfrm>
            <a:off x="1526823" y="5276059"/>
            <a:ext cx="19685" cy="16510"/>
          </a:xfrm>
          <a:custGeom>
            <a:avLst/>
            <a:gdLst/>
            <a:ahLst/>
            <a:cxnLst/>
            <a:rect l="l" t="t" r="r" b="b"/>
            <a:pathLst>
              <a:path w="19684"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EC008C"/>
          </a:solidFill>
        </p:spPr>
        <p:txBody>
          <a:bodyPr wrap="square" lIns="0" tIns="0" rIns="0" bIns="0" rtlCol="0"/>
          <a:lstStyle/>
          <a:p>
            <a:endParaRPr/>
          </a:p>
        </p:txBody>
      </p:sp>
      <p:sp>
        <p:nvSpPr>
          <p:cNvPr id="15" name="object 15"/>
          <p:cNvSpPr/>
          <p:nvPr/>
        </p:nvSpPr>
        <p:spPr>
          <a:xfrm>
            <a:off x="1528527" y="5333798"/>
            <a:ext cx="16510" cy="38735"/>
          </a:xfrm>
          <a:custGeom>
            <a:avLst/>
            <a:gdLst/>
            <a:ahLst/>
            <a:cxnLst/>
            <a:rect l="l" t="t" r="r" b="b"/>
            <a:pathLst>
              <a:path w="16509"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C008C"/>
          </a:solidFill>
        </p:spPr>
        <p:txBody>
          <a:bodyPr wrap="square" lIns="0" tIns="0" rIns="0" bIns="0" rtlCol="0"/>
          <a:lstStyle/>
          <a:p>
            <a:endParaRPr/>
          </a:p>
        </p:txBody>
      </p:sp>
      <p:sp>
        <p:nvSpPr>
          <p:cNvPr id="16" name="object 16"/>
          <p:cNvSpPr txBox="1"/>
          <p:nvPr/>
        </p:nvSpPr>
        <p:spPr>
          <a:xfrm>
            <a:off x="1631399" y="5260338"/>
            <a:ext cx="299559" cy="253916"/>
          </a:xfrm>
          <a:prstGeom prst="rect">
            <a:avLst/>
          </a:prstGeom>
        </p:spPr>
        <p:txBody>
          <a:bodyPr vert="horz" wrap="square" lIns="0" tIns="0" rIns="0" bIns="0" rtlCol="0">
            <a:spAutoFit/>
          </a:bodyPr>
          <a:lstStyle/>
          <a:p>
            <a:pPr marL="12700">
              <a:lnSpc>
                <a:spcPct val="100000"/>
              </a:lnSpc>
            </a:pPr>
            <a:r>
              <a:rPr sz="1650" spc="80" dirty="0">
                <a:solidFill>
                  <a:srgbClr val="EC008C"/>
                </a:solidFill>
                <a:latin typeface="Branding-Medium"/>
                <a:cs typeface="Branding-Medium"/>
              </a:rPr>
              <a:t>15</a:t>
            </a:r>
            <a:endParaRPr sz="1650" dirty="0">
              <a:latin typeface="Branding-Medium"/>
              <a:cs typeface="Branding-Medium"/>
            </a:endParaRPr>
          </a:p>
        </p:txBody>
      </p:sp>
      <p:sp>
        <p:nvSpPr>
          <p:cNvPr id="17" name="object 17"/>
          <p:cNvSpPr/>
          <p:nvPr/>
        </p:nvSpPr>
        <p:spPr>
          <a:xfrm>
            <a:off x="2884680" y="791073"/>
            <a:ext cx="130175" cy="129539"/>
          </a:xfrm>
          <a:custGeom>
            <a:avLst/>
            <a:gdLst/>
            <a:ahLst/>
            <a:cxnLst/>
            <a:rect l="l" t="t" r="r" b="b"/>
            <a:pathLst>
              <a:path w="130175" h="129540">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D1C24"/>
            </a:solidFill>
          </a:ln>
        </p:spPr>
        <p:txBody>
          <a:bodyPr wrap="square" lIns="0" tIns="0" rIns="0" bIns="0" rtlCol="0"/>
          <a:lstStyle/>
          <a:p>
            <a:endParaRPr/>
          </a:p>
        </p:txBody>
      </p:sp>
      <p:sp>
        <p:nvSpPr>
          <p:cNvPr id="18" name="object 18"/>
          <p:cNvSpPr/>
          <p:nvPr/>
        </p:nvSpPr>
        <p:spPr>
          <a:xfrm>
            <a:off x="2991298" y="777350"/>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53"/>
                </a:lnTo>
                <a:lnTo>
                  <a:pt x="19456" y="4648"/>
                </a:lnTo>
                <a:lnTo>
                  <a:pt x="13474" y="0"/>
                </a:lnTo>
                <a:close/>
              </a:path>
            </a:pathLst>
          </a:custGeom>
          <a:solidFill>
            <a:srgbClr val="ED1C24"/>
          </a:solidFill>
        </p:spPr>
        <p:txBody>
          <a:bodyPr wrap="square" lIns="0" tIns="0" rIns="0" bIns="0" rtlCol="0"/>
          <a:lstStyle/>
          <a:p>
            <a:endParaRPr/>
          </a:p>
        </p:txBody>
      </p:sp>
      <p:sp>
        <p:nvSpPr>
          <p:cNvPr id="19" name="object 19"/>
          <p:cNvSpPr/>
          <p:nvPr/>
        </p:nvSpPr>
        <p:spPr>
          <a:xfrm>
            <a:off x="2887120" y="777350"/>
            <a:ext cx="20320" cy="20955"/>
          </a:xfrm>
          <a:custGeom>
            <a:avLst/>
            <a:gdLst/>
            <a:ahLst/>
            <a:cxnLst/>
            <a:rect l="l" t="t" r="r" b="b"/>
            <a:pathLst>
              <a:path w="20319" h="20954">
                <a:moveTo>
                  <a:pt x="6515" y="0"/>
                </a:moveTo>
                <a:lnTo>
                  <a:pt x="533" y="4648"/>
                </a:lnTo>
                <a:lnTo>
                  <a:pt x="0" y="8953"/>
                </a:lnTo>
                <a:lnTo>
                  <a:pt x="2311" y="11938"/>
                </a:lnTo>
                <a:lnTo>
                  <a:pt x="9169" y="20688"/>
                </a:lnTo>
                <a:lnTo>
                  <a:pt x="19989" y="12293"/>
                </a:lnTo>
                <a:lnTo>
                  <a:pt x="13119" y="3543"/>
                </a:lnTo>
                <a:lnTo>
                  <a:pt x="10807" y="546"/>
                </a:lnTo>
                <a:lnTo>
                  <a:pt x="6515" y="0"/>
                </a:lnTo>
                <a:close/>
              </a:path>
            </a:pathLst>
          </a:custGeom>
          <a:solidFill>
            <a:srgbClr val="ED1C24"/>
          </a:solidFill>
        </p:spPr>
        <p:txBody>
          <a:bodyPr wrap="square" lIns="0" tIns="0" rIns="0" bIns="0" rtlCol="0"/>
          <a:lstStyle/>
          <a:p>
            <a:endParaRPr/>
          </a:p>
        </p:txBody>
      </p:sp>
      <p:sp>
        <p:nvSpPr>
          <p:cNvPr id="20" name="object 20"/>
          <p:cNvSpPr/>
          <p:nvPr/>
        </p:nvSpPr>
        <p:spPr>
          <a:xfrm>
            <a:off x="2939613" y="759127"/>
            <a:ext cx="19685" cy="16510"/>
          </a:xfrm>
          <a:custGeom>
            <a:avLst/>
            <a:gdLst/>
            <a:ahLst/>
            <a:cxnLst/>
            <a:rect l="l" t="t" r="r" b="b"/>
            <a:pathLst>
              <a:path w="19685" h="16509">
                <a:moveTo>
                  <a:pt x="18376" y="0"/>
                </a:moveTo>
                <a:lnTo>
                  <a:pt x="1041" y="0"/>
                </a:lnTo>
                <a:lnTo>
                  <a:pt x="0" y="1041"/>
                </a:lnTo>
                <a:lnTo>
                  <a:pt x="0" y="14960"/>
                </a:lnTo>
                <a:lnTo>
                  <a:pt x="1041" y="16002"/>
                </a:lnTo>
                <a:lnTo>
                  <a:pt x="18376" y="16002"/>
                </a:lnTo>
                <a:lnTo>
                  <a:pt x="19418" y="14960"/>
                </a:lnTo>
                <a:lnTo>
                  <a:pt x="19418" y="1041"/>
                </a:lnTo>
                <a:lnTo>
                  <a:pt x="18376" y="0"/>
                </a:lnTo>
                <a:close/>
              </a:path>
            </a:pathLst>
          </a:custGeom>
          <a:solidFill>
            <a:srgbClr val="ED1C24"/>
          </a:solidFill>
        </p:spPr>
        <p:txBody>
          <a:bodyPr wrap="square" lIns="0" tIns="0" rIns="0" bIns="0" rtlCol="0"/>
          <a:lstStyle/>
          <a:p>
            <a:endParaRPr/>
          </a:p>
        </p:txBody>
      </p:sp>
      <p:sp>
        <p:nvSpPr>
          <p:cNvPr id="21" name="object 21"/>
          <p:cNvSpPr/>
          <p:nvPr/>
        </p:nvSpPr>
        <p:spPr>
          <a:xfrm>
            <a:off x="2941316" y="816865"/>
            <a:ext cx="16510" cy="38735"/>
          </a:xfrm>
          <a:custGeom>
            <a:avLst/>
            <a:gdLst/>
            <a:ahLst/>
            <a:cxnLst/>
            <a:rect l="l" t="t" r="r" b="b"/>
            <a:pathLst>
              <a:path w="16510" h="38734">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D1C24"/>
          </a:solidFill>
        </p:spPr>
        <p:txBody>
          <a:bodyPr wrap="square" lIns="0" tIns="0" rIns="0" bIns="0" rtlCol="0"/>
          <a:lstStyle/>
          <a:p>
            <a:endParaRPr/>
          </a:p>
        </p:txBody>
      </p:sp>
      <p:sp>
        <p:nvSpPr>
          <p:cNvPr id="22" name="object 22"/>
          <p:cNvSpPr txBox="1"/>
          <p:nvPr/>
        </p:nvSpPr>
        <p:spPr>
          <a:xfrm>
            <a:off x="3044190" y="743405"/>
            <a:ext cx="276860" cy="234950"/>
          </a:xfrm>
          <a:prstGeom prst="rect">
            <a:avLst/>
          </a:prstGeom>
        </p:spPr>
        <p:txBody>
          <a:bodyPr vert="horz" wrap="square" lIns="0" tIns="0" rIns="0" bIns="0" rtlCol="0">
            <a:spAutoFit/>
          </a:bodyPr>
          <a:lstStyle/>
          <a:p>
            <a:pPr marL="12700">
              <a:lnSpc>
                <a:spcPct val="100000"/>
              </a:lnSpc>
            </a:pPr>
            <a:r>
              <a:rPr sz="1650" spc="80" dirty="0">
                <a:solidFill>
                  <a:srgbClr val="ED1C24"/>
                </a:solidFill>
                <a:latin typeface="Branding-Medium"/>
                <a:cs typeface="Branding-Medium"/>
              </a:rPr>
              <a:t>20</a:t>
            </a:r>
            <a:endParaRPr sz="1650">
              <a:latin typeface="Branding-Medium"/>
              <a:cs typeface="Branding-Medium"/>
            </a:endParaRPr>
          </a:p>
        </p:txBody>
      </p:sp>
      <p:sp>
        <p:nvSpPr>
          <p:cNvPr id="23" name="object 23"/>
          <p:cNvSpPr/>
          <p:nvPr/>
        </p:nvSpPr>
        <p:spPr>
          <a:xfrm>
            <a:off x="453898" y="1126968"/>
            <a:ext cx="579120" cy="0"/>
          </a:xfrm>
          <a:custGeom>
            <a:avLst/>
            <a:gdLst/>
            <a:ahLst/>
            <a:cxnLst/>
            <a:rect l="l" t="t" r="r" b="b"/>
            <a:pathLst>
              <a:path w="579119">
                <a:moveTo>
                  <a:pt x="0" y="0"/>
                </a:moveTo>
                <a:lnTo>
                  <a:pt x="578548" y="0"/>
                </a:lnTo>
              </a:path>
            </a:pathLst>
          </a:custGeom>
          <a:ln w="25400">
            <a:solidFill>
              <a:srgbClr val="ED1C24"/>
            </a:solidFill>
          </a:ln>
        </p:spPr>
        <p:txBody>
          <a:bodyPr wrap="square" lIns="0" tIns="0" rIns="0" bIns="0" rtlCol="0"/>
          <a:lstStyle/>
          <a:p>
            <a:endParaRPr/>
          </a:p>
        </p:txBody>
      </p:sp>
      <p:sp>
        <p:nvSpPr>
          <p:cNvPr id="24" name="object 24"/>
          <p:cNvSpPr txBox="1"/>
          <p:nvPr/>
        </p:nvSpPr>
        <p:spPr>
          <a:xfrm>
            <a:off x="441200" y="679370"/>
            <a:ext cx="2879850" cy="307777"/>
          </a:xfrm>
          <a:prstGeom prst="rect">
            <a:avLst/>
          </a:prstGeom>
        </p:spPr>
        <p:txBody>
          <a:bodyPr vert="horz" wrap="square" lIns="0" tIns="0" rIns="0" bIns="0" rtlCol="0">
            <a:spAutoFit/>
          </a:bodyPr>
          <a:lstStyle/>
          <a:p>
            <a:pPr marL="12700">
              <a:lnSpc>
                <a:spcPct val="100000"/>
              </a:lnSpc>
            </a:pPr>
            <a:r>
              <a:rPr sz="2000" spc="100" dirty="0">
                <a:solidFill>
                  <a:srgbClr val="ED1C24"/>
                </a:solidFill>
                <a:latin typeface="Branding-Medium"/>
                <a:cs typeface="Branding-Medium"/>
              </a:rPr>
              <a:t>JE</a:t>
            </a:r>
            <a:r>
              <a:rPr sz="2000" dirty="0">
                <a:solidFill>
                  <a:srgbClr val="ED1C24"/>
                </a:solidFill>
                <a:latin typeface="Branding-Medium"/>
                <a:cs typeface="Branding-Medium"/>
              </a:rPr>
              <a:t>U</a:t>
            </a:r>
            <a:r>
              <a:rPr sz="2000" spc="155" dirty="0">
                <a:solidFill>
                  <a:srgbClr val="ED1C24"/>
                </a:solidFill>
                <a:latin typeface="Branding-Medium"/>
                <a:cs typeface="Branding-Medium"/>
              </a:rPr>
              <a:t> </a:t>
            </a:r>
            <a:r>
              <a:rPr sz="2000" spc="25" dirty="0">
                <a:solidFill>
                  <a:srgbClr val="ED1C24"/>
                </a:solidFill>
                <a:latin typeface="Branding-Medium"/>
                <a:cs typeface="Branding-Medium"/>
              </a:rPr>
              <a:t>A</a:t>
            </a:r>
            <a:r>
              <a:rPr sz="2000" spc="100" dirty="0">
                <a:solidFill>
                  <a:srgbClr val="ED1C24"/>
                </a:solidFill>
                <a:latin typeface="Branding-Medium"/>
                <a:cs typeface="Branding-Medium"/>
              </a:rPr>
              <a:t>V</a:t>
            </a:r>
            <a:r>
              <a:rPr sz="2000" spc="70" dirty="0">
                <a:solidFill>
                  <a:srgbClr val="ED1C24"/>
                </a:solidFill>
                <a:latin typeface="Branding-Medium"/>
                <a:cs typeface="Branding-Medium"/>
              </a:rPr>
              <a:t>E</a:t>
            </a:r>
            <a:r>
              <a:rPr sz="2000" dirty="0">
                <a:solidFill>
                  <a:srgbClr val="ED1C24"/>
                </a:solidFill>
                <a:latin typeface="Branding-Medium"/>
                <a:cs typeface="Branding-Medium"/>
              </a:rPr>
              <a:t>C</a:t>
            </a:r>
            <a:r>
              <a:rPr sz="2000" spc="140" dirty="0">
                <a:solidFill>
                  <a:srgbClr val="ED1C24"/>
                </a:solidFill>
                <a:latin typeface="Branding-Medium"/>
                <a:cs typeface="Branding-Medium"/>
              </a:rPr>
              <a:t> </a:t>
            </a:r>
            <a:r>
              <a:rPr sz="2000" spc="100" dirty="0">
                <a:solidFill>
                  <a:srgbClr val="ED1C24"/>
                </a:solidFill>
                <a:latin typeface="Branding-Medium"/>
                <a:cs typeface="Branding-Medium"/>
              </a:rPr>
              <a:t>THÈME</a:t>
            </a:r>
            <a:endParaRPr sz="2000" dirty="0">
              <a:latin typeface="Branding-Medium"/>
              <a:cs typeface="Branding-Medium"/>
            </a:endParaRPr>
          </a:p>
        </p:txBody>
      </p:sp>
      <p:sp>
        <p:nvSpPr>
          <p:cNvPr id="26" name="object 10"/>
          <p:cNvSpPr txBox="1"/>
          <p:nvPr/>
        </p:nvSpPr>
        <p:spPr>
          <a:xfrm>
            <a:off x="2763395" y="8774642"/>
            <a:ext cx="4354830" cy="922560"/>
          </a:xfrm>
          <a:prstGeom prst="rect">
            <a:avLst/>
          </a:prstGeom>
        </p:spPr>
        <p:txBody>
          <a:bodyPr vert="horz" wrap="square" lIns="0" tIns="0" rIns="0" bIns="0" rtlCol="0">
            <a:spAutoFit/>
          </a:bodyPr>
          <a:lstStyle/>
          <a:p>
            <a:pPr marL="12700" marR="5080" algn="just">
              <a:lnSpc>
                <a:spcPct val="111100"/>
              </a:lnSpc>
            </a:pPr>
            <a:r>
              <a:rPr lang="fr-FR" sz="900" dirty="0" smtClean="0">
                <a:solidFill>
                  <a:srgbClr val="414042"/>
                </a:solidFill>
                <a:latin typeface="Branding"/>
                <a:cs typeface="Branding"/>
              </a:rPr>
              <a:t>Quand </a:t>
            </a:r>
            <a:r>
              <a:rPr lang="fr-FR" sz="900" dirty="0">
                <a:solidFill>
                  <a:srgbClr val="414042"/>
                </a:solidFill>
                <a:latin typeface="Branding"/>
                <a:cs typeface="Branding"/>
              </a:rPr>
              <a:t>on ne dort pas suffisamment, il est difficile de rester concentré à l’école le lendemain et nous pouvons être plus susceptibles, parfois plus agressifs. Lorsque nous avons faim, nous avons davantage de difficultés pour nous concentrer. Si nous sommes mélancoliques ou tristes, nous avons moins envie de jouer avec nos amis. Il est important de prendre soin de notre corps et notre esprit pour pouvoir donner le meilleur de nous.</a:t>
            </a:r>
          </a:p>
        </p:txBody>
      </p:sp>
      <p:sp>
        <p:nvSpPr>
          <p:cNvPr id="27" name="object 4"/>
          <p:cNvSpPr txBox="1"/>
          <p:nvPr/>
        </p:nvSpPr>
        <p:spPr>
          <a:xfrm>
            <a:off x="439266" y="8774642"/>
            <a:ext cx="1989455" cy="153760"/>
          </a:xfrm>
          <a:prstGeom prst="rect">
            <a:avLst/>
          </a:prstGeom>
        </p:spPr>
        <p:txBody>
          <a:bodyPr vert="horz" wrap="square" lIns="0" tIns="0" rIns="0" bIns="0" rtlCol="0">
            <a:spAutoFit/>
          </a:bodyPr>
          <a:lstStyle/>
          <a:p>
            <a:pPr marL="12700" marR="5080" algn="just">
              <a:lnSpc>
                <a:spcPct val="111100"/>
              </a:lnSpc>
            </a:pPr>
            <a:r>
              <a:rPr lang="fr-FR" sz="900" dirty="0" smtClean="0">
                <a:solidFill>
                  <a:srgbClr val="414042"/>
                </a:solidFill>
                <a:latin typeface="Branding"/>
                <a:cs typeface="Branding"/>
              </a:rPr>
              <a:t>Pouvez-vous citer des exemples ?</a:t>
            </a:r>
            <a:endParaRPr sz="900" dirty="0">
              <a:latin typeface="Branding"/>
              <a:cs typeface="Branding"/>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852</TotalTime>
  <Words>945</Words>
  <Application>Microsoft Office PowerPoint</Application>
  <PresentationFormat>Custom</PresentationFormat>
  <Paragraphs>65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FICHES-PARIS2024_Exe.indd</dc:title>
  <dc:creator>Chargé de mission Pedagogique</dc:creator>
  <cp:lastModifiedBy>Peda.burundi</cp:lastModifiedBy>
  <cp:revision>65</cp:revision>
  <dcterms:created xsi:type="dcterms:W3CDTF">2017-01-11T12:27:10Z</dcterms:created>
  <dcterms:modified xsi:type="dcterms:W3CDTF">2017-03-11T11:53:08Z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2017-01-09T00:00:00Z</vt:filetime>
  </property>
  <property fmtid="{D5CDD505-2E9C-101B-9397-08002B2CF9AE}" pid="3" name="Creator">
    <vt:lpwstr>Adobe InDesign CC 2017 (Macintosh)</vt:lpwstr>
  </property>
  <property fmtid="{D5CDD505-2E9C-101B-9397-08002B2CF9AE}" pid="4" name="LastSaved">
    <vt:filetime>2017-01-11T00:00:00Z</vt:filetime>
  </property>
</Properties>
</file>